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Lst>
  <p:notesMasterIdLst>
    <p:notesMasterId r:id="rId24"/>
  </p:notesMasterIdLst>
  <p:sldIdLst>
    <p:sldId id="440" r:id="rId3"/>
    <p:sldId id="441" r:id="rId4"/>
    <p:sldId id="442" r:id="rId5"/>
    <p:sldId id="443" r:id="rId6"/>
    <p:sldId id="444" r:id="rId7"/>
    <p:sldId id="445" r:id="rId8"/>
    <p:sldId id="446" r:id="rId9"/>
    <p:sldId id="447" r:id="rId10"/>
    <p:sldId id="448" r:id="rId11"/>
    <p:sldId id="449" r:id="rId12"/>
    <p:sldId id="451" r:id="rId13"/>
    <p:sldId id="452" r:id="rId14"/>
    <p:sldId id="454" r:id="rId15"/>
    <p:sldId id="456" r:id="rId16"/>
    <p:sldId id="458" r:id="rId17"/>
    <p:sldId id="460" r:id="rId18"/>
    <p:sldId id="462" r:id="rId19"/>
    <p:sldId id="464" r:id="rId20"/>
    <p:sldId id="466" r:id="rId21"/>
    <p:sldId id="468" r:id="rId22"/>
    <p:sldId id="4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E2"/>
    <a:srgbClr val="009999"/>
    <a:srgbClr val="71E9EF"/>
    <a:srgbClr val="B7E2FF"/>
    <a:srgbClr val="1F0BB5"/>
    <a:srgbClr val="990099"/>
    <a:srgbClr val="00FF00"/>
    <a:srgbClr val="00CC00"/>
    <a:srgbClr val="3D8E62"/>
    <a:srgbClr val="2781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01" autoAdjust="0"/>
    <p:restoredTop sz="92680" autoAdjust="0"/>
  </p:normalViewPr>
  <p:slideViewPr>
    <p:cSldViewPr snapToGrid="0" showGuides="1">
      <p:cViewPr varScale="1">
        <p:scale>
          <a:sx n="79" d="100"/>
          <a:sy n="79" d="100"/>
        </p:scale>
        <p:origin x="52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ina Norbo'tayeva" userId="dbcdeb9d9dad59af" providerId="LiveId" clId="{1CBD8237-36FA-44D4-8905-C1A3FF6B6705}"/>
    <pc:docChg chg="undo custSel modSld">
      <pc:chgData name="Odina Norbo'tayeva" userId="dbcdeb9d9dad59af" providerId="LiveId" clId="{1CBD8237-36FA-44D4-8905-C1A3FF6B6705}" dt="2025-12-05T05:42:42.203" v="165" actId="14838"/>
      <pc:docMkLst>
        <pc:docMk/>
      </pc:docMkLst>
      <pc:sldChg chg="delSp modSp mod">
        <pc:chgData name="Odina Norbo'tayeva" userId="dbcdeb9d9dad59af" providerId="LiveId" clId="{1CBD8237-36FA-44D4-8905-C1A3FF6B6705}" dt="2025-12-05T05:28:40.247" v="7"/>
        <pc:sldMkLst>
          <pc:docMk/>
          <pc:sldMk cId="0" sldId="440"/>
        </pc:sldMkLst>
        <pc:spChg chg="mod">
          <ac:chgData name="Odina Norbo'tayeva" userId="dbcdeb9d9dad59af" providerId="LiveId" clId="{1CBD8237-36FA-44D4-8905-C1A3FF6B6705}" dt="2025-12-05T05:27:55.895" v="3" actId="207"/>
          <ac:spMkLst>
            <pc:docMk/>
            <pc:sldMk cId="0" sldId="440"/>
            <ac:spMk id="5" creationId="{00000000-0000-0000-0000-000000000000}"/>
          </ac:spMkLst>
        </pc:spChg>
        <pc:spChg chg="mod">
          <ac:chgData name="Odina Norbo'tayeva" userId="dbcdeb9d9dad59af" providerId="LiveId" clId="{1CBD8237-36FA-44D4-8905-C1A3FF6B6705}" dt="2025-12-05T05:28:40.247" v="7"/>
          <ac:spMkLst>
            <pc:docMk/>
            <pc:sldMk cId="0" sldId="440"/>
            <ac:spMk id="9" creationId="{00000000-0000-0000-0000-000000000000}"/>
          </ac:spMkLst>
        </pc:spChg>
        <pc:spChg chg="del">
          <ac:chgData name="Odina Norbo'tayeva" userId="dbcdeb9d9dad59af" providerId="LiveId" clId="{1CBD8237-36FA-44D4-8905-C1A3FF6B6705}" dt="2025-12-05T05:26:39.536" v="0" actId="478"/>
          <ac:spMkLst>
            <pc:docMk/>
            <pc:sldMk cId="0" sldId="440"/>
            <ac:spMk id="10" creationId="{710EDE83-1B9A-4BCA-BC2B-D7D70CF34002}"/>
          </ac:spMkLst>
        </pc:spChg>
        <pc:picChg chg="del">
          <ac:chgData name="Odina Norbo'tayeva" userId="dbcdeb9d9dad59af" providerId="LiveId" clId="{1CBD8237-36FA-44D4-8905-C1A3FF6B6705}" dt="2025-12-05T05:26:39.536" v="0" actId="478"/>
          <ac:picMkLst>
            <pc:docMk/>
            <pc:sldMk cId="0" sldId="440"/>
            <ac:picMk id="7" creationId="{86F7EE52-3ED7-4099-9B2F-D7AB9ACE328B}"/>
          </ac:picMkLst>
        </pc:picChg>
        <pc:picChg chg="del">
          <ac:chgData name="Odina Norbo'tayeva" userId="dbcdeb9d9dad59af" providerId="LiveId" clId="{1CBD8237-36FA-44D4-8905-C1A3FF6B6705}" dt="2025-12-05T05:26:39.536" v="0" actId="478"/>
          <ac:picMkLst>
            <pc:docMk/>
            <pc:sldMk cId="0" sldId="440"/>
            <ac:picMk id="8" creationId="{98C17432-BE45-43CF-9CB3-973091EE6CA7}"/>
          </ac:picMkLst>
        </pc:picChg>
        <pc:cxnChg chg="mod">
          <ac:chgData name="Odina Norbo'tayeva" userId="dbcdeb9d9dad59af" providerId="LiveId" clId="{1CBD8237-36FA-44D4-8905-C1A3FF6B6705}" dt="2025-12-05T05:27:42.417" v="2" actId="208"/>
          <ac:cxnSpMkLst>
            <pc:docMk/>
            <pc:sldMk cId="0" sldId="440"/>
            <ac:cxnSpMk id="6" creationId="{6B168A1D-84EA-4537-95D2-E776667B0FF7}"/>
          </ac:cxnSpMkLst>
        </pc:cxnChg>
      </pc:sldChg>
      <pc:sldChg chg="delSp modSp mod">
        <pc:chgData name="Odina Norbo'tayeva" userId="dbcdeb9d9dad59af" providerId="LiveId" clId="{1CBD8237-36FA-44D4-8905-C1A3FF6B6705}" dt="2025-12-05T05:30:33.062" v="24" actId="478"/>
        <pc:sldMkLst>
          <pc:docMk/>
          <pc:sldMk cId="0" sldId="441"/>
        </pc:sldMkLst>
        <pc:spChg chg="mod">
          <ac:chgData name="Odina Norbo'tayeva" userId="dbcdeb9d9dad59af" providerId="LiveId" clId="{1CBD8237-36FA-44D4-8905-C1A3FF6B6705}" dt="2025-12-05T05:29:10.022" v="13" actId="6549"/>
          <ac:spMkLst>
            <pc:docMk/>
            <pc:sldMk cId="0" sldId="441"/>
            <ac:spMk id="2" creationId="{00000000-0000-0000-0000-000000000000}"/>
          </ac:spMkLst>
        </pc:spChg>
        <pc:spChg chg="del">
          <ac:chgData name="Odina Norbo'tayeva" userId="dbcdeb9d9dad59af" providerId="LiveId" clId="{1CBD8237-36FA-44D4-8905-C1A3FF6B6705}" dt="2025-12-05T05:30:33.062" v="24" actId="478"/>
          <ac:spMkLst>
            <pc:docMk/>
            <pc:sldMk cId="0" sldId="441"/>
            <ac:spMk id="4" creationId="{00000000-0000-0000-0000-000000000000}"/>
          </ac:spMkLst>
        </pc:spChg>
        <pc:picChg chg="mod">
          <ac:chgData name="Odina Norbo'tayeva" userId="dbcdeb9d9dad59af" providerId="LiveId" clId="{1CBD8237-36FA-44D4-8905-C1A3FF6B6705}" dt="2025-12-05T05:29:15.895" v="15" actId="1076"/>
          <ac:picMkLst>
            <pc:docMk/>
            <pc:sldMk cId="0" sldId="441"/>
            <ac:picMk id="6" creationId="{00000000-0000-0000-0000-000000000000}"/>
          </ac:picMkLst>
        </pc:picChg>
      </pc:sldChg>
      <pc:sldChg chg="delSp modSp mod">
        <pc:chgData name="Odina Norbo'tayeva" userId="dbcdeb9d9dad59af" providerId="LiveId" clId="{1CBD8237-36FA-44D4-8905-C1A3FF6B6705}" dt="2025-12-05T05:30:37.321" v="25" actId="478"/>
        <pc:sldMkLst>
          <pc:docMk/>
          <pc:sldMk cId="0" sldId="442"/>
        </pc:sldMkLst>
        <pc:spChg chg="mod">
          <ac:chgData name="Odina Norbo'tayeva" userId="dbcdeb9d9dad59af" providerId="LiveId" clId="{1CBD8237-36FA-44D4-8905-C1A3FF6B6705}" dt="2025-12-05T05:30:09.536" v="20" actId="113"/>
          <ac:spMkLst>
            <pc:docMk/>
            <pc:sldMk cId="0" sldId="442"/>
            <ac:spMk id="2" creationId="{00000000-0000-0000-0000-000000000000}"/>
          </ac:spMkLst>
        </pc:spChg>
        <pc:spChg chg="mod">
          <ac:chgData name="Odina Norbo'tayeva" userId="dbcdeb9d9dad59af" providerId="LiveId" clId="{1CBD8237-36FA-44D4-8905-C1A3FF6B6705}" dt="2025-12-05T05:29:59.752" v="18" actId="113"/>
          <ac:spMkLst>
            <pc:docMk/>
            <pc:sldMk cId="0" sldId="442"/>
            <ac:spMk id="3" creationId="{00000000-0000-0000-0000-000000000000}"/>
          </ac:spMkLst>
        </pc:spChg>
        <pc:spChg chg="del">
          <ac:chgData name="Odina Norbo'tayeva" userId="dbcdeb9d9dad59af" providerId="LiveId" clId="{1CBD8237-36FA-44D4-8905-C1A3FF6B6705}" dt="2025-12-05T05:30:37.321" v="25" actId="478"/>
          <ac:spMkLst>
            <pc:docMk/>
            <pc:sldMk cId="0" sldId="442"/>
            <ac:spMk id="4" creationId="{00000000-0000-0000-0000-000000000000}"/>
          </ac:spMkLst>
        </pc:spChg>
      </pc:sldChg>
      <pc:sldChg chg="delSp modSp mod">
        <pc:chgData name="Odina Norbo'tayeva" userId="dbcdeb9d9dad59af" providerId="LiveId" clId="{1CBD8237-36FA-44D4-8905-C1A3FF6B6705}" dt="2025-12-05T05:30:44.504" v="26" actId="207"/>
        <pc:sldMkLst>
          <pc:docMk/>
          <pc:sldMk cId="0" sldId="443"/>
        </pc:sldMkLst>
        <pc:spChg chg="mod">
          <ac:chgData name="Odina Norbo'tayeva" userId="dbcdeb9d9dad59af" providerId="LiveId" clId="{1CBD8237-36FA-44D4-8905-C1A3FF6B6705}" dt="2025-12-05T05:30:18.584" v="21" actId="207"/>
          <ac:spMkLst>
            <pc:docMk/>
            <pc:sldMk cId="0" sldId="443"/>
            <ac:spMk id="2" creationId="{00000000-0000-0000-0000-000000000000}"/>
          </ac:spMkLst>
        </pc:spChg>
        <pc:spChg chg="del">
          <ac:chgData name="Odina Norbo'tayeva" userId="dbcdeb9d9dad59af" providerId="LiveId" clId="{1CBD8237-36FA-44D4-8905-C1A3FF6B6705}" dt="2025-12-05T05:30:28.965" v="23" actId="478"/>
          <ac:spMkLst>
            <pc:docMk/>
            <pc:sldMk cId="0" sldId="443"/>
            <ac:spMk id="4" creationId="{00000000-0000-0000-0000-000000000000}"/>
          </ac:spMkLst>
        </pc:spChg>
        <pc:spChg chg="mod">
          <ac:chgData name="Odina Norbo'tayeva" userId="dbcdeb9d9dad59af" providerId="LiveId" clId="{1CBD8237-36FA-44D4-8905-C1A3FF6B6705}" dt="2025-12-05T05:30:44.504" v="26" actId="207"/>
          <ac:spMkLst>
            <pc:docMk/>
            <pc:sldMk cId="0" sldId="443"/>
            <ac:spMk id="6" creationId="{00000000-0000-0000-0000-000000000000}"/>
          </ac:spMkLst>
        </pc:spChg>
      </pc:sldChg>
      <pc:sldChg chg="modSp mod">
        <pc:chgData name="Odina Norbo'tayeva" userId="dbcdeb9d9dad59af" providerId="LiveId" clId="{1CBD8237-36FA-44D4-8905-C1A3FF6B6705}" dt="2025-12-05T05:31:19.154" v="33" actId="1440"/>
        <pc:sldMkLst>
          <pc:docMk/>
          <pc:sldMk cId="0" sldId="444"/>
        </pc:sldMkLst>
        <pc:spChg chg="mod">
          <ac:chgData name="Odina Norbo'tayeva" userId="dbcdeb9d9dad59af" providerId="LiveId" clId="{1CBD8237-36FA-44D4-8905-C1A3FF6B6705}" dt="2025-12-05T05:30:53.344" v="28" actId="113"/>
          <ac:spMkLst>
            <pc:docMk/>
            <pc:sldMk cId="0" sldId="444"/>
            <ac:spMk id="2" creationId="{00000000-0000-0000-0000-000000000000}"/>
          </ac:spMkLst>
        </pc:spChg>
        <pc:picChg chg="mod">
          <ac:chgData name="Odina Norbo'tayeva" userId="dbcdeb9d9dad59af" providerId="LiveId" clId="{1CBD8237-36FA-44D4-8905-C1A3FF6B6705}" dt="2025-12-05T05:31:19.154" v="33" actId="1440"/>
          <ac:picMkLst>
            <pc:docMk/>
            <pc:sldMk cId="0" sldId="444"/>
            <ac:picMk id="5" creationId="{00000000-0000-0000-0000-000000000000}"/>
          </ac:picMkLst>
        </pc:picChg>
      </pc:sldChg>
      <pc:sldChg chg="delSp modSp mod">
        <pc:chgData name="Odina Norbo'tayeva" userId="dbcdeb9d9dad59af" providerId="LiveId" clId="{1CBD8237-36FA-44D4-8905-C1A3FF6B6705}" dt="2025-12-05T05:31:13.502" v="32" actId="478"/>
        <pc:sldMkLst>
          <pc:docMk/>
          <pc:sldMk cId="0" sldId="445"/>
        </pc:sldMkLst>
        <pc:spChg chg="mod">
          <ac:chgData name="Odina Norbo'tayeva" userId="dbcdeb9d9dad59af" providerId="LiveId" clId="{1CBD8237-36FA-44D4-8905-C1A3FF6B6705}" dt="2025-12-05T05:30:59.502" v="29" actId="207"/>
          <ac:spMkLst>
            <pc:docMk/>
            <pc:sldMk cId="0" sldId="445"/>
            <ac:spMk id="2" creationId="{00000000-0000-0000-0000-000000000000}"/>
          </ac:spMkLst>
        </pc:spChg>
        <pc:spChg chg="del mod">
          <ac:chgData name="Odina Norbo'tayeva" userId="dbcdeb9d9dad59af" providerId="LiveId" clId="{1CBD8237-36FA-44D4-8905-C1A3FF6B6705}" dt="2025-12-05T05:31:13.502" v="32" actId="478"/>
          <ac:spMkLst>
            <pc:docMk/>
            <pc:sldMk cId="0" sldId="445"/>
            <ac:spMk id="4" creationId="{00000000-0000-0000-0000-000000000000}"/>
          </ac:spMkLst>
        </pc:spChg>
        <pc:picChg chg="mod">
          <ac:chgData name="Odina Norbo'tayeva" userId="dbcdeb9d9dad59af" providerId="LiveId" clId="{1CBD8237-36FA-44D4-8905-C1A3FF6B6705}" dt="2025-12-05T05:31:08.333" v="30" actId="1440"/>
          <ac:picMkLst>
            <pc:docMk/>
            <pc:sldMk cId="0" sldId="445"/>
            <ac:picMk id="5" creationId="{00000000-0000-0000-0000-000000000000}"/>
          </ac:picMkLst>
        </pc:picChg>
        <pc:picChg chg="mod">
          <ac:chgData name="Odina Norbo'tayeva" userId="dbcdeb9d9dad59af" providerId="LiveId" clId="{1CBD8237-36FA-44D4-8905-C1A3FF6B6705}" dt="2025-12-05T05:31:08.333" v="30" actId="1440"/>
          <ac:picMkLst>
            <pc:docMk/>
            <pc:sldMk cId="0" sldId="445"/>
            <ac:picMk id="6" creationId="{00000000-0000-0000-0000-000000000000}"/>
          </ac:picMkLst>
        </pc:picChg>
        <pc:picChg chg="mod">
          <ac:chgData name="Odina Norbo'tayeva" userId="dbcdeb9d9dad59af" providerId="LiveId" clId="{1CBD8237-36FA-44D4-8905-C1A3FF6B6705}" dt="2025-12-05T05:31:08.333" v="30" actId="1440"/>
          <ac:picMkLst>
            <pc:docMk/>
            <pc:sldMk cId="0" sldId="445"/>
            <ac:picMk id="7" creationId="{00000000-0000-0000-0000-000000000000}"/>
          </ac:picMkLst>
        </pc:picChg>
        <pc:picChg chg="mod">
          <ac:chgData name="Odina Norbo'tayeva" userId="dbcdeb9d9dad59af" providerId="LiveId" clId="{1CBD8237-36FA-44D4-8905-C1A3FF6B6705}" dt="2025-12-05T05:31:08.333" v="30" actId="1440"/>
          <ac:picMkLst>
            <pc:docMk/>
            <pc:sldMk cId="0" sldId="445"/>
            <ac:picMk id="8" creationId="{00000000-0000-0000-0000-000000000000}"/>
          </ac:picMkLst>
        </pc:picChg>
        <pc:picChg chg="mod">
          <ac:chgData name="Odina Norbo'tayeva" userId="dbcdeb9d9dad59af" providerId="LiveId" clId="{1CBD8237-36FA-44D4-8905-C1A3FF6B6705}" dt="2025-12-05T05:31:08.333" v="30" actId="1440"/>
          <ac:picMkLst>
            <pc:docMk/>
            <pc:sldMk cId="0" sldId="445"/>
            <ac:picMk id="9" creationId="{00000000-0000-0000-0000-000000000000}"/>
          </ac:picMkLst>
        </pc:picChg>
      </pc:sldChg>
      <pc:sldChg chg="delSp modSp mod">
        <pc:chgData name="Odina Norbo'tayeva" userId="dbcdeb9d9dad59af" providerId="LiveId" clId="{1CBD8237-36FA-44D4-8905-C1A3FF6B6705}" dt="2025-12-05T05:31:43.262" v="38" actId="1076"/>
        <pc:sldMkLst>
          <pc:docMk/>
          <pc:sldMk cId="0" sldId="446"/>
        </pc:sldMkLst>
        <pc:spChg chg="mod">
          <ac:chgData name="Odina Norbo'tayeva" userId="dbcdeb9d9dad59af" providerId="LiveId" clId="{1CBD8237-36FA-44D4-8905-C1A3FF6B6705}" dt="2025-12-05T05:31:43.262" v="38" actId="1076"/>
          <ac:spMkLst>
            <pc:docMk/>
            <pc:sldMk cId="0" sldId="446"/>
            <ac:spMk id="2" creationId="{00000000-0000-0000-0000-000000000000}"/>
          </ac:spMkLst>
        </pc:spChg>
        <pc:spChg chg="del">
          <ac:chgData name="Odina Norbo'tayeva" userId="dbcdeb9d9dad59af" providerId="LiveId" clId="{1CBD8237-36FA-44D4-8905-C1A3FF6B6705}" dt="2025-12-05T05:31:37.133" v="37" actId="478"/>
          <ac:spMkLst>
            <pc:docMk/>
            <pc:sldMk cId="0" sldId="446"/>
            <ac:spMk id="4" creationId="{00000000-0000-0000-0000-000000000000}"/>
          </ac:spMkLst>
        </pc:spChg>
      </pc:sldChg>
      <pc:sldChg chg="modSp mod">
        <pc:chgData name="Odina Norbo'tayeva" userId="dbcdeb9d9dad59af" providerId="LiveId" clId="{1CBD8237-36FA-44D4-8905-C1A3FF6B6705}" dt="2025-12-05T05:32:02.251" v="40" actId="1440"/>
        <pc:sldMkLst>
          <pc:docMk/>
          <pc:sldMk cId="0" sldId="447"/>
        </pc:sldMkLst>
        <pc:spChg chg="mod">
          <ac:chgData name="Odina Norbo'tayeva" userId="dbcdeb9d9dad59af" providerId="LiveId" clId="{1CBD8237-36FA-44D4-8905-C1A3FF6B6705}" dt="2025-12-05T05:31:54.886" v="39" actId="207"/>
          <ac:spMkLst>
            <pc:docMk/>
            <pc:sldMk cId="0" sldId="447"/>
            <ac:spMk id="2" creationId="{00000000-0000-0000-0000-000000000000}"/>
          </ac:spMkLst>
        </pc:spChg>
        <pc:picChg chg="mod">
          <ac:chgData name="Odina Norbo'tayeva" userId="dbcdeb9d9dad59af" providerId="LiveId" clId="{1CBD8237-36FA-44D4-8905-C1A3FF6B6705}" dt="2025-12-05T05:32:02.251" v="40" actId="1440"/>
          <ac:picMkLst>
            <pc:docMk/>
            <pc:sldMk cId="0" sldId="447"/>
            <ac:picMk id="5" creationId="{00000000-0000-0000-0000-000000000000}"/>
          </ac:picMkLst>
        </pc:picChg>
        <pc:picChg chg="mod">
          <ac:chgData name="Odina Norbo'tayeva" userId="dbcdeb9d9dad59af" providerId="LiveId" clId="{1CBD8237-36FA-44D4-8905-C1A3FF6B6705}" dt="2025-12-05T05:32:02.251" v="40" actId="1440"/>
          <ac:picMkLst>
            <pc:docMk/>
            <pc:sldMk cId="0" sldId="447"/>
            <ac:picMk id="6" creationId="{00000000-0000-0000-0000-000000000000}"/>
          </ac:picMkLst>
        </pc:picChg>
        <pc:picChg chg="mod">
          <ac:chgData name="Odina Norbo'tayeva" userId="dbcdeb9d9dad59af" providerId="LiveId" clId="{1CBD8237-36FA-44D4-8905-C1A3FF6B6705}" dt="2025-12-05T05:32:02.251" v="40" actId="1440"/>
          <ac:picMkLst>
            <pc:docMk/>
            <pc:sldMk cId="0" sldId="447"/>
            <ac:picMk id="7" creationId="{00000000-0000-0000-0000-000000000000}"/>
          </ac:picMkLst>
        </pc:picChg>
      </pc:sldChg>
      <pc:sldChg chg="modSp mod">
        <pc:chgData name="Odina Norbo'tayeva" userId="dbcdeb9d9dad59af" providerId="LiveId" clId="{1CBD8237-36FA-44D4-8905-C1A3FF6B6705}" dt="2025-12-05T05:32:29.419" v="43" actId="1440"/>
        <pc:sldMkLst>
          <pc:docMk/>
          <pc:sldMk cId="0" sldId="448"/>
        </pc:sldMkLst>
        <pc:spChg chg="mod">
          <ac:chgData name="Odina Norbo'tayeva" userId="dbcdeb9d9dad59af" providerId="LiveId" clId="{1CBD8237-36FA-44D4-8905-C1A3FF6B6705}" dt="2025-12-05T05:32:17.512" v="42" actId="207"/>
          <ac:spMkLst>
            <pc:docMk/>
            <pc:sldMk cId="0" sldId="448"/>
            <ac:spMk id="2" creationId="{00000000-0000-0000-0000-000000000000}"/>
          </ac:spMkLst>
        </pc:spChg>
        <pc:picChg chg="mod">
          <ac:chgData name="Odina Norbo'tayeva" userId="dbcdeb9d9dad59af" providerId="LiveId" clId="{1CBD8237-36FA-44D4-8905-C1A3FF6B6705}" dt="2025-12-05T05:32:29.419" v="43" actId="1440"/>
          <ac:picMkLst>
            <pc:docMk/>
            <pc:sldMk cId="0" sldId="448"/>
            <ac:picMk id="5" creationId="{00000000-0000-0000-0000-000000000000}"/>
          </ac:picMkLst>
        </pc:picChg>
        <pc:picChg chg="mod">
          <ac:chgData name="Odina Norbo'tayeva" userId="dbcdeb9d9dad59af" providerId="LiveId" clId="{1CBD8237-36FA-44D4-8905-C1A3FF6B6705}" dt="2025-12-05T05:32:29.419" v="43" actId="1440"/>
          <ac:picMkLst>
            <pc:docMk/>
            <pc:sldMk cId="0" sldId="448"/>
            <ac:picMk id="6" creationId="{00000000-0000-0000-0000-000000000000}"/>
          </ac:picMkLst>
        </pc:picChg>
      </pc:sldChg>
      <pc:sldChg chg="modSp mod">
        <pc:chgData name="Odina Norbo'tayeva" userId="dbcdeb9d9dad59af" providerId="LiveId" clId="{1CBD8237-36FA-44D4-8905-C1A3FF6B6705}" dt="2025-12-05T05:32:44.026" v="47" actId="1076"/>
        <pc:sldMkLst>
          <pc:docMk/>
          <pc:sldMk cId="0" sldId="449"/>
        </pc:sldMkLst>
        <pc:spChg chg="mod">
          <ac:chgData name="Odina Norbo'tayeva" userId="dbcdeb9d9dad59af" providerId="LiveId" clId="{1CBD8237-36FA-44D4-8905-C1A3FF6B6705}" dt="2025-12-05T05:32:37.798" v="45" actId="113"/>
          <ac:spMkLst>
            <pc:docMk/>
            <pc:sldMk cId="0" sldId="449"/>
            <ac:spMk id="2" creationId="{00000000-0000-0000-0000-000000000000}"/>
          </ac:spMkLst>
        </pc:spChg>
        <pc:picChg chg="mod">
          <ac:chgData name="Odina Norbo'tayeva" userId="dbcdeb9d9dad59af" providerId="LiveId" clId="{1CBD8237-36FA-44D4-8905-C1A3FF6B6705}" dt="2025-12-05T05:32:44.026" v="47" actId="1076"/>
          <ac:picMkLst>
            <pc:docMk/>
            <pc:sldMk cId="0" sldId="449"/>
            <ac:picMk id="5" creationId="{00000000-0000-0000-0000-000000000000}"/>
          </ac:picMkLst>
        </pc:picChg>
      </pc:sldChg>
      <pc:sldChg chg="delSp modSp mod">
        <pc:chgData name="Odina Norbo'tayeva" userId="dbcdeb9d9dad59af" providerId="LiveId" clId="{1CBD8237-36FA-44D4-8905-C1A3FF6B6705}" dt="2025-12-05T05:34:11.339" v="65" actId="1076"/>
        <pc:sldMkLst>
          <pc:docMk/>
          <pc:sldMk cId="0" sldId="451"/>
        </pc:sldMkLst>
        <pc:spChg chg="mod">
          <ac:chgData name="Odina Norbo'tayeva" userId="dbcdeb9d9dad59af" providerId="LiveId" clId="{1CBD8237-36FA-44D4-8905-C1A3FF6B6705}" dt="2025-12-05T05:32:53.805" v="49" actId="20577"/>
          <ac:spMkLst>
            <pc:docMk/>
            <pc:sldMk cId="0" sldId="451"/>
            <ac:spMk id="2" creationId="{00000000-0000-0000-0000-000000000000}"/>
          </ac:spMkLst>
        </pc:spChg>
        <pc:spChg chg="del">
          <ac:chgData name="Odina Norbo'tayeva" userId="dbcdeb9d9dad59af" providerId="LiveId" clId="{1CBD8237-36FA-44D4-8905-C1A3FF6B6705}" dt="2025-12-05T05:34:08.296" v="64" actId="478"/>
          <ac:spMkLst>
            <pc:docMk/>
            <pc:sldMk cId="0" sldId="451"/>
            <ac:spMk id="4" creationId="{00000000-0000-0000-0000-000000000000}"/>
          </ac:spMkLst>
        </pc:spChg>
        <pc:picChg chg="mod">
          <ac:chgData name="Odina Norbo'tayeva" userId="dbcdeb9d9dad59af" providerId="LiveId" clId="{1CBD8237-36FA-44D4-8905-C1A3FF6B6705}" dt="2025-12-05T05:34:11.339" v="65" actId="1076"/>
          <ac:picMkLst>
            <pc:docMk/>
            <pc:sldMk cId="0" sldId="451"/>
            <ac:picMk id="6" creationId="{00000000-0000-0000-0000-000000000000}"/>
          </ac:picMkLst>
        </pc:picChg>
      </pc:sldChg>
      <pc:sldChg chg="delSp modSp mod">
        <pc:chgData name="Odina Norbo'tayeva" userId="dbcdeb9d9dad59af" providerId="LiveId" clId="{1CBD8237-36FA-44D4-8905-C1A3FF6B6705}" dt="2025-12-05T05:34:16.538" v="66" actId="478"/>
        <pc:sldMkLst>
          <pc:docMk/>
          <pc:sldMk cId="0" sldId="452"/>
        </pc:sldMkLst>
        <pc:spChg chg="del">
          <ac:chgData name="Odina Norbo'tayeva" userId="dbcdeb9d9dad59af" providerId="LiveId" clId="{1CBD8237-36FA-44D4-8905-C1A3FF6B6705}" dt="2025-12-05T05:34:16.538" v="66" actId="478"/>
          <ac:spMkLst>
            <pc:docMk/>
            <pc:sldMk cId="0" sldId="452"/>
            <ac:spMk id="4" creationId="{00000000-0000-0000-0000-000000000000}"/>
          </ac:spMkLst>
        </pc:spChg>
        <pc:spChg chg="mod">
          <ac:chgData name="Odina Norbo'tayeva" userId="dbcdeb9d9dad59af" providerId="LiveId" clId="{1CBD8237-36FA-44D4-8905-C1A3FF6B6705}" dt="2025-12-05T05:33:56.697" v="62" actId="1076"/>
          <ac:spMkLst>
            <pc:docMk/>
            <pc:sldMk cId="0" sldId="452"/>
            <ac:spMk id="5" creationId="{00000000-0000-0000-0000-000000000000}"/>
          </ac:spMkLst>
        </pc:spChg>
        <pc:picChg chg="mod">
          <ac:chgData name="Odina Norbo'tayeva" userId="dbcdeb9d9dad59af" providerId="LiveId" clId="{1CBD8237-36FA-44D4-8905-C1A3FF6B6705}" dt="2025-12-05T05:33:40.964" v="59" actId="1076"/>
          <ac:picMkLst>
            <pc:docMk/>
            <pc:sldMk cId="0" sldId="452"/>
            <ac:picMk id="6" creationId="{00000000-0000-0000-0000-000000000000}"/>
          </ac:picMkLst>
        </pc:picChg>
        <pc:picChg chg="mod">
          <ac:chgData name="Odina Norbo'tayeva" userId="dbcdeb9d9dad59af" providerId="LiveId" clId="{1CBD8237-36FA-44D4-8905-C1A3FF6B6705}" dt="2025-12-05T05:33:32.276" v="57" actId="1440"/>
          <ac:picMkLst>
            <pc:docMk/>
            <pc:sldMk cId="0" sldId="452"/>
            <ac:picMk id="8" creationId="{00000000-0000-0000-0000-000000000000}"/>
          </ac:picMkLst>
        </pc:picChg>
      </pc:sldChg>
      <pc:sldChg chg="delSp modSp mod">
        <pc:chgData name="Odina Norbo'tayeva" userId="dbcdeb9d9dad59af" providerId="LiveId" clId="{1CBD8237-36FA-44D4-8905-C1A3FF6B6705}" dt="2025-12-05T05:35:11.632" v="82" actId="6549"/>
        <pc:sldMkLst>
          <pc:docMk/>
          <pc:sldMk cId="111013781" sldId="454"/>
        </pc:sldMkLst>
        <pc:spChg chg="mod">
          <ac:chgData name="Odina Norbo'tayeva" userId="dbcdeb9d9dad59af" providerId="LiveId" clId="{1CBD8237-36FA-44D4-8905-C1A3FF6B6705}" dt="2025-12-05T05:35:11.632" v="82" actId="6549"/>
          <ac:spMkLst>
            <pc:docMk/>
            <pc:sldMk cId="111013781" sldId="454"/>
            <ac:spMk id="2" creationId="{00000000-0000-0000-0000-000000000000}"/>
          </ac:spMkLst>
        </pc:spChg>
        <pc:spChg chg="del">
          <ac:chgData name="Odina Norbo'tayeva" userId="dbcdeb9d9dad59af" providerId="LiveId" clId="{1CBD8237-36FA-44D4-8905-C1A3FF6B6705}" dt="2025-12-05T05:34:28.468" v="67" actId="478"/>
          <ac:spMkLst>
            <pc:docMk/>
            <pc:sldMk cId="111013781" sldId="454"/>
            <ac:spMk id="4" creationId="{00000000-0000-0000-0000-000000000000}"/>
          </ac:spMkLst>
        </pc:spChg>
        <pc:spChg chg="del">
          <ac:chgData name="Odina Norbo'tayeva" userId="dbcdeb9d9dad59af" providerId="LiveId" clId="{1CBD8237-36FA-44D4-8905-C1A3FF6B6705}" dt="2025-12-05T05:34:30.910" v="68" actId="478"/>
          <ac:spMkLst>
            <pc:docMk/>
            <pc:sldMk cId="111013781" sldId="454"/>
            <ac:spMk id="5" creationId="{00000000-0000-0000-0000-000000000000}"/>
          </ac:spMkLst>
        </pc:spChg>
        <pc:picChg chg="mod">
          <ac:chgData name="Odina Norbo'tayeva" userId="dbcdeb9d9dad59af" providerId="LiveId" clId="{1CBD8237-36FA-44D4-8905-C1A3FF6B6705}" dt="2025-12-05T05:35:02.843" v="79" actId="1076"/>
          <ac:picMkLst>
            <pc:docMk/>
            <pc:sldMk cId="111013781" sldId="454"/>
            <ac:picMk id="13314" creationId="{00000000-0000-0000-0000-000000000000}"/>
          </ac:picMkLst>
        </pc:picChg>
        <pc:picChg chg="mod">
          <ac:chgData name="Odina Norbo'tayeva" userId="dbcdeb9d9dad59af" providerId="LiveId" clId="{1CBD8237-36FA-44D4-8905-C1A3FF6B6705}" dt="2025-12-05T05:35:00.528" v="78" actId="1076"/>
          <ac:picMkLst>
            <pc:docMk/>
            <pc:sldMk cId="111013781" sldId="454"/>
            <ac:picMk id="13315" creationId="{00000000-0000-0000-0000-000000000000}"/>
          </ac:picMkLst>
        </pc:picChg>
        <pc:picChg chg="mod">
          <ac:chgData name="Odina Norbo'tayeva" userId="dbcdeb9d9dad59af" providerId="LiveId" clId="{1CBD8237-36FA-44D4-8905-C1A3FF6B6705}" dt="2025-12-05T05:34:58.666" v="77" actId="1076"/>
          <ac:picMkLst>
            <pc:docMk/>
            <pc:sldMk cId="111013781" sldId="454"/>
            <ac:picMk id="13316" creationId="{00000000-0000-0000-0000-000000000000}"/>
          </ac:picMkLst>
        </pc:picChg>
      </pc:sldChg>
      <pc:sldChg chg="delSp modSp mod">
        <pc:chgData name="Odina Norbo'tayeva" userId="dbcdeb9d9dad59af" providerId="LiveId" clId="{1CBD8237-36FA-44D4-8905-C1A3FF6B6705}" dt="2025-12-05T05:36:15.420" v="99" actId="113"/>
        <pc:sldMkLst>
          <pc:docMk/>
          <pc:sldMk cId="296245110" sldId="456"/>
        </pc:sldMkLst>
        <pc:spChg chg="mod">
          <ac:chgData name="Odina Norbo'tayeva" userId="dbcdeb9d9dad59af" providerId="LiveId" clId="{1CBD8237-36FA-44D4-8905-C1A3FF6B6705}" dt="2025-12-05T05:36:15.420" v="99" actId="113"/>
          <ac:spMkLst>
            <pc:docMk/>
            <pc:sldMk cId="296245110" sldId="456"/>
            <ac:spMk id="2" creationId="{00000000-0000-0000-0000-000000000000}"/>
          </ac:spMkLst>
        </pc:spChg>
        <pc:spChg chg="del">
          <ac:chgData name="Odina Norbo'tayeva" userId="dbcdeb9d9dad59af" providerId="LiveId" clId="{1CBD8237-36FA-44D4-8905-C1A3FF6B6705}" dt="2025-12-05T05:36:02.662" v="96" actId="478"/>
          <ac:spMkLst>
            <pc:docMk/>
            <pc:sldMk cId="296245110" sldId="456"/>
            <ac:spMk id="4" creationId="{00000000-0000-0000-0000-000000000000}"/>
          </ac:spMkLst>
        </pc:spChg>
        <pc:spChg chg="del">
          <ac:chgData name="Odina Norbo'tayeva" userId="dbcdeb9d9dad59af" providerId="LiveId" clId="{1CBD8237-36FA-44D4-8905-C1A3FF6B6705}" dt="2025-12-05T05:36:05.056" v="97" actId="478"/>
          <ac:spMkLst>
            <pc:docMk/>
            <pc:sldMk cId="296245110" sldId="456"/>
            <ac:spMk id="5" creationId="{00000000-0000-0000-0000-000000000000}"/>
          </ac:spMkLst>
        </pc:spChg>
        <pc:spChg chg="mod">
          <ac:chgData name="Odina Norbo'tayeva" userId="dbcdeb9d9dad59af" providerId="LiveId" clId="{1CBD8237-36FA-44D4-8905-C1A3FF6B6705}" dt="2025-12-05T05:36:11.478" v="98" actId="113"/>
          <ac:spMkLst>
            <pc:docMk/>
            <pc:sldMk cId="296245110" sldId="456"/>
            <ac:spMk id="6" creationId="{00000000-0000-0000-0000-000000000000}"/>
          </ac:spMkLst>
        </pc:spChg>
        <pc:picChg chg="mod">
          <ac:chgData name="Odina Norbo'tayeva" userId="dbcdeb9d9dad59af" providerId="LiveId" clId="{1CBD8237-36FA-44D4-8905-C1A3FF6B6705}" dt="2025-12-05T05:35:56.986" v="94" actId="1076"/>
          <ac:picMkLst>
            <pc:docMk/>
            <pc:sldMk cId="296245110" sldId="456"/>
            <ac:picMk id="14340" creationId="{00000000-0000-0000-0000-000000000000}"/>
          </ac:picMkLst>
        </pc:picChg>
        <pc:picChg chg="mod">
          <ac:chgData name="Odina Norbo'tayeva" userId="dbcdeb9d9dad59af" providerId="LiveId" clId="{1CBD8237-36FA-44D4-8905-C1A3FF6B6705}" dt="2025-12-05T05:36:00.706" v="95" actId="1076"/>
          <ac:picMkLst>
            <pc:docMk/>
            <pc:sldMk cId="296245110" sldId="456"/>
            <ac:picMk id="14341" creationId="{00000000-0000-0000-0000-000000000000}"/>
          </ac:picMkLst>
        </pc:picChg>
      </pc:sldChg>
      <pc:sldChg chg="delSp modSp mod">
        <pc:chgData name="Odina Norbo'tayeva" userId="dbcdeb9d9dad59af" providerId="LiveId" clId="{1CBD8237-36FA-44D4-8905-C1A3FF6B6705}" dt="2025-12-05T05:37:43.262" v="117" actId="1076"/>
        <pc:sldMkLst>
          <pc:docMk/>
          <pc:sldMk cId="4148145312" sldId="458"/>
        </pc:sldMkLst>
        <pc:spChg chg="del">
          <ac:chgData name="Odina Norbo'tayeva" userId="dbcdeb9d9dad59af" providerId="LiveId" clId="{1CBD8237-36FA-44D4-8905-C1A3FF6B6705}" dt="2025-12-05T05:37:26.946" v="112" actId="478"/>
          <ac:spMkLst>
            <pc:docMk/>
            <pc:sldMk cId="4148145312" sldId="458"/>
            <ac:spMk id="4" creationId="{00000000-0000-0000-0000-000000000000}"/>
          </ac:spMkLst>
        </pc:spChg>
        <pc:spChg chg="del">
          <ac:chgData name="Odina Norbo'tayeva" userId="dbcdeb9d9dad59af" providerId="LiveId" clId="{1CBD8237-36FA-44D4-8905-C1A3FF6B6705}" dt="2025-12-05T05:37:22.346" v="111" actId="478"/>
          <ac:spMkLst>
            <pc:docMk/>
            <pc:sldMk cId="4148145312" sldId="458"/>
            <ac:spMk id="5" creationId="{00000000-0000-0000-0000-000000000000}"/>
          </ac:spMkLst>
        </pc:spChg>
        <pc:spChg chg="mod">
          <ac:chgData name="Odina Norbo'tayeva" userId="dbcdeb9d9dad59af" providerId="LiveId" clId="{1CBD8237-36FA-44D4-8905-C1A3FF6B6705}" dt="2025-12-05T05:37:39.111" v="116" actId="1076"/>
          <ac:spMkLst>
            <pc:docMk/>
            <pc:sldMk cId="4148145312" sldId="458"/>
            <ac:spMk id="6" creationId="{00000000-0000-0000-0000-000000000000}"/>
          </ac:spMkLst>
        </pc:spChg>
        <pc:spChg chg="mod">
          <ac:chgData name="Odina Norbo'tayeva" userId="dbcdeb9d9dad59af" providerId="LiveId" clId="{1CBD8237-36FA-44D4-8905-C1A3FF6B6705}" dt="2025-12-05T05:37:30.632" v="113" actId="1076"/>
          <ac:spMkLst>
            <pc:docMk/>
            <pc:sldMk cId="4148145312" sldId="458"/>
            <ac:spMk id="8" creationId="{00000000-0000-0000-0000-000000000000}"/>
          </ac:spMkLst>
        </pc:spChg>
        <pc:picChg chg="mod">
          <ac:chgData name="Odina Norbo'tayeva" userId="dbcdeb9d9dad59af" providerId="LiveId" clId="{1CBD8237-36FA-44D4-8905-C1A3FF6B6705}" dt="2025-12-05T05:37:33.223" v="114" actId="1076"/>
          <ac:picMkLst>
            <pc:docMk/>
            <pc:sldMk cId="4148145312" sldId="458"/>
            <ac:picMk id="17410" creationId="{00000000-0000-0000-0000-000000000000}"/>
          </ac:picMkLst>
        </pc:picChg>
        <pc:picChg chg="mod">
          <ac:chgData name="Odina Norbo'tayeva" userId="dbcdeb9d9dad59af" providerId="LiveId" clId="{1CBD8237-36FA-44D4-8905-C1A3FF6B6705}" dt="2025-12-05T05:37:43.262" v="117" actId="1076"/>
          <ac:picMkLst>
            <pc:docMk/>
            <pc:sldMk cId="4148145312" sldId="458"/>
            <ac:picMk id="17411" creationId="{00000000-0000-0000-0000-000000000000}"/>
          </ac:picMkLst>
        </pc:picChg>
      </pc:sldChg>
      <pc:sldChg chg="modSp mod">
        <pc:chgData name="Odina Norbo'tayeva" userId="dbcdeb9d9dad59af" providerId="LiveId" clId="{1CBD8237-36FA-44D4-8905-C1A3FF6B6705}" dt="2025-12-05T05:38:04.575" v="123" actId="1076"/>
        <pc:sldMkLst>
          <pc:docMk/>
          <pc:sldMk cId="3728564219" sldId="460"/>
        </pc:sldMkLst>
        <pc:spChg chg="mod">
          <ac:chgData name="Odina Norbo'tayeva" userId="dbcdeb9d9dad59af" providerId="LiveId" clId="{1CBD8237-36FA-44D4-8905-C1A3FF6B6705}" dt="2025-12-05T05:38:04.575" v="123" actId="1076"/>
          <ac:spMkLst>
            <pc:docMk/>
            <pc:sldMk cId="3728564219" sldId="460"/>
            <ac:spMk id="2" creationId="{00000000-0000-0000-0000-000000000000}"/>
          </ac:spMkLst>
        </pc:spChg>
      </pc:sldChg>
      <pc:sldChg chg="delSp modSp mod">
        <pc:chgData name="Odina Norbo'tayeva" userId="dbcdeb9d9dad59af" providerId="LiveId" clId="{1CBD8237-36FA-44D4-8905-C1A3FF6B6705}" dt="2025-12-05T05:40:08.486" v="138" actId="207"/>
        <pc:sldMkLst>
          <pc:docMk/>
          <pc:sldMk cId="3908698138" sldId="462"/>
        </pc:sldMkLst>
        <pc:spChg chg="mod">
          <ac:chgData name="Odina Norbo'tayeva" userId="dbcdeb9d9dad59af" providerId="LiveId" clId="{1CBD8237-36FA-44D4-8905-C1A3FF6B6705}" dt="2025-12-05T05:38:12.318" v="125" actId="113"/>
          <ac:spMkLst>
            <pc:docMk/>
            <pc:sldMk cId="3908698138" sldId="462"/>
            <ac:spMk id="2" creationId="{00000000-0000-0000-0000-000000000000}"/>
          </ac:spMkLst>
        </pc:spChg>
        <pc:spChg chg="del">
          <ac:chgData name="Odina Norbo'tayeva" userId="dbcdeb9d9dad59af" providerId="LiveId" clId="{1CBD8237-36FA-44D4-8905-C1A3FF6B6705}" dt="2025-12-05T05:39:46.053" v="132" actId="478"/>
          <ac:spMkLst>
            <pc:docMk/>
            <pc:sldMk cId="3908698138" sldId="462"/>
            <ac:spMk id="4" creationId="{00000000-0000-0000-0000-000000000000}"/>
          </ac:spMkLst>
        </pc:spChg>
        <pc:spChg chg="del">
          <ac:chgData name="Odina Norbo'tayeva" userId="dbcdeb9d9dad59af" providerId="LiveId" clId="{1CBD8237-36FA-44D4-8905-C1A3FF6B6705}" dt="2025-12-05T05:39:49.086" v="133" actId="478"/>
          <ac:spMkLst>
            <pc:docMk/>
            <pc:sldMk cId="3908698138" sldId="462"/>
            <ac:spMk id="5" creationId="{00000000-0000-0000-0000-000000000000}"/>
          </ac:spMkLst>
        </pc:spChg>
        <pc:spChg chg="mod">
          <ac:chgData name="Odina Norbo'tayeva" userId="dbcdeb9d9dad59af" providerId="LiveId" clId="{1CBD8237-36FA-44D4-8905-C1A3FF6B6705}" dt="2025-12-05T05:40:08.486" v="138" actId="207"/>
          <ac:spMkLst>
            <pc:docMk/>
            <pc:sldMk cId="3908698138" sldId="462"/>
            <ac:spMk id="6" creationId="{00000000-0000-0000-0000-000000000000}"/>
          </ac:spMkLst>
        </pc:spChg>
        <pc:spChg chg="mod">
          <ac:chgData name="Odina Norbo'tayeva" userId="dbcdeb9d9dad59af" providerId="LiveId" clId="{1CBD8237-36FA-44D4-8905-C1A3FF6B6705}" dt="2025-12-05T05:40:08.486" v="138" actId="207"/>
          <ac:spMkLst>
            <pc:docMk/>
            <pc:sldMk cId="3908698138" sldId="462"/>
            <ac:spMk id="7" creationId="{00000000-0000-0000-0000-000000000000}"/>
          </ac:spMkLst>
        </pc:spChg>
        <pc:spChg chg="mod">
          <ac:chgData name="Odina Norbo'tayeva" userId="dbcdeb9d9dad59af" providerId="LiveId" clId="{1CBD8237-36FA-44D4-8905-C1A3FF6B6705}" dt="2025-12-05T05:40:08.486" v="138" actId="207"/>
          <ac:spMkLst>
            <pc:docMk/>
            <pc:sldMk cId="3908698138" sldId="462"/>
            <ac:spMk id="8" creationId="{00000000-0000-0000-0000-000000000000}"/>
          </ac:spMkLst>
        </pc:spChg>
        <pc:spChg chg="mod">
          <ac:chgData name="Odina Norbo'tayeva" userId="dbcdeb9d9dad59af" providerId="LiveId" clId="{1CBD8237-36FA-44D4-8905-C1A3FF6B6705}" dt="2025-12-05T05:40:08.486" v="138" actId="207"/>
          <ac:spMkLst>
            <pc:docMk/>
            <pc:sldMk cId="3908698138" sldId="462"/>
            <ac:spMk id="9" creationId="{00000000-0000-0000-0000-000000000000}"/>
          </ac:spMkLst>
        </pc:spChg>
        <pc:spChg chg="mod">
          <ac:chgData name="Odina Norbo'tayeva" userId="dbcdeb9d9dad59af" providerId="LiveId" clId="{1CBD8237-36FA-44D4-8905-C1A3FF6B6705}" dt="2025-12-05T05:40:08.486" v="138" actId="207"/>
          <ac:spMkLst>
            <pc:docMk/>
            <pc:sldMk cId="3908698138" sldId="462"/>
            <ac:spMk id="10" creationId="{00000000-0000-0000-0000-000000000000}"/>
          </ac:spMkLst>
        </pc:spChg>
        <pc:spChg chg="mod">
          <ac:chgData name="Odina Norbo'tayeva" userId="dbcdeb9d9dad59af" providerId="LiveId" clId="{1CBD8237-36FA-44D4-8905-C1A3FF6B6705}" dt="2025-12-05T05:40:08.486" v="138" actId="207"/>
          <ac:spMkLst>
            <pc:docMk/>
            <pc:sldMk cId="3908698138" sldId="462"/>
            <ac:spMk id="11" creationId="{00000000-0000-0000-0000-000000000000}"/>
          </ac:spMkLst>
        </pc:spChg>
      </pc:sldChg>
      <pc:sldChg chg="delSp modSp mod">
        <pc:chgData name="Odina Norbo'tayeva" userId="dbcdeb9d9dad59af" providerId="LiveId" clId="{1CBD8237-36FA-44D4-8905-C1A3FF6B6705}" dt="2025-12-05T05:40:25.604" v="143" actId="478"/>
        <pc:sldMkLst>
          <pc:docMk/>
          <pc:sldMk cId="2873113013" sldId="464"/>
        </pc:sldMkLst>
        <pc:spChg chg="mod">
          <ac:chgData name="Odina Norbo'tayeva" userId="dbcdeb9d9dad59af" providerId="LiveId" clId="{1CBD8237-36FA-44D4-8905-C1A3FF6B6705}" dt="2025-12-05T05:40:20.285" v="141" actId="207"/>
          <ac:spMkLst>
            <pc:docMk/>
            <pc:sldMk cId="2873113013" sldId="464"/>
            <ac:spMk id="2" creationId="{00000000-0000-0000-0000-000000000000}"/>
          </ac:spMkLst>
        </pc:spChg>
        <pc:spChg chg="del">
          <ac:chgData name="Odina Norbo'tayeva" userId="dbcdeb9d9dad59af" providerId="LiveId" clId="{1CBD8237-36FA-44D4-8905-C1A3FF6B6705}" dt="2025-12-05T05:40:23.496" v="142" actId="478"/>
          <ac:spMkLst>
            <pc:docMk/>
            <pc:sldMk cId="2873113013" sldId="464"/>
            <ac:spMk id="4" creationId="{00000000-0000-0000-0000-000000000000}"/>
          </ac:spMkLst>
        </pc:spChg>
        <pc:spChg chg="del">
          <ac:chgData name="Odina Norbo'tayeva" userId="dbcdeb9d9dad59af" providerId="LiveId" clId="{1CBD8237-36FA-44D4-8905-C1A3FF6B6705}" dt="2025-12-05T05:40:25.604" v="143" actId="478"/>
          <ac:spMkLst>
            <pc:docMk/>
            <pc:sldMk cId="2873113013" sldId="464"/>
            <ac:spMk id="5" creationId="{00000000-0000-0000-0000-000000000000}"/>
          </ac:spMkLst>
        </pc:spChg>
        <pc:picChg chg="mod">
          <ac:chgData name="Odina Norbo'tayeva" userId="dbcdeb9d9dad59af" providerId="LiveId" clId="{1CBD8237-36FA-44D4-8905-C1A3FF6B6705}" dt="2025-12-05T05:40:15.196" v="139" actId="1440"/>
          <ac:picMkLst>
            <pc:docMk/>
            <pc:sldMk cId="2873113013" sldId="464"/>
            <ac:picMk id="19458" creationId="{00000000-0000-0000-0000-000000000000}"/>
          </ac:picMkLst>
        </pc:picChg>
        <pc:picChg chg="mod">
          <ac:chgData name="Odina Norbo'tayeva" userId="dbcdeb9d9dad59af" providerId="LiveId" clId="{1CBD8237-36FA-44D4-8905-C1A3FF6B6705}" dt="2025-12-05T05:40:15.196" v="139" actId="1440"/>
          <ac:picMkLst>
            <pc:docMk/>
            <pc:sldMk cId="2873113013" sldId="464"/>
            <ac:picMk id="19460" creationId="{00000000-0000-0000-0000-000000000000}"/>
          </ac:picMkLst>
        </pc:picChg>
      </pc:sldChg>
      <pc:sldChg chg="delSp modSp mod">
        <pc:chgData name="Odina Norbo'tayeva" userId="dbcdeb9d9dad59af" providerId="LiveId" clId="{1CBD8237-36FA-44D4-8905-C1A3FF6B6705}" dt="2025-12-05T05:41:20.032" v="149" actId="113"/>
        <pc:sldMkLst>
          <pc:docMk/>
          <pc:sldMk cId="1960507999" sldId="466"/>
        </pc:sldMkLst>
        <pc:spChg chg="mod">
          <ac:chgData name="Odina Norbo'tayeva" userId="dbcdeb9d9dad59af" providerId="LiveId" clId="{1CBD8237-36FA-44D4-8905-C1A3FF6B6705}" dt="2025-12-05T05:41:10.606" v="147" actId="207"/>
          <ac:spMkLst>
            <pc:docMk/>
            <pc:sldMk cId="1960507999" sldId="466"/>
            <ac:spMk id="2" creationId="{00000000-0000-0000-0000-000000000000}"/>
          </ac:spMkLst>
        </pc:spChg>
        <pc:spChg chg="mod">
          <ac:chgData name="Odina Norbo'tayeva" userId="dbcdeb9d9dad59af" providerId="LiveId" clId="{1CBD8237-36FA-44D4-8905-C1A3FF6B6705}" dt="2025-12-05T05:41:20.032" v="149" actId="113"/>
          <ac:spMkLst>
            <pc:docMk/>
            <pc:sldMk cId="1960507999" sldId="466"/>
            <ac:spMk id="3" creationId="{00000000-0000-0000-0000-000000000000}"/>
          </ac:spMkLst>
        </pc:spChg>
        <pc:spChg chg="del">
          <ac:chgData name="Odina Norbo'tayeva" userId="dbcdeb9d9dad59af" providerId="LiveId" clId="{1CBD8237-36FA-44D4-8905-C1A3FF6B6705}" dt="2025-12-05T05:40:53.852" v="145" actId="478"/>
          <ac:spMkLst>
            <pc:docMk/>
            <pc:sldMk cId="1960507999" sldId="466"/>
            <ac:spMk id="4" creationId="{00000000-0000-0000-0000-000000000000}"/>
          </ac:spMkLst>
        </pc:spChg>
        <pc:spChg chg="del">
          <ac:chgData name="Odina Norbo'tayeva" userId="dbcdeb9d9dad59af" providerId="LiveId" clId="{1CBD8237-36FA-44D4-8905-C1A3FF6B6705}" dt="2025-12-05T05:40:59.716" v="146" actId="478"/>
          <ac:spMkLst>
            <pc:docMk/>
            <pc:sldMk cId="1960507999" sldId="466"/>
            <ac:spMk id="5" creationId="{00000000-0000-0000-0000-000000000000}"/>
          </ac:spMkLst>
        </pc:spChg>
      </pc:sldChg>
      <pc:sldChg chg="delSp modSp mod">
        <pc:chgData name="Odina Norbo'tayeva" userId="dbcdeb9d9dad59af" providerId="LiveId" clId="{1CBD8237-36FA-44D4-8905-C1A3FF6B6705}" dt="2025-12-05T05:41:46.936" v="155" actId="113"/>
        <pc:sldMkLst>
          <pc:docMk/>
          <pc:sldMk cId="2892106576" sldId="468"/>
        </pc:sldMkLst>
        <pc:spChg chg="mod">
          <ac:chgData name="Odina Norbo'tayeva" userId="dbcdeb9d9dad59af" providerId="LiveId" clId="{1CBD8237-36FA-44D4-8905-C1A3FF6B6705}" dt="2025-12-05T05:41:41.290" v="154" actId="207"/>
          <ac:spMkLst>
            <pc:docMk/>
            <pc:sldMk cId="2892106576" sldId="468"/>
            <ac:spMk id="2" creationId="{00000000-0000-0000-0000-000000000000}"/>
          </ac:spMkLst>
        </pc:spChg>
        <pc:spChg chg="mod">
          <ac:chgData name="Odina Norbo'tayeva" userId="dbcdeb9d9dad59af" providerId="LiveId" clId="{1CBD8237-36FA-44D4-8905-C1A3FF6B6705}" dt="2025-12-05T05:41:46.936" v="155" actId="113"/>
          <ac:spMkLst>
            <pc:docMk/>
            <pc:sldMk cId="2892106576" sldId="468"/>
            <ac:spMk id="3" creationId="{00000000-0000-0000-0000-000000000000}"/>
          </ac:spMkLst>
        </pc:spChg>
        <pc:spChg chg="del">
          <ac:chgData name="Odina Norbo'tayeva" userId="dbcdeb9d9dad59af" providerId="LiveId" clId="{1CBD8237-36FA-44D4-8905-C1A3FF6B6705}" dt="2025-12-05T05:41:37.675" v="153" actId="478"/>
          <ac:spMkLst>
            <pc:docMk/>
            <pc:sldMk cId="2892106576" sldId="468"/>
            <ac:spMk id="4" creationId="{00000000-0000-0000-0000-000000000000}"/>
          </ac:spMkLst>
        </pc:spChg>
        <pc:spChg chg="del">
          <ac:chgData name="Odina Norbo'tayeva" userId="dbcdeb9d9dad59af" providerId="LiveId" clId="{1CBD8237-36FA-44D4-8905-C1A3FF6B6705}" dt="2025-12-05T05:41:34.851" v="152" actId="478"/>
          <ac:spMkLst>
            <pc:docMk/>
            <pc:sldMk cId="2892106576" sldId="468"/>
            <ac:spMk id="5" creationId="{00000000-0000-0000-0000-000000000000}"/>
          </ac:spMkLst>
        </pc:spChg>
      </pc:sldChg>
      <pc:sldChg chg="delSp modSp mod">
        <pc:chgData name="Odina Norbo'tayeva" userId="dbcdeb9d9dad59af" providerId="LiveId" clId="{1CBD8237-36FA-44D4-8905-C1A3FF6B6705}" dt="2025-12-05T05:42:42.203" v="165" actId="14838"/>
        <pc:sldMkLst>
          <pc:docMk/>
          <pc:sldMk cId="958376577" sldId="470"/>
        </pc:sldMkLst>
        <pc:spChg chg="del">
          <ac:chgData name="Odina Norbo'tayeva" userId="dbcdeb9d9dad59af" providerId="LiveId" clId="{1CBD8237-36FA-44D4-8905-C1A3FF6B6705}" dt="2025-12-05T05:42:02.369" v="156" actId="478"/>
          <ac:spMkLst>
            <pc:docMk/>
            <pc:sldMk cId="958376577" sldId="470"/>
            <ac:spMk id="4" creationId="{00000000-0000-0000-0000-000000000000}"/>
          </ac:spMkLst>
        </pc:spChg>
        <pc:spChg chg="del">
          <ac:chgData name="Odina Norbo'tayeva" userId="dbcdeb9d9dad59af" providerId="LiveId" clId="{1CBD8237-36FA-44D4-8905-C1A3FF6B6705}" dt="2025-12-05T05:42:05.231" v="157" actId="478"/>
          <ac:spMkLst>
            <pc:docMk/>
            <pc:sldMk cId="958376577" sldId="470"/>
            <ac:spMk id="5" creationId="{00000000-0000-0000-0000-000000000000}"/>
          </ac:spMkLst>
        </pc:spChg>
        <pc:spChg chg="mod">
          <ac:chgData name="Odina Norbo'tayeva" userId="dbcdeb9d9dad59af" providerId="LiveId" clId="{1CBD8237-36FA-44D4-8905-C1A3FF6B6705}" dt="2025-12-05T05:42:42.203" v="165" actId="14838"/>
          <ac:spMkLst>
            <pc:docMk/>
            <pc:sldMk cId="958376577" sldId="470"/>
            <ac:spMk id="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pPr/>
              <a:t>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pPr/>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그림 개체 틀 2">
            <a:extLst>
              <a:ext uri="{FF2B5EF4-FFF2-40B4-BE49-F238E27FC236}">
                <a16:creationId xmlns:a16="http://schemas.microsoft.com/office/drawing/2014/main" id="{75458041-BCC9-4D92-9490-8AF60C009837}"/>
              </a:ext>
            </a:extLst>
          </p:cNvPr>
          <p:cNvSpPr>
            <a:spLocks noGrp="1"/>
          </p:cNvSpPr>
          <p:nvPr>
            <p:ph type="pic" sz="quarter" idx="14" hasCustomPrompt="1"/>
          </p:nvPr>
        </p:nvSpPr>
        <p:spPr>
          <a:xfrm>
            <a:off x="905524" y="1837041"/>
            <a:ext cx="2268000" cy="1986288"/>
          </a:xfrm>
          <a:prstGeom prst="rect">
            <a:avLst/>
          </a:prstGeom>
          <a:solidFill>
            <a:schemeClr val="bg1">
              <a:lumMod val="95000"/>
            </a:schemeClr>
          </a:solidFill>
          <a:ln w="25400">
            <a:solidFill>
              <a:schemeClr val="accent1"/>
            </a:solid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9" name="그림 개체 틀 2">
            <a:extLst>
              <a:ext uri="{FF2B5EF4-FFF2-40B4-BE49-F238E27FC236}">
                <a16:creationId xmlns:a16="http://schemas.microsoft.com/office/drawing/2014/main" id="{E26C6D06-6A68-4FCA-8E86-84C6A4BCE960}"/>
              </a:ext>
            </a:extLst>
          </p:cNvPr>
          <p:cNvSpPr>
            <a:spLocks noGrp="1"/>
          </p:cNvSpPr>
          <p:nvPr>
            <p:ph type="pic" sz="quarter" idx="33" hasCustomPrompt="1"/>
          </p:nvPr>
        </p:nvSpPr>
        <p:spPr>
          <a:xfrm>
            <a:off x="3603313" y="1837041"/>
            <a:ext cx="2268000" cy="1986288"/>
          </a:xfrm>
          <a:prstGeom prst="rect">
            <a:avLst/>
          </a:prstGeom>
          <a:solidFill>
            <a:schemeClr val="bg1">
              <a:lumMod val="95000"/>
            </a:schemeClr>
          </a:solidFill>
          <a:ln w="25400">
            <a:solidFill>
              <a:schemeClr val="accent2"/>
            </a:solidFill>
          </a:ln>
        </p:spPr>
        <p:txBody>
          <a:bodyPr anchor="ctr"/>
          <a:lstStyle>
            <a:lvl1pPr algn="ctr">
              <a:lnSpc>
                <a:spcPct val="100000"/>
              </a:lnSpc>
              <a:defRPr lang="ko-KR" altLang="en-US" sz="1200" dirty="0">
                <a:solidFill>
                  <a:schemeClr val="tx1">
                    <a:lumMod val="75000"/>
                    <a:lumOff val="25000"/>
                  </a:schemeClr>
                </a:solidFill>
              </a:defRPr>
            </a:lvl1pPr>
          </a:lstStyle>
          <a:p>
            <a:pPr marL="0" lvl="0" indent="0" algn="ctr">
              <a:buNone/>
            </a:pPr>
            <a:r>
              <a:rPr lang="en-US" altLang="ko-KR" dirty="0"/>
              <a:t>Place Your Picture Here</a:t>
            </a:r>
            <a:endParaRPr lang="ko-KR" altLang="en-US" dirty="0"/>
          </a:p>
        </p:txBody>
      </p:sp>
      <p:sp>
        <p:nvSpPr>
          <p:cNvPr id="14" name="그림 개체 틀 2">
            <a:extLst>
              <a:ext uri="{FF2B5EF4-FFF2-40B4-BE49-F238E27FC236}">
                <a16:creationId xmlns:a16="http://schemas.microsoft.com/office/drawing/2014/main" id="{7EA72833-AD93-4833-9A2D-CEDAD0BA74BD}"/>
              </a:ext>
            </a:extLst>
          </p:cNvPr>
          <p:cNvSpPr>
            <a:spLocks noGrp="1"/>
          </p:cNvSpPr>
          <p:nvPr>
            <p:ph type="pic" sz="quarter" idx="38" hasCustomPrompt="1"/>
          </p:nvPr>
        </p:nvSpPr>
        <p:spPr>
          <a:xfrm>
            <a:off x="6301102" y="1837041"/>
            <a:ext cx="2268000" cy="1986288"/>
          </a:xfrm>
          <a:prstGeom prst="rect">
            <a:avLst/>
          </a:prstGeom>
          <a:solidFill>
            <a:schemeClr val="bg1">
              <a:lumMod val="95000"/>
            </a:schemeClr>
          </a:solidFill>
          <a:ln w="25400">
            <a:solidFill>
              <a:schemeClr val="accent3"/>
            </a:solidFill>
          </a:ln>
        </p:spPr>
        <p:txBody>
          <a:bodyPr anchor="ctr"/>
          <a:lstStyle>
            <a:lvl1pPr algn="ctr">
              <a:lnSpc>
                <a:spcPct val="100000"/>
              </a:lnSpc>
              <a:defRPr lang="ko-KR" altLang="en-US" sz="1200" dirty="0">
                <a:solidFill>
                  <a:schemeClr val="tx1">
                    <a:lumMod val="75000"/>
                    <a:lumOff val="25000"/>
                  </a:schemeClr>
                </a:solidFill>
              </a:defRPr>
            </a:lvl1pPr>
          </a:lstStyle>
          <a:p>
            <a:pPr marL="0" lvl="0" indent="0" algn="ctr">
              <a:buNone/>
            </a:pPr>
            <a:r>
              <a:rPr lang="en-US" altLang="ko-KR" dirty="0"/>
              <a:t>Place Your Picture Here</a:t>
            </a:r>
            <a:endParaRPr lang="ko-KR" altLang="en-US" dirty="0"/>
          </a:p>
        </p:txBody>
      </p:sp>
      <p:sp>
        <p:nvSpPr>
          <p:cNvPr id="15" name="그림 개체 틀 2">
            <a:extLst>
              <a:ext uri="{FF2B5EF4-FFF2-40B4-BE49-F238E27FC236}">
                <a16:creationId xmlns:a16="http://schemas.microsoft.com/office/drawing/2014/main" id="{E974C75D-D81B-497C-9C4E-F1BB2C01057A}"/>
              </a:ext>
            </a:extLst>
          </p:cNvPr>
          <p:cNvSpPr>
            <a:spLocks noGrp="1"/>
          </p:cNvSpPr>
          <p:nvPr>
            <p:ph type="pic" sz="quarter" idx="43" hasCustomPrompt="1"/>
          </p:nvPr>
        </p:nvSpPr>
        <p:spPr>
          <a:xfrm>
            <a:off x="9016308" y="1837041"/>
            <a:ext cx="2268000" cy="1986288"/>
          </a:xfrm>
          <a:prstGeom prst="rect">
            <a:avLst/>
          </a:prstGeom>
          <a:solidFill>
            <a:schemeClr val="bg1">
              <a:lumMod val="95000"/>
            </a:schemeClr>
          </a:solidFill>
          <a:ln w="25400">
            <a:solidFill>
              <a:schemeClr val="accent4"/>
            </a:solidFill>
          </a:ln>
        </p:spPr>
        <p:txBody>
          <a:bodyPr anchor="ctr"/>
          <a:lstStyle>
            <a:lvl1pPr algn="ctr">
              <a:lnSpc>
                <a:spcPct val="100000"/>
              </a:lnSpc>
              <a:defRPr lang="ko-KR" altLang="en-US" sz="1200" dirty="0">
                <a:solidFill>
                  <a:schemeClr val="tx1">
                    <a:lumMod val="75000"/>
                    <a:lumOff val="25000"/>
                  </a:schemeClr>
                </a:solidFill>
              </a:defRPr>
            </a:lvl1pPr>
          </a:lstStyle>
          <a:p>
            <a:pPr marL="0" lvl="0" indent="0" algn="ctr">
              <a:buNone/>
            </a:pPr>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DDBCD3-13D8-4B61-A324-65F1C4F838CB}"/>
              </a:ext>
            </a:extLst>
          </p:cNvPr>
          <p:cNvSpPr/>
          <p:nvPr userDrawn="1"/>
        </p:nvSpPr>
        <p:spPr>
          <a:xfrm>
            <a:off x="3397776" y="2717708"/>
            <a:ext cx="8794226" cy="240487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3">
            <a:extLst>
              <a:ext uri="{FF2B5EF4-FFF2-40B4-BE49-F238E27FC236}">
                <a16:creationId xmlns:a16="http://schemas.microsoft.com/office/drawing/2014/main" id="{27C1F53F-D199-4227-A23E-2B5F143EB982}"/>
              </a:ext>
            </a:extLst>
          </p:cNvPr>
          <p:cNvGrpSpPr/>
          <p:nvPr userDrawn="1"/>
        </p:nvGrpSpPr>
        <p:grpSpPr>
          <a:xfrm>
            <a:off x="733478" y="1571013"/>
            <a:ext cx="2664296" cy="4683693"/>
            <a:chOff x="445712" y="1449040"/>
            <a:chExt cx="2113018" cy="3924176"/>
          </a:xfrm>
        </p:grpSpPr>
        <p:sp>
          <p:nvSpPr>
            <p:cNvPr id="4" name="Rounded Rectangle 4">
              <a:extLst>
                <a:ext uri="{FF2B5EF4-FFF2-40B4-BE49-F238E27FC236}">
                  <a16:creationId xmlns:a16="http://schemas.microsoft.com/office/drawing/2014/main" id="{4B09402C-7E86-41C9-8E37-9EF71EDF1056}"/>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5">
              <a:extLst>
                <a:ext uri="{FF2B5EF4-FFF2-40B4-BE49-F238E27FC236}">
                  <a16:creationId xmlns:a16="http://schemas.microsoft.com/office/drawing/2014/main" id="{41DF11FE-4210-4E1A-AAC1-AD2FF969D36A}"/>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6" name="Group 6">
              <a:extLst>
                <a:ext uri="{FF2B5EF4-FFF2-40B4-BE49-F238E27FC236}">
                  <a16:creationId xmlns:a16="http://schemas.microsoft.com/office/drawing/2014/main" id="{0E578CC1-F58F-4C71-AB27-A73396D54EA3}"/>
                </a:ext>
              </a:extLst>
            </p:cNvPr>
            <p:cNvGrpSpPr/>
            <p:nvPr userDrawn="1"/>
          </p:nvGrpSpPr>
          <p:grpSpPr>
            <a:xfrm>
              <a:off x="1407705" y="5045834"/>
              <a:ext cx="211967" cy="211967"/>
              <a:chOff x="1549420" y="5712364"/>
              <a:chExt cx="312583" cy="312583"/>
            </a:xfrm>
          </p:grpSpPr>
          <p:sp>
            <p:nvSpPr>
              <p:cNvPr id="7" name="Oval 7">
                <a:extLst>
                  <a:ext uri="{FF2B5EF4-FFF2-40B4-BE49-F238E27FC236}">
                    <a16:creationId xmlns:a16="http://schemas.microsoft.com/office/drawing/2014/main" id="{FF38739C-F2ED-4F4B-9A89-B33A3B4C6A37}"/>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8" name="Rounded Rectangle 8">
                <a:extLst>
                  <a:ext uri="{FF2B5EF4-FFF2-40B4-BE49-F238E27FC236}">
                    <a16:creationId xmlns:a16="http://schemas.microsoft.com/office/drawing/2014/main" id="{42258DA3-8567-4D16-9190-D371531398A8}"/>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9" name="Picture Placeholder 2">
            <a:extLst>
              <a:ext uri="{FF2B5EF4-FFF2-40B4-BE49-F238E27FC236}">
                <a16:creationId xmlns:a16="http://schemas.microsoft.com/office/drawing/2014/main" id="{4BFDD25E-3936-4728-A24A-3CD8211A0ED0}"/>
              </a:ext>
            </a:extLst>
          </p:cNvPr>
          <p:cNvSpPr>
            <a:spLocks noGrp="1"/>
          </p:cNvSpPr>
          <p:nvPr>
            <p:ph type="pic" idx="12" hasCustomPrompt="1"/>
          </p:nvPr>
        </p:nvSpPr>
        <p:spPr>
          <a:xfrm>
            <a:off x="921396" y="1982583"/>
            <a:ext cx="2288460" cy="3753075"/>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0" name="Text Placeholder 9">
            <a:extLst>
              <a:ext uri="{FF2B5EF4-FFF2-40B4-BE49-F238E27FC236}">
                <a16:creationId xmlns:a16="http://schemas.microsoft.com/office/drawing/2014/main" id="{23ED7D35-2C36-4F32-8052-655C68EBBCFC}"/>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45283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EA604A-1015-4952-8EE1-CCE52EC0E000}"/>
              </a:ext>
            </a:extLst>
          </p:cNvPr>
          <p:cNvGrpSpPr/>
          <p:nvPr userDrawn="1"/>
        </p:nvGrpSpPr>
        <p:grpSpPr>
          <a:xfrm>
            <a:off x="3095065" y="1780189"/>
            <a:ext cx="6001870" cy="3297621"/>
            <a:chOff x="-548507" y="477868"/>
            <a:chExt cx="11570449" cy="6357177"/>
          </a:xfrm>
        </p:grpSpPr>
        <p:sp>
          <p:nvSpPr>
            <p:cNvPr id="3" name="Freeform: Shape 2">
              <a:extLst>
                <a:ext uri="{FF2B5EF4-FFF2-40B4-BE49-F238E27FC236}">
                  <a16:creationId xmlns:a16="http://schemas.microsoft.com/office/drawing/2014/main" id="{39EEB588-97F3-4BF3-B3B2-294329E1431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79AC13C8-EB64-4309-9F83-DE884AB194A4}"/>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0A07D5B-242A-465B-B3D3-285BCC724958}"/>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CF5AF579-3200-4645-9B4A-C34A0B00A828}"/>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4BBA6078-E1D1-4C14-AE2A-562D30932050}"/>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40F2DB06-6191-4D99-A246-B0F044EEB6D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E0B2AB32-6E87-4708-AD26-26A3474DFD6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44A0B59C-D502-416F-87A9-4FFE2F84014E}"/>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EDAEF2E-9E44-473D-B13F-ABD8FD196480}"/>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77A63B6A-A2C7-42FA-A975-B2C3DBEA0A1D}"/>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425CD56A-8303-4E00-957E-0BF842A3B05F}"/>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442D482D-A042-4240-A15D-1E65B56B30D2}"/>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Picture Placeholder 2">
            <a:extLst>
              <a:ext uri="{FF2B5EF4-FFF2-40B4-BE49-F238E27FC236}">
                <a16:creationId xmlns:a16="http://schemas.microsoft.com/office/drawing/2014/main" id="{736F31BD-D2C3-4C53-B8E6-33C74563614F}"/>
              </a:ext>
            </a:extLst>
          </p:cNvPr>
          <p:cNvSpPr>
            <a:spLocks noGrp="1"/>
          </p:cNvSpPr>
          <p:nvPr>
            <p:ph type="pic" idx="12" hasCustomPrompt="1"/>
          </p:nvPr>
        </p:nvSpPr>
        <p:spPr>
          <a:xfrm>
            <a:off x="3909754" y="1947860"/>
            <a:ext cx="4372493" cy="2669432"/>
          </a:xfrm>
          <a:prstGeom prst="rect">
            <a:avLst/>
          </a:prstGeom>
          <a:solidFill>
            <a:schemeClr val="bg1">
              <a:lumMod val="95000"/>
            </a:schemeClr>
          </a:solidFill>
          <a:ln w="12700">
            <a:noFill/>
          </a:ln>
        </p:spPr>
        <p:txBody>
          <a:bodyPr anchor="ctr"/>
          <a:lstStyle>
            <a:lvl1pPr marL="0" indent="0" algn="ctr">
              <a:buNone/>
              <a:defRPr sz="16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6" name="Text Placeholder 9">
            <a:extLst>
              <a:ext uri="{FF2B5EF4-FFF2-40B4-BE49-F238E27FC236}">
                <a16:creationId xmlns:a16="http://schemas.microsoft.com/office/drawing/2014/main" id="{9D8BBD3D-237B-4299-A310-B537C2DF7CAA}"/>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91"/>
        <p:cNvGrpSpPr/>
        <p:nvPr/>
      </p:nvGrpSpPr>
      <p:grpSpPr>
        <a:xfrm>
          <a:off x="0" y="0"/>
          <a:ext cx="0" cy="0"/>
          <a:chOff x="0" y="0"/>
          <a:chExt cx="0" cy="0"/>
        </a:xfrm>
      </p:grpSpPr>
      <p:sp>
        <p:nvSpPr>
          <p:cNvPr id="392" name="Google Shape;392;p10"/>
          <p:cNvSpPr txBox="1">
            <a:spLocks noGrp="1"/>
          </p:cNvSpPr>
          <p:nvPr>
            <p:ph type="title"/>
          </p:nvPr>
        </p:nvSpPr>
        <p:spPr>
          <a:xfrm>
            <a:off x="960000" y="593367"/>
            <a:ext cx="5585200" cy="763600"/>
          </a:xfrm>
          <a:prstGeom prst="rect">
            <a:avLst/>
          </a:prstGeom>
        </p:spPr>
        <p:txBody>
          <a:bodyPr spcFirstLastPara="1" wrap="square" lIns="0" tIns="0" rIns="0" bIns="0" anchor="t" anchorCtr="0">
            <a:noAutofit/>
          </a:bodyPr>
          <a:lstStyle>
            <a:lvl1pPr lvl="0" rtl="0">
              <a:spcBef>
                <a:spcPts val="0"/>
              </a:spcBef>
              <a:spcAft>
                <a:spcPts val="0"/>
              </a:spcAft>
              <a:buSzPts val="3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3" name="Google Shape;393;p10"/>
          <p:cNvSpPr/>
          <p:nvPr/>
        </p:nvSpPr>
        <p:spPr>
          <a:xfrm flipH="1">
            <a:off x="6095894" y="1"/>
            <a:ext cx="6095940" cy="1517576"/>
          </a:xfrm>
          <a:custGeom>
            <a:avLst/>
            <a:gdLst/>
            <a:ahLst/>
            <a:cxnLst/>
            <a:rect l="l" t="t" r="r" b="b"/>
            <a:pathLst>
              <a:path w="60512" h="16091" extrusionOk="0">
                <a:moveTo>
                  <a:pt x="0" y="0"/>
                </a:moveTo>
                <a:lnTo>
                  <a:pt x="0" y="15915"/>
                </a:lnTo>
                <a:cubicBezTo>
                  <a:pt x="0" y="15915"/>
                  <a:pt x="1475" y="16091"/>
                  <a:pt x="4118" y="16091"/>
                </a:cubicBezTo>
                <a:cubicBezTo>
                  <a:pt x="10236" y="16091"/>
                  <a:pt x="22617" y="15151"/>
                  <a:pt x="37469" y="8921"/>
                </a:cubicBezTo>
                <a:lnTo>
                  <a:pt x="60512"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94" name="Google Shape;394;p10"/>
          <p:cNvGrpSpPr/>
          <p:nvPr/>
        </p:nvGrpSpPr>
        <p:grpSpPr>
          <a:xfrm>
            <a:off x="7040006" y="3"/>
            <a:ext cx="5151825" cy="1388533"/>
            <a:chOff x="5280004" y="2"/>
            <a:chExt cx="3863869" cy="1041400"/>
          </a:xfrm>
        </p:grpSpPr>
        <p:sp>
          <p:nvSpPr>
            <p:cNvPr id="395" name="Google Shape;395;p10"/>
            <p:cNvSpPr/>
            <p:nvPr/>
          </p:nvSpPr>
          <p:spPr>
            <a:xfrm>
              <a:off x="7141543" y="409977"/>
              <a:ext cx="253608" cy="250384"/>
            </a:xfrm>
            <a:custGeom>
              <a:avLst/>
              <a:gdLst/>
              <a:ahLst/>
              <a:cxnLst/>
              <a:rect l="l" t="t" r="r" b="b"/>
              <a:pathLst>
                <a:path w="7158" h="7067" extrusionOk="0">
                  <a:moveTo>
                    <a:pt x="4230" y="1"/>
                  </a:moveTo>
                  <a:cubicBezTo>
                    <a:pt x="4050" y="1"/>
                    <a:pt x="3847" y="107"/>
                    <a:pt x="3643" y="329"/>
                  </a:cubicBezTo>
                  <a:lnTo>
                    <a:pt x="3552" y="420"/>
                  </a:lnTo>
                  <a:lnTo>
                    <a:pt x="3460" y="512"/>
                  </a:lnTo>
                  <a:lnTo>
                    <a:pt x="2570" y="1493"/>
                  </a:lnTo>
                  <a:lnTo>
                    <a:pt x="1155" y="1265"/>
                  </a:lnTo>
                  <a:lnTo>
                    <a:pt x="995" y="1242"/>
                  </a:lnTo>
                  <a:cubicBezTo>
                    <a:pt x="930" y="1234"/>
                    <a:pt x="868" y="1230"/>
                    <a:pt x="809" y="1230"/>
                  </a:cubicBezTo>
                  <a:cubicBezTo>
                    <a:pt x="217" y="1230"/>
                    <a:pt x="1" y="1640"/>
                    <a:pt x="333" y="2201"/>
                  </a:cubicBezTo>
                  <a:lnTo>
                    <a:pt x="447" y="2452"/>
                  </a:lnTo>
                  <a:lnTo>
                    <a:pt x="1086" y="3616"/>
                  </a:lnTo>
                  <a:lnTo>
                    <a:pt x="516" y="4780"/>
                  </a:lnTo>
                  <a:lnTo>
                    <a:pt x="447" y="4917"/>
                  </a:lnTo>
                  <a:lnTo>
                    <a:pt x="379" y="5031"/>
                  </a:lnTo>
                  <a:cubicBezTo>
                    <a:pt x="101" y="5607"/>
                    <a:pt x="307" y="5993"/>
                    <a:pt x="831" y="5993"/>
                  </a:cubicBezTo>
                  <a:cubicBezTo>
                    <a:pt x="910" y="5993"/>
                    <a:pt x="995" y="5985"/>
                    <a:pt x="1086" y="5967"/>
                  </a:cubicBezTo>
                  <a:lnTo>
                    <a:pt x="1223" y="5944"/>
                  </a:lnTo>
                  <a:lnTo>
                    <a:pt x="1360" y="5921"/>
                  </a:lnTo>
                  <a:lnTo>
                    <a:pt x="2661" y="5670"/>
                  </a:lnTo>
                  <a:lnTo>
                    <a:pt x="3711" y="6674"/>
                  </a:lnTo>
                  <a:lnTo>
                    <a:pt x="3803" y="6766"/>
                  </a:lnTo>
                  <a:cubicBezTo>
                    <a:pt x="3997" y="6969"/>
                    <a:pt x="4192" y="7067"/>
                    <a:pt x="4363" y="7067"/>
                  </a:cubicBezTo>
                  <a:cubicBezTo>
                    <a:pt x="4633" y="7067"/>
                    <a:pt x="4842" y="6825"/>
                    <a:pt x="4898" y="6378"/>
                  </a:cubicBezTo>
                  <a:lnTo>
                    <a:pt x="5104" y="4803"/>
                  </a:lnTo>
                  <a:lnTo>
                    <a:pt x="6268" y="4186"/>
                  </a:lnTo>
                  <a:lnTo>
                    <a:pt x="6405" y="4118"/>
                  </a:lnTo>
                  <a:lnTo>
                    <a:pt x="6519" y="4072"/>
                  </a:lnTo>
                  <a:cubicBezTo>
                    <a:pt x="7158" y="3730"/>
                    <a:pt x="7135" y="3205"/>
                    <a:pt x="6473" y="2908"/>
                  </a:cubicBezTo>
                  <a:lnTo>
                    <a:pt x="6405" y="2863"/>
                  </a:lnTo>
                  <a:lnTo>
                    <a:pt x="5035" y="2223"/>
                  </a:lnTo>
                  <a:lnTo>
                    <a:pt x="4807" y="900"/>
                  </a:lnTo>
                  <a:lnTo>
                    <a:pt x="4784" y="649"/>
                  </a:lnTo>
                  <a:cubicBezTo>
                    <a:pt x="4703" y="228"/>
                    <a:pt x="4492" y="1"/>
                    <a:pt x="42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10"/>
            <p:cNvSpPr/>
            <p:nvPr/>
          </p:nvSpPr>
          <p:spPr>
            <a:xfrm>
              <a:off x="7849320" y="39968"/>
              <a:ext cx="172721" cy="165423"/>
            </a:xfrm>
            <a:custGeom>
              <a:avLst/>
              <a:gdLst/>
              <a:ahLst/>
              <a:cxnLst/>
              <a:rect l="l" t="t" r="r" b="b"/>
              <a:pathLst>
                <a:path w="4875" h="4669" extrusionOk="0">
                  <a:moveTo>
                    <a:pt x="2121" y="0"/>
                  </a:moveTo>
                  <a:cubicBezTo>
                    <a:pt x="1960" y="0"/>
                    <a:pt x="1822" y="140"/>
                    <a:pt x="1758" y="411"/>
                  </a:cubicBezTo>
                  <a:lnTo>
                    <a:pt x="1735" y="480"/>
                  </a:lnTo>
                  <a:lnTo>
                    <a:pt x="1712" y="571"/>
                  </a:lnTo>
                  <a:lnTo>
                    <a:pt x="1484" y="1438"/>
                  </a:lnTo>
                  <a:lnTo>
                    <a:pt x="617" y="1758"/>
                  </a:lnTo>
                  <a:lnTo>
                    <a:pt x="502" y="1781"/>
                  </a:lnTo>
                  <a:cubicBezTo>
                    <a:pt x="46" y="1963"/>
                    <a:pt x="0" y="2306"/>
                    <a:pt x="411" y="2557"/>
                  </a:cubicBezTo>
                  <a:lnTo>
                    <a:pt x="571" y="2648"/>
                  </a:lnTo>
                  <a:lnTo>
                    <a:pt x="1301" y="3127"/>
                  </a:lnTo>
                  <a:lnTo>
                    <a:pt x="1347" y="4017"/>
                  </a:lnTo>
                  <a:lnTo>
                    <a:pt x="1347" y="4109"/>
                  </a:lnTo>
                  <a:lnTo>
                    <a:pt x="1347" y="4177"/>
                  </a:lnTo>
                  <a:cubicBezTo>
                    <a:pt x="1361" y="4497"/>
                    <a:pt x="1496" y="4669"/>
                    <a:pt x="1687" y="4669"/>
                  </a:cubicBezTo>
                  <a:cubicBezTo>
                    <a:pt x="1795" y="4669"/>
                    <a:pt x="1922" y="4613"/>
                    <a:pt x="2055" y="4497"/>
                  </a:cubicBezTo>
                  <a:lnTo>
                    <a:pt x="2123" y="4451"/>
                  </a:lnTo>
                  <a:lnTo>
                    <a:pt x="2191" y="4383"/>
                  </a:lnTo>
                  <a:lnTo>
                    <a:pt x="2876" y="3835"/>
                  </a:lnTo>
                  <a:lnTo>
                    <a:pt x="3812" y="4109"/>
                  </a:lnTo>
                  <a:lnTo>
                    <a:pt x="3881" y="4132"/>
                  </a:lnTo>
                  <a:cubicBezTo>
                    <a:pt x="3965" y="4156"/>
                    <a:pt x="4041" y="4167"/>
                    <a:pt x="4109" y="4167"/>
                  </a:cubicBezTo>
                  <a:cubicBezTo>
                    <a:pt x="4427" y="4167"/>
                    <a:pt x="4556" y="3915"/>
                    <a:pt x="4406" y="3538"/>
                  </a:cubicBezTo>
                  <a:lnTo>
                    <a:pt x="4018" y="2557"/>
                  </a:lnTo>
                  <a:lnTo>
                    <a:pt x="4520" y="1826"/>
                  </a:lnTo>
                  <a:lnTo>
                    <a:pt x="4565" y="1758"/>
                  </a:lnTo>
                  <a:lnTo>
                    <a:pt x="4611" y="1689"/>
                  </a:lnTo>
                  <a:cubicBezTo>
                    <a:pt x="4875" y="1293"/>
                    <a:pt x="4715" y="1003"/>
                    <a:pt x="4274" y="1003"/>
                  </a:cubicBezTo>
                  <a:cubicBezTo>
                    <a:pt x="4257" y="1003"/>
                    <a:pt x="4240" y="1004"/>
                    <a:pt x="4223" y="1004"/>
                  </a:cubicBezTo>
                  <a:lnTo>
                    <a:pt x="4177" y="1027"/>
                  </a:lnTo>
                  <a:lnTo>
                    <a:pt x="3173" y="1073"/>
                  </a:lnTo>
                  <a:lnTo>
                    <a:pt x="2625" y="365"/>
                  </a:lnTo>
                  <a:lnTo>
                    <a:pt x="2511" y="251"/>
                  </a:lnTo>
                  <a:cubicBezTo>
                    <a:pt x="2382" y="83"/>
                    <a:pt x="2245" y="0"/>
                    <a:pt x="21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10"/>
            <p:cNvSpPr/>
            <p:nvPr/>
          </p:nvSpPr>
          <p:spPr>
            <a:xfrm>
              <a:off x="8223486" y="460093"/>
              <a:ext cx="71214" cy="100302"/>
            </a:xfrm>
            <a:custGeom>
              <a:avLst/>
              <a:gdLst/>
              <a:ahLst/>
              <a:cxnLst/>
              <a:rect l="l" t="t" r="r" b="b"/>
              <a:pathLst>
                <a:path w="2010" h="2831" extrusionOk="0">
                  <a:moveTo>
                    <a:pt x="503" y="0"/>
                  </a:moveTo>
                  <a:lnTo>
                    <a:pt x="503" y="525"/>
                  </a:lnTo>
                  <a:cubicBezTo>
                    <a:pt x="480" y="822"/>
                    <a:pt x="366" y="1210"/>
                    <a:pt x="252" y="1415"/>
                  </a:cubicBezTo>
                  <a:lnTo>
                    <a:pt x="1" y="1780"/>
                  </a:lnTo>
                  <a:lnTo>
                    <a:pt x="434" y="1917"/>
                  </a:lnTo>
                  <a:cubicBezTo>
                    <a:pt x="663" y="1986"/>
                    <a:pt x="982" y="2214"/>
                    <a:pt x="1187" y="2442"/>
                  </a:cubicBezTo>
                  <a:lnTo>
                    <a:pt x="1530" y="2830"/>
                  </a:lnTo>
                  <a:lnTo>
                    <a:pt x="1530" y="2305"/>
                  </a:lnTo>
                  <a:cubicBezTo>
                    <a:pt x="1530" y="2032"/>
                    <a:pt x="1644" y="1621"/>
                    <a:pt x="1781" y="1438"/>
                  </a:cubicBezTo>
                  <a:lnTo>
                    <a:pt x="2009" y="1073"/>
                  </a:lnTo>
                  <a:lnTo>
                    <a:pt x="1598" y="936"/>
                  </a:lnTo>
                  <a:cubicBezTo>
                    <a:pt x="1370" y="845"/>
                    <a:pt x="1028" y="616"/>
                    <a:pt x="845" y="411"/>
                  </a:cubicBezTo>
                  <a:lnTo>
                    <a:pt x="503" y="0"/>
                  </a:lnTo>
                  <a:close/>
                </a:path>
              </a:pathLst>
            </a:custGeom>
            <a:solidFill>
              <a:srgbClr val="FCF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10"/>
            <p:cNvSpPr/>
            <p:nvPr/>
          </p:nvSpPr>
          <p:spPr>
            <a:xfrm>
              <a:off x="8971151" y="33594"/>
              <a:ext cx="172721" cy="165423"/>
            </a:xfrm>
            <a:custGeom>
              <a:avLst/>
              <a:gdLst/>
              <a:ahLst/>
              <a:cxnLst/>
              <a:rect l="l" t="t" r="r" b="b"/>
              <a:pathLst>
                <a:path w="4875" h="4669" extrusionOk="0">
                  <a:moveTo>
                    <a:pt x="2121" y="0"/>
                  </a:moveTo>
                  <a:cubicBezTo>
                    <a:pt x="1960" y="0"/>
                    <a:pt x="1822" y="140"/>
                    <a:pt x="1758" y="411"/>
                  </a:cubicBezTo>
                  <a:lnTo>
                    <a:pt x="1735" y="480"/>
                  </a:lnTo>
                  <a:lnTo>
                    <a:pt x="1712" y="571"/>
                  </a:lnTo>
                  <a:lnTo>
                    <a:pt x="1484" y="1438"/>
                  </a:lnTo>
                  <a:lnTo>
                    <a:pt x="617" y="1758"/>
                  </a:lnTo>
                  <a:lnTo>
                    <a:pt x="502" y="1781"/>
                  </a:lnTo>
                  <a:cubicBezTo>
                    <a:pt x="46" y="1963"/>
                    <a:pt x="0" y="2306"/>
                    <a:pt x="411" y="2557"/>
                  </a:cubicBezTo>
                  <a:lnTo>
                    <a:pt x="571" y="2648"/>
                  </a:lnTo>
                  <a:lnTo>
                    <a:pt x="1301" y="3127"/>
                  </a:lnTo>
                  <a:lnTo>
                    <a:pt x="1347" y="4017"/>
                  </a:lnTo>
                  <a:lnTo>
                    <a:pt x="1347" y="4109"/>
                  </a:lnTo>
                  <a:lnTo>
                    <a:pt x="1347" y="4177"/>
                  </a:lnTo>
                  <a:cubicBezTo>
                    <a:pt x="1361" y="4497"/>
                    <a:pt x="1496" y="4669"/>
                    <a:pt x="1687" y="4669"/>
                  </a:cubicBezTo>
                  <a:cubicBezTo>
                    <a:pt x="1795" y="4669"/>
                    <a:pt x="1922" y="4613"/>
                    <a:pt x="2055" y="4497"/>
                  </a:cubicBezTo>
                  <a:lnTo>
                    <a:pt x="2123" y="4451"/>
                  </a:lnTo>
                  <a:lnTo>
                    <a:pt x="2191" y="4383"/>
                  </a:lnTo>
                  <a:lnTo>
                    <a:pt x="2876" y="3835"/>
                  </a:lnTo>
                  <a:lnTo>
                    <a:pt x="3812" y="4109"/>
                  </a:lnTo>
                  <a:lnTo>
                    <a:pt x="3881" y="4132"/>
                  </a:lnTo>
                  <a:cubicBezTo>
                    <a:pt x="3965" y="4156"/>
                    <a:pt x="4041" y="4167"/>
                    <a:pt x="4109" y="4167"/>
                  </a:cubicBezTo>
                  <a:cubicBezTo>
                    <a:pt x="4427" y="4167"/>
                    <a:pt x="4556" y="3915"/>
                    <a:pt x="4406" y="3538"/>
                  </a:cubicBezTo>
                  <a:lnTo>
                    <a:pt x="4018" y="2557"/>
                  </a:lnTo>
                  <a:lnTo>
                    <a:pt x="4520" y="1826"/>
                  </a:lnTo>
                  <a:lnTo>
                    <a:pt x="4565" y="1758"/>
                  </a:lnTo>
                  <a:lnTo>
                    <a:pt x="4611" y="1689"/>
                  </a:lnTo>
                  <a:cubicBezTo>
                    <a:pt x="4875" y="1293"/>
                    <a:pt x="4715" y="1003"/>
                    <a:pt x="4274" y="1003"/>
                  </a:cubicBezTo>
                  <a:cubicBezTo>
                    <a:pt x="4257" y="1003"/>
                    <a:pt x="4240" y="1004"/>
                    <a:pt x="4223" y="1004"/>
                  </a:cubicBezTo>
                  <a:lnTo>
                    <a:pt x="4177" y="1027"/>
                  </a:lnTo>
                  <a:lnTo>
                    <a:pt x="3173" y="1073"/>
                  </a:lnTo>
                  <a:lnTo>
                    <a:pt x="2625" y="365"/>
                  </a:lnTo>
                  <a:lnTo>
                    <a:pt x="2511" y="251"/>
                  </a:lnTo>
                  <a:cubicBezTo>
                    <a:pt x="2382" y="83"/>
                    <a:pt x="2245" y="0"/>
                    <a:pt x="21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10"/>
            <p:cNvSpPr/>
            <p:nvPr/>
          </p:nvSpPr>
          <p:spPr>
            <a:xfrm>
              <a:off x="8817013" y="847942"/>
              <a:ext cx="71214" cy="100302"/>
            </a:xfrm>
            <a:custGeom>
              <a:avLst/>
              <a:gdLst/>
              <a:ahLst/>
              <a:cxnLst/>
              <a:rect l="l" t="t" r="r" b="b"/>
              <a:pathLst>
                <a:path w="2010" h="2831" extrusionOk="0">
                  <a:moveTo>
                    <a:pt x="503" y="0"/>
                  </a:moveTo>
                  <a:lnTo>
                    <a:pt x="503" y="525"/>
                  </a:lnTo>
                  <a:cubicBezTo>
                    <a:pt x="480" y="822"/>
                    <a:pt x="366" y="1210"/>
                    <a:pt x="252" y="1415"/>
                  </a:cubicBezTo>
                  <a:lnTo>
                    <a:pt x="1" y="1780"/>
                  </a:lnTo>
                  <a:lnTo>
                    <a:pt x="434" y="1917"/>
                  </a:lnTo>
                  <a:cubicBezTo>
                    <a:pt x="663" y="1986"/>
                    <a:pt x="982" y="2214"/>
                    <a:pt x="1187" y="2442"/>
                  </a:cubicBezTo>
                  <a:lnTo>
                    <a:pt x="1530" y="2830"/>
                  </a:lnTo>
                  <a:lnTo>
                    <a:pt x="1530" y="2305"/>
                  </a:lnTo>
                  <a:cubicBezTo>
                    <a:pt x="1530" y="2032"/>
                    <a:pt x="1644" y="1621"/>
                    <a:pt x="1781" y="1438"/>
                  </a:cubicBezTo>
                  <a:lnTo>
                    <a:pt x="2009" y="1073"/>
                  </a:lnTo>
                  <a:lnTo>
                    <a:pt x="1598" y="936"/>
                  </a:lnTo>
                  <a:cubicBezTo>
                    <a:pt x="1370" y="845"/>
                    <a:pt x="1028" y="616"/>
                    <a:pt x="845" y="411"/>
                  </a:cubicBezTo>
                  <a:lnTo>
                    <a:pt x="503" y="0"/>
                  </a:lnTo>
                  <a:close/>
                </a:path>
              </a:pathLst>
            </a:custGeom>
            <a:solidFill>
              <a:srgbClr val="FCF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10"/>
            <p:cNvSpPr/>
            <p:nvPr/>
          </p:nvSpPr>
          <p:spPr>
            <a:xfrm>
              <a:off x="8386858" y="2"/>
              <a:ext cx="71214" cy="100302"/>
            </a:xfrm>
            <a:custGeom>
              <a:avLst/>
              <a:gdLst/>
              <a:ahLst/>
              <a:cxnLst/>
              <a:rect l="l" t="t" r="r" b="b"/>
              <a:pathLst>
                <a:path w="2010" h="2831" extrusionOk="0">
                  <a:moveTo>
                    <a:pt x="503" y="0"/>
                  </a:moveTo>
                  <a:lnTo>
                    <a:pt x="503" y="525"/>
                  </a:lnTo>
                  <a:cubicBezTo>
                    <a:pt x="480" y="822"/>
                    <a:pt x="366" y="1210"/>
                    <a:pt x="252" y="1415"/>
                  </a:cubicBezTo>
                  <a:lnTo>
                    <a:pt x="1" y="1780"/>
                  </a:lnTo>
                  <a:lnTo>
                    <a:pt x="434" y="1917"/>
                  </a:lnTo>
                  <a:cubicBezTo>
                    <a:pt x="663" y="1986"/>
                    <a:pt x="982" y="2214"/>
                    <a:pt x="1187" y="2442"/>
                  </a:cubicBezTo>
                  <a:lnTo>
                    <a:pt x="1530" y="2830"/>
                  </a:lnTo>
                  <a:lnTo>
                    <a:pt x="1530" y="2305"/>
                  </a:lnTo>
                  <a:cubicBezTo>
                    <a:pt x="1530" y="2032"/>
                    <a:pt x="1644" y="1621"/>
                    <a:pt x="1781" y="1438"/>
                  </a:cubicBezTo>
                  <a:lnTo>
                    <a:pt x="2009" y="1073"/>
                  </a:lnTo>
                  <a:lnTo>
                    <a:pt x="1598" y="936"/>
                  </a:lnTo>
                  <a:cubicBezTo>
                    <a:pt x="1370" y="845"/>
                    <a:pt x="1028" y="616"/>
                    <a:pt x="845" y="411"/>
                  </a:cubicBezTo>
                  <a:lnTo>
                    <a:pt x="503" y="0"/>
                  </a:lnTo>
                  <a:close/>
                </a:path>
              </a:pathLst>
            </a:custGeom>
            <a:solidFill>
              <a:srgbClr val="FCF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10"/>
            <p:cNvSpPr/>
            <p:nvPr/>
          </p:nvSpPr>
          <p:spPr>
            <a:xfrm>
              <a:off x="7413294" y="154070"/>
              <a:ext cx="71214" cy="100302"/>
            </a:xfrm>
            <a:custGeom>
              <a:avLst/>
              <a:gdLst/>
              <a:ahLst/>
              <a:cxnLst/>
              <a:rect l="l" t="t" r="r" b="b"/>
              <a:pathLst>
                <a:path w="2010" h="2831" extrusionOk="0">
                  <a:moveTo>
                    <a:pt x="503" y="0"/>
                  </a:moveTo>
                  <a:lnTo>
                    <a:pt x="503" y="525"/>
                  </a:lnTo>
                  <a:cubicBezTo>
                    <a:pt x="480" y="822"/>
                    <a:pt x="366" y="1210"/>
                    <a:pt x="252" y="1415"/>
                  </a:cubicBezTo>
                  <a:lnTo>
                    <a:pt x="1" y="1780"/>
                  </a:lnTo>
                  <a:lnTo>
                    <a:pt x="434" y="1917"/>
                  </a:lnTo>
                  <a:cubicBezTo>
                    <a:pt x="663" y="1986"/>
                    <a:pt x="982" y="2214"/>
                    <a:pt x="1187" y="2442"/>
                  </a:cubicBezTo>
                  <a:lnTo>
                    <a:pt x="1530" y="2830"/>
                  </a:lnTo>
                  <a:lnTo>
                    <a:pt x="1530" y="2305"/>
                  </a:lnTo>
                  <a:cubicBezTo>
                    <a:pt x="1530" y="2032"/>
                    <a:pt x="1644" y="1621"/>
                    <a:pt x="1781" y="1438"/>
                  </a:cubicBezTo>
                  <a:lnTo>
                    <a:pt x="2009" y="1073"/>
                  </a:lnTo>
                  <a:lnTo>
                    <a:pt x="1598" y="936"/>
                  </a:lnTo>
                  <a:cubicBezTo>
                    <a:pt x="1370" y="845"/>
                    <a:pt x="1028" y="616"/>
                    <a:pt x="845" y="411"/>
                  </a:cubicBezTo>
                  <a:lnTo>
                    <a:pt x="503" y="0"/>
                  </a:lnTo>
                  <a:close/>
                </a:path>
              </a:pathLst>
            </a:custGeom>
            <a:solidFill>
              <a:srgbClr val="FCF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02" name="Google Shape;402;p10"/>
            <p:cNvGrpSpPr/>
            <p:nvPr/>
          </p:nvGrpSpPr>
          <p:grpSpPr>
            <a:xfrm rot="-2902641">
              <a:off x="8577127" y="419044"/>
              <a:ext cx="221605" cy="232410"/>
              <a:chOff x="4298580" y="207227"/>
              <a:chExt cx="169073" cy="177317"/>
            </a:xfrm>
          </p:grpSpPr>
          <p:sp>
            <p:nvSpPr>
              <p:cNvPr id="403" name="Google Shape;403;p10"/>
              <p:cNvSpPr/>
              <p:nvPr/>
            </p:nvSpPr>
            <p:spPr>
              <a:xfrm>
                <a:off x="4304148" y="212174"/>
                <a:ext cx="35788" cy="35193"/>
              </a:xfrm>
              <a:custGeom>
                <a:avLst/>
                <a:gdLst/>
                <a:ahLst/>
                <a:cxnLst/>
                <a:rect l="l" t="t" r="r" b="b"/>
                <a:pathLst>
                  <a:path w="1324" h="1302" extrusionOk="0">
                    <a:moveTo>
                      <a:pt x="685" y="0"/>
                    </a:moveTo>
                    <a:cubicBezTo>
                      <a:pt x="639" y="0"/>
                      <a:pt x="594" y="0"/>
                      <a:pt x="548" y="23"/>
                    </a:cubicBezTo>
                    <a:cubicBezTo>
                      <a:pt x="479" y="23"/>
                      <a:pt x="411" y="69"/>
                      <a:pt x="343" y="114"/>
                    </a:cubicBezTo>
                    <a:cubicBezTo>
                      <a:pt x="320" y="114"/>
                      <a:pt x="274" y="160"/>
                      <a:pt x="251" y="183"/>
                    </a:cubicBezTo>
                    <a:cubicBezTo>
                      <a:pt x="251" y="183"/>
                      <a:pt x="228" y="206"/>
                      <a:pt x="228" y="206"/>
                    </a:cubicBezTo>
                    <a:cubicBezTo>
                      <a:pt x="183" y="228"/>
                      <a:pt x="137" y="251"/>
                      <a:pt x="91" y="297"/>
                    </a:cubicBezTo>
                    <a:cubicBezTo>
                      <a:pt x="0" y="411"/>
                      <a:pt x="0" y="616"/>
                      <a:pt x="23" y="753"/>
                    </a:cubicBezTo>
                    <a:cubicBezTo>
                      <a:pt x="46" y="799"/>
                      <a:pt x="69" y="845"/>
                      <a:pt x="91" y="890"/>
                    </a:cubicBezTo>
                    <a:cubicBezTo>
                      <a:pt x="91" y="936"/>
                      <a:pt x="114" y="959"/>
                      <a:pt x="114" y="982"/>
                    </a:cubicBezTo>
                    <a:cubicBezTo>
                      <a:pt x="160" y="1050"/>
                      <a:pt x="206" y="1073"/>
                      <a:pt x="228" y="1119"/>
                    </a:cubicBezTo>
                    <a:cubicBezTo>
                      <a:pt x="274" y="1187"/>
                      <a:pt x="365" y="1233"/>
                      <a:pt x="434" y="1255"/>
                    </a:cubicBezTo>
                    <a:cubicBezTo>
                      <a:pt x="525" y="1278"/>
                      <a:pt x="616" y="1301"/>
                      <a:pt x="708" y="1301"/>
                    </a:cubicBezTo>
                    <a:cubicBezTo>
                      <a:pt x="776" y="1301"/>
                      <a:pt x="845" y="1278"/>
                      <a:pt x="890" y="1255"/>
                    </a:cubicBezTo>
                    <a:cubicBezTo>
                      <a:pt x="982" y="1210"/>
                      <a:pt x="1050" y="1164"/>
                      <a:pt x="1119" y="1119"/>
                    </a:cubicBezTo>
                    <a:cubicBezTo>
                      <a:pt x="1187" y="1050"/>
                      <a:pt x="1233" y="959"/>
                      <a:pt x="1278" y="867"/>
                    </a:cubicBezTo>
                    <a:cubicBezTo>
                      <a:pt x="1324" y="799"/>
                      <a:pt x="1324" y="708"/>
                      <a:pt x="1324" y="616"/>
                    </a:cubicBezTo>
                    <a:cubicBezTo>
                      <a:pt x="1324" y="548"/>
                      <a:pt x="1301" y="457"/>
                      <a:pt x="1278" y="388"/>
                    </a:cubicBezTo>
                    <a:cubicBezTo>
                      <a:pt x="1256" y="342"/>
                      <a:pt x="1233" y="297"/>
                      <a:pt x="1187" y="251"/>
                    </a:cubicBezTo>
                    <a:cubicBezTo>
                      <a:pt x="1164" y="206"/>
                      <a:pt x="1141" y="183"/>
                      <a:pt x="1119" y="160"/>
                    </a:cubicBezTo>
                    <a:cubicBezTo>
                      <a:pt x="1073" y="114"/>
                      <a:pt x="1027" y="91"/>
                      <a:pt x="1004" y="69"/>
                    </a:cubicBezTo>
                    <a:cubicBezTo>
                      <a:pt x="936" y="46"/>
                      <a:pt x="867" y="23"/>
                      <a:pt x="822" y="23"/>
                    </a:cubicBezTo>
                    <a:cubicBezTo>
                      <a:pt x="776" y="0"/>
                      <a:pt x="731" y="0"/>
                      <a:pt x="685"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10"/>
              <p:cNvSpPr/>
              <p:nvPr/>
            </p:nvSpPr>
            <p:spPr>
              <a:xfrm>
                <a:off x="4396077" y="219553"/>
                <a:ext cx="66656" cy="74684"/>
              </a:xfrm>
              <a:custGeom>
                <a:avLst/>
                <a:gdLst/>
                <a:ahLst/>
                <a:cxnLst/>
                <a:rect l="l" t="t" r="r" b="b"/>
                <a:pathLst>
                  <a:path w="2466" h="2763" extrusionOk="0">
                    <a:moveTo>
                      <a:pt x="959" y="1"/>
                    </a:moveTo>
                    <a:cubicBezTo>
                      <a:pt x="867" y="1"/>
                      <a:pt x="776" y="24"/>
                      <a:pt x="685" y="47"/>
                    </a:cubicBezTo>
                    <a:cubicBezTo>
                      <a:pt x="639" y="69"/>
                      <a:pt x="571" y="92"/>
                      <a:pt x="502" y="138"/>
                    </a:cubicBezTo>
                    <a:cubicBezTo>
                      <a:pt x="457" y="161"/>
                      <a:pt x="411" y="206"/>
                      <a:pt x="365" y="252"/>
                    </a:cubicBezTo>
                    <a:cubicBezTo>
                      <a:pt x="342" y="275"/>
                      <a:pt x="320" y="298"/>
                      <a:pt x="297" y="343"/>
                    </a:cubicBezTo>
                    <a:cubicBezTo>
                      <a:pt x="228" y="389"/>
                      <a:pt x="183" y="457"/>
                      <a:pt x="160" y="549"/>
                    </a:cubicBezTo>
                    <a:cubicBezTo>
                      <a:pt x="114" y="640"/>
                      <a:pt x="91" y="731"/>
                      <a:pt x="69" y="823"/>
                    </a:cubicBezTo>
                    <a:cubicBezTo>
                      <a:pt x="23" y="982"/>
                      <a:pt x="0" y="1142"/>
                      <a:pt x="0" y="1302"/>
                    </a:cubicBezTo>
                    <a:cubicBezTo>
                      <a:pt x="23" y="1462"/>
                      <a:pt x="69" y="1622"/>
                      <a:pt x="137" y="1759"/>
                    </a:cubicBezTo>
                    <a:cubicBezTo>
                      <a:pt x="206" y="1918"/>
                      <a:pt x="274" y="2078"/>
                      <a:pt x="388" y="2215"/>
                    </a:cubicBezTo>
                    <a:cubicBezTo>
                      <a:pt x="434" y="2284"/>
                      <a:pt x="479" y="2352"/>
                      <a:pt x="548" y="2398"/>
                    </a:cubicBezTo>
                    <a:cubicBezTo>
                      <a:pt x="639" y="2489"/>
                      <a:pt x="753" y="2557"/>
                      <a:pt x="867" y="2626"/>
                    </a:cubicBezTo>
                    <a:cubicBezTo>
                      <a:pt x="1050" y="2717"/>
                      <a:pt x="1255" y="2740"/>
                      <a:pt x="1438" y="2763"/>
                    </a:cubicBezTo>
                    <a:cubicBezTo>
                      <a:pt x="1644" y="2763"/>
                      <a:pt x="1826" y="2694"/>
                      <a:pt x="1986" y="2603"/>
                    </a:cubicBezTo>
                    <a:cubicBezTo>
                      <a:pt x="2100" y="2535"/>
                      <a:pt x="2191" y="2443"/>
                      <a:pt x="2260" y="2352"/>
                    </a:cubicBezTo>
                    <a:cubicBezTo>
                      <a:pt x="2465" y="2101"/>
                      <a:pt x="2465" y="1781"/>
                      <a:pt x="2397" y="1485"/>
                    </a:cubicBezTo>
                    <a:cubicBezTo>
                      <a:pt x="2397" y="1393"/>
                      <a:pt x="2374" y="1302"/>
                      <a:pt x="2351" y="1211"/>
                    </a:cubicBezTo>
                    <a:cubicBezTo>
                      <a:pt x="2305" y="1119"/>
                      <a:pt x="2260" y="1028"/>
                      <a:pt x="2214" y="937"/>
                    </a:cubicBezTo>
                    <a:cubicBezTo>
                      <a:pt x="2191" y="868"/>
                      <a:pt x="2146" y="823"/>
                      <a:pt x="2123" y="754"/>
                    </a:cubicBezTo>
                    <a:cubicBezTo>
                      <a:pt x="2077" y="686"/>
                      <a:pt x="2032" y="640"/>
                      <a:pt x="1986" y="572"/>
                    </a:cubicBezTo>
                    <a:cubicBezTo>
                      <a:pt x="1917" y="503"/>
                      <a:pt x="1872" y="435"/>
                      <a:pt x="1780" y="366"/>
                    </a:cubicBezTo>
                    <a:cubicBezTo>
                      <a:pt x="1712" y="298"/>
                      <a:pt x="1621" y="252"/>
                      <a:pt x="1529" y="184"/>
                    </a:cubicBezTo>
                    <a:cubicBezTo>
                      <a:pt x="1392" y="115"/>
                      <a:pt x="1255" y="47"/>
                      <a:pt x="1096" y="24"/>
                    </a:cubicBezTo>
                    <a:cubicBezTo>
                      <a:pt x="1050" y="1"/>
                      <a:pt x="1004" y="1"/>
                      <a:pt x="959" y="1"/>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10"/>
              <p:cNvSpPr/>
              <p:nvPr/>
            </p:nvSpPr>
            <p:spPr>
              <a:xfrm>
                <a:off x="4404700" y="322591"/>
                <a:ext cx="58655" cy="56493"/>
              </a:xfrm>
              <a:custGeom>
                <a:avLst/>
                <a:gdLst/>
                <a:ahLst/>
                <a:cxnLst/>
                <a:rect l="l" t="t" r="r" b="b"/>
                <a:pathLst>
                  <a:path w="2170" h="2090" extrusionOk="0">
                    <a:moveTo>
                      <a:pt x="1028" y="1"/>
                    </a:moveTo>
                    <a:cubicBezTo>
                      <a:pt x="914" y="1"/>
                      <a:pt x="822" y="24"/>
                      <a:pt x="708" y="46"/>
                    </a:cubicBezTo>
                    <a:cubicBezTo>
                      <a:pt x="663" y="46"/>
                      <a:pt x="594" y="69"/>
                      <a:pt x="548" y="92"/>
                    </a:cubicBezTo>
                    <a:cubicBezTo>
                      <a:pt x="503" y="115"/>
                      <a:pt x="457" y="138"/>
                      <a:pt x="434" y="161"/>
                    </a:cubicBezTo>
                    <a:cubicBezTo>
                      <a:pt x="366" y="183"/>
                      <a:pt x="297" y="252"/>
                      <a:pt x="252" y="298"/>
                    </a:cubicBezTo>
                    <a:cubicBezTo>
                      <a:pt x="229" y="343"/>
                      <a:pt x="206" y="389"/>
                      <a:pt x="183" y="434"/>
                    </a:cubicBezTo>
                    <a:cubicBezTo>
                      <a:pt x="115" y="480"/>
                      <a:pt x="92" y="594"/>
                      <a:pt x="69" y="663"/>
                    </a:cubicBezTo>
                    <a:cubicBezTo>
                      <a:pt x="23" y="868"/>
                      <a:pt x="1" y="1096"/>
                      <a:pt x="69" y="1302"/>
                    </a:cubicBezTo>
                    <a:cubicBezTo>
                      <a:pt x="115" y="1393"/>
                      <a:pt x="160" y="1484"/>
                      <a:pt x="206" y="1599"/>
                    </a:cubicBezTo>
                    <a:cubicBezTo>
                      <a:pt x="206" y="1621"/>
                      <a:pt x="229" y="1667"/>
                      <a:pt x="252" y="1690"/>
                    </a:cubicBezTo>
                    <a:cubicBezTo>
                      <a:pt x="275" y="1736"/>
                      <a:pt x="320" y="1781"/>
                      <a:pt x="366" y="1827"/>
                    </a:cubicBezTo>
                    <a:cubicBezTo>
                      <a:pt x="389" y="1850"/>
                      <a:pt x="434" y="1872"/>
                      <a:pt x="457" y="1895"/>
                    </a:cubicBezTo>
                    <a:cubicBezTo>
                      <a:pt x="526" y="1941"/>
                      <a:pt x="594" y="1987"/>
                      <a:pt x="663" y="2009"/>
                    </a:cubicBezTo>
                    <a:cubicBezTo>
                      <a:pt x="731" y="2032"/>
                      <a:pt x="777" y="2055"/>
                      <a:pt x="845" y="2055"/>
                    </a:cubicBezTo>
                    <a:cubicBezTo>
                      <a:pt x="914" y="2078"/>
                      <a:pt x="994" y="2089"/>
                      <a:pt x="1073" y="2089"/>
                    </a:cubicBezTo>
                    <a:cubicBezTo>
                      <a:pt x="1153" y="2089"/>
                      <a:pt x="1233" y="2078"/>
                      <a:pt x="1302" y="2055"/>
                    </a:cubicBezTo>
                    <a:cubicBezTo>
                      <a:pt x="1393" y="2032"/>
                      <a:pt x="1461" y="2009"/>
                      <a:pt x="1530" y="1964"/>
                    </a:cubicBezTo>
                    <a:cubicBezTo>
                      <a:pt x="1576" y="1941"/>
                      <a:pt x="1644" y="1918"/>
                      <a:pt x="1690" y="1895"/>
                    </a:cubicBezTo>
                    <a:cubicBezTo>
                      <a:pt x="1781" y="1850"/>
                      <a:pt x="1872" y="1781"/>
                      <a:pt x="1964" y="1690"/>
                    </a:cubicBezTo>
                    <a:cubicBezTo>
                      <a:pt x="2009" y="1621"/>
                      <a:pt x="2078" y="1530"/>
                      <a:pt x="2101" y="1439"/>
                    </a:cubicBezTo>
                    <a:cubicBezTo>
                      <a:pt x="2123" y="1416"/>
                      <a:pt x="2123" y="1370"/>
                      <a:pt x="2146" y="1325"/>
                    </a:cubicBezTo>
                    <a:cubicBezTo>
                      <a:pt x="2169" y="1256"/>
                      <a:pt x="2169" y="1188"/>
                      <a:pt x="2169" y="1142"/>
                    </a:cubicBezTo>
                    <a:cubicBezTo>
                      <a:pt x="2169" y="1096"/>
                      <a:pt x="2146" y="1051"/>
                      <a:pt x="2146" y="1005"/>
                    </a:cubicBezTo>
                    <a:cubicBezTo>
                      <a:pt x="2146" y="937"/>
                      <a:pt x="2123" y="891"/>
                      <a:pt x="2123" y="823"/>
                    </a:cubicBezTo>
                    <a:cubicBezTo>
                      <a:pt x="2101" y="731"/>
                      <a:pt x="2055" y="617"/>
                      <a:pt x="1986" y="526"/>
                    </a:cubicBezTo>
                    <a:cubicBezTo>
                      <a:pt x="1964" y="457"/>
                      <a:pt x="1895" y="389"/>
                      <a:pt x="1827" y="343"/>
                    </a:cubicBezTo>
                    <a:cubicBezTo>
                      <a:pt x="1758" y="252"/>
                      <a:pt x="1644" y="183"/>
                      <a:pt x="1553" y="138"/>
                    </a:cubicBezTo>
                    <a:cubicBezTo>
                      <a:pt x="1484" y="92"/>
                      <a:pt x="1393" y="69"/>
                      <a:pt x="1302" y="46"/>
                    </a:cubicBezTo>
                    <a:cubicBezTo>
                      <a:pt x="1210" y="1"/>
                      <a:pt x="1119" y="1"/>
                      <a:pt x="1028" y="1"/>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10"/>
              <p:cNvSpPr/>
              <p:nvPr/>
            </p:nvSpPr>
            <p:spPr>
              <a:xfrm>
                <a:off x="4390509" y="214634"/>
                <a:ext cx="77144" cy="87010"/>
              </a:xfrm>
              <a:custGeom>
                <a:avLst/>
                <a:gdLst/>
                <a:ahLst/>
                <a:cxnLst/>
                <a:rect l="l" t="t" r="r" b="b"/>
                <a:pathLst>
                  <a:path w="2854" h="3219" extrusionOk="0">
                    <a:moveTo>
                      <a:pt x="1347" y="320"/>
                    </a:moveTo>
                    <a:cubicBezTo>
                      <a:pt x="1439" y="343"/>
                      <a:pt x="1530" y="366"/>
                      <a:pt x="1621" y="388"/>
                    </a:cubicBezTo>
                    <a:cubicBezTo>
                      <a:pt x="1713" y="457"/>
                      <a:pt x="1827" y="503"/>
                      <a:pt x="1918" y="571"/>
                    </a:cubicBezTo>
                    <a:cubicBezTo>
                      <a:pt x="2009" y="662"/>
                      <a:pt x="2101" y="731"/>
                      <a:pt x="2169" y="845"/>
                    </a:cubicBezTo>
                    <a:cubicBezTo>
                      <a:pt x="2260" y="959"/>
                      <a:pt x="2329" y="1073"/>
                      <a:pt x="2375" y="1210"/>
                    </a:cubicBezTo>
                    <a:cubicBezTo>
                      <a:pt x="2443" y="1324"/>
                      <a:pt x="2466" y="1461"/>
                      <a:pt x="2489" y="1598"/>
                    </a:cubicBezTo>
                    <a:cubicBezTo>
                      <a:pt x="2511" y="1735"/>
                      <a:pt x="2511" y="1895"/>
                      <a:pt x="2489" y="2032"/>
                    </a:cubicBezTo>
                    <a:cubicBezTo>
                      <a:pt x="2489" y="2123"/>
                      <a:pt x="2443" y="2214"/>
                      <a:pt x="2420" y="2329"/>
                    </a:cubicBezTo>
                    <a:cubicBezTo>
                      <a:pt x="2375" y="2397"/>
                      <a:pt x="2329" y="2488"/>
                      <a:pt x="2283" y="2557"/>
                    </a:cubicBezTo>
                    <a:cubicBezTo>
                      <a:pt x="2238" y="2602"/>
                      <a:pt x="2192" y="2671"/>
                      <a:pt x="2123" y="2717"/>
                    </a:cubicBezTo>
                    <a:cubicBezTo>
                      <a:pt x="2078" y="2739"/>
                      <a:pt x="2009" y="2785"/>
                      <a:pt x="1941" y="2808"/>
                    </a:cubicBezTo>
                    <a:cubicBezTo>
                      <a:pt x="1872" y="2854"/>
                      <a:pt x="1804" y="2854"/>
                      <a:pt x="1735" y="2876"/>
                    </a:cubicBezTo>
                    <a:lnTo>
                      <a:pt x="1507" y="2876"/>
                    </a:lnTo>
                    <a:cubicBezTo>
                      <a:pt x="1416" y="2854"/>
                      <a:pt x="1325" y="2831"/>
                      <a:pt x="1256" y="2808"/>
                    </a:cubicBezTo>
                    <a:cubicBezTo>
                      <a:pt x="1142" y="2762"/>
                      <a:pt x="1028" y="2694"/>
                      <a:pt x="914" y="2625"/>
                    </a:cubicBezTo>
                    <a:cubicBezTo>
                      <a:pt x="822" y="2534"/>
                      <a:pt x="754" y="2466"/>
                      <a:pt x="685" y="2351"/>
                    </a:cubicBezTo>
                    <a:cubicBezTo>
                      <a:pt x="594" y="2260"/>
                      <a:pt x="526" y="2146"/>
                      <a:pt x="480" y="2009"/>
                    </a:cubicBezTo>
                    <a:cubicBezTo>
                      <a:pt x="412" y="1872"/>
                      <a:pt x="366" y="1712"/>
                      <a:pt x="343" y="1575"/>
                    </a:cubicBezTo>
                    <a:cubicBezTo>
                      <a:pt x="343" y="1507"/>
                      <a:pt x="343" y="1438"/>
                      <a:pt x="343" y="1347"/>
                    </a:cubicBezTo>
                    <a:cubicBezTo>
                      <a:pt x="343" y="1301"/>
                      <a:pt x="343" y="1256"/>
                      <a:pt x="343" y="1210"/>
                    </a:cubicBezTo>
                    <a:lnTo>
                      <a:pt x="343" y="1187"/>
                    </a:lnTo>
                    <a:cubicBezTo>
                      <a:pt x="366" y="1073"/>
                      <a:pt x="389" y="982"/>
                      <a:pt x="434" y="891"/>
                    </a:cubicBezTo>
                    <a:cubicBezTo>
                      <a:pt x="480" y="799"/>
                      <a:pt x="526" y="708"/>
                      <a:pt x="571" y="639"/>
                    </a:cubicBezTo>
                    <a:cubicBezTo>
                      <a:pt x="594" y="617"/>
                      <a:pt x="594" y="617"/>
                      <a:pt x="617" y="594"/>
                    </a:cubicBezTo>
                    <a:cubicBezTo>
                      <a:pt x="640" y="548"/>
                      <a:pt x="685" y="525"/>
                      <a:pt x="731" y="480"/>
                    </a:cubicBezTo>
                    <a:cubicBezTo>
                      <a:pt x="777" y="457"/>
                      <a:pt x="822" y="434"/>
                      <a:pt x="868" y="411"/>
                    </a:cubicBezTo>
                    <a:cubicBezTo>
                      <a:pt x="868" y="411"/>
                      <a:pt x="868" y="411"/>
                      <a:pt x="868" y="388"/>
                    </a:cubicBezTo>
                    <a:lnTo>
                      <a:pt x="891" y="388"/>
                    </a:lnTo>
                    <a:cubicBezTo>
                      <a:pt x="947" y="370"/>
                      <a:pt x="1004" y="351"/>
                      <a:pt x="1074" y="332"/>
                    </a:cubicBezTo>
                    <a:lnTo>
                      <a:pt x="1074" y="332"/>
                    </a:lnTo>
                    <a:cubicBezTo>
                      <a:pt x="1073" y="335"/>
                      <a:pt x="1073" y="338"/>
                      <a:pt x="1073" y="343"/>
                    </a:cubicBezTo>
                    <a:cubicBezTo>
                      <a:pt x="1073" y="343"/>
                      <a:pt x="1073" y="337"/>
                      <a:pt x="1076" y="331"/>
                    </a:cubicBezTo>
                    <a:lnTo>
                      <a:pt x="1076" y="331"/>
                    </a:lnTo>
                    <a:cubicBezTo>
                      <a:pt x="1076" y="331"/>
                      <a:pt x="1075" y="332"/>
                      <a:pt x="1074" y="332"/>
                    </a:cubicBezTo>
                    <a:lnTo>
                      <a:pt x="1074" y="332"/>
                    </a:lnTo>
                    <a:cubicBezTo>
                      <a:pt x="1074" y="320"/>
                      <a:pt x="1078" y="320"/>
                      <a:pt x="1096" y="320"/>
                    </a:cubicBezTo>
                    <a:cubicBezTo>
                      <a:pt x="1085" y="320"/>
                      <a:pt x="1079" y="325"/>
                      <a:pt x="1076" y="331"/>
                    </a:cubicBezTo>
                    <a:lnTo>
                      <a:pt x="1076" y="331"/>
                    </a:lnTo>
                    <a:cubicBezTo>
                      <a:pt x="1090" y="327"/>
                      <a:pt x="1104" y="324"/>
                      <a:pt x="1119" y="320"/>
                    </a:cubicBezTo>
                    <a:close/>
                    <a:moveTo>
                      <a:pt x="1233" y="0"/>
                    </a:moveTo>
                    <a:cubicBezTo>
                      <a:pt x="1165" y="0"/>
                      <a:pt x="1073" y="0"/>
                      <a:pt x="1005" y="23"/>
                    </a:cubicBezTo>
                    <a:lnTo>
                      <a:pt x="982" y="23"/>
                    </a:lnTo>
                    <a:cubicBezTo>
                      <a:pt x="914" y="46"/>
                      <a:pt x="868" y="46"/>
                      <a:pt x="822" y="69"/>
                    </a:cubicBezTo>
                    <a:cubicBezTo>
                      <a:pt x="800" y="69"/>
                      <a:pt x="800" y="69"/>
                      <a:pt x="800" y="92"/>
                    </a:cubicBezTo>
                    <a:cubicBezTo>
                      <a:pt x="754" y="92"/>
                      <a:pt x="731" y="115"/>
                      <a:pt x="708" y="115"/>
                    </a:cubicBezTo>
                    <a:cubicBezTo>
                      <a:pt x="708" y="115"/>
                      <a:pt x="685" y="137"/>
                      <a:pt x="685" y="137"/>
                    </a:cubicBezTo>
                    <a:lnTo>
                      <a:pt x="663" y="137"/>
                    </a:lnTo>
                    <a:cubicBezTo>
                      <a:pt x="663" y="137"/>
                      <a:pt x="663" y="160"/>
                      <a:pt x="640" y="160"/>
                    </a:cubicBezTo>
                    <a:lnTo>
                      <a:pt x="617" y="160"/>
                    </a:lnTo>
                    <a:cubicBezTo>
                      <a:pt x="617" y="160"/>
                      <a:pt x="617" y="183"/>
                      <a:pt x="617" y="183"/>
                    </a:cubicBezTo>
                    <a:lnTo>
                      <a:pt x="594" y="183"/>
                    </a:lnTo>
                    <a:cubicBezTo>
                      <a:pt x="594" y="183"/>
                      <a:pt x="571" y="183"/>
                      <a:pt x="571" y="206"/>
                    </a:cubicBezTo>
                    <a:cubicBezTo>
                      <a:pt x="480" y="274"/>
                      <a:pt x="389" y="366"/>
                      <a:pt x="320" y="457"/>
                    </a:cubicBezTo>
                    <a:lnTo>
                      <a:pt x="297" y="457"/>
                    </a:lnTo>
                    <a:cubicBezTo>
                      <a:pt x="229" y="548"/>
                      <a:pt x="160" y="662"/>
                      <a:pt x="115" y="799"/>
                    </a:cubicBezTo>
                    <a:cubicBezTo>
                      <a:pt x="23" y="1050"/>
                      <a:pt x="1" y="1324"/>
                      <a:pt x="23" y="1575"/>
                    </a:cubicBezTo>
                    <a:cubicBezTo>
                      <a:pt x="23" y="1575"/>
                      <a:pt x="23" y="1575"/>
                      <a:pt x="23" y="1598"/>
                    </a:cubicBezTo>
                    <a:cubicBezTo>
                      <a:pt x="46" y="1804"/>
                      <a:pt x="115" y="1986"/>
                      <a:pt x="183" y="2169"/>
                    </a:cubicBezTo>
                    <a:cubicBezTo>
                      <a:pt x="366" y="2557"/>
                      <a:pt x="663" y="2876"/>
                      <a:pt x="1051" y="3082"/>
                    </a:cubicBezTo>
                    <a:cubicBezTo>
                      <a:pt x="1233" y="3173"/>
                      <a:pt x="1439" y="3219"/>
                      <a:pt x="1667" y="3219"/>
                    </a:cubicBezTo>
                    <a:cubicBezTo>
                      <a:pt x="1758" y="3196"/>
                      <a:pt x="1850" y="3196"/>
                      <a:pt x="1964" y="3150"/>
                    </a:cubicBezTo>
                    <a:cubicBezTo>
                      <a:pt x="2078" y="3127"/>
                      <a:pt x="2169" y="3082"/>
                      <a:pt x="2260" y="3013"/>
                    </a:cubicBezTo>
                    <a:cubicBezTo>
                      <a:pt x="2443" y="2899"/>
                      <a:pt x="2580" y="2739"/>
                      <a:pt x="2671" y="2557"/>
                    </a:cubicBezTo>
                    <a:cubicBezTo>
                      <a:pt x="2785" y="2351"/>
                      <a:pt x="2831" y="2123"/>
                      <a:pt x="2831" y="1895"/>
                    </a:cubicBezTo>
                    <a:cubicBezTo>
                      <a:pt x="2854" y="1667"/>
                      <a:pt x="2808" y="1461"/>
                      <a:pt x="2740" y="1256"/>
                    </a:cubicBezTo>
                    <a:cubicBezTo>
                      <a:pt x="2694" y="1050"/>
                      <a:pt x="2580" y="868"/>
                      <a:pt x="2466" y="708"/>
                    </a:cubicBezTo>
                    <a:cubicBezTo>
                      <a:pt x="2215" y="343"/>
                      <a:pt x="1827" y="69"/>
                      <a:pt x="1393"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10"/>
              <p:cNvSpPr/>
              <p:nvPr/>
            </p:nvSpPr>
            <p:spPr>
              <a:xfrm>
                <a:off x="4298580" y="207227"/>
                <a:ext cx="46924" cy="46681"/>
              </a:xfrm>
              <a:custGeom>
                <a:avLst/>
                <a:gdLst/>
                <a:ahLst/>
                <a:cxnLst/>
                <a:rect l="l" t="t" r="r" b="b"/>
                <a:pathLst>
                  <a:path w="1736" h="1727" extrusionOk="0">
                    <a:moveTo>
                      <a:pt x="914" y="343"/>
                    </a:moveTo>
                    <a:cubicBezTo>
                      <a:pt x="959" y="343"/>
                      <a:pt x="982" y="343"/>
                      <a:pt x="1028" y="366"/>
                    </a:cubicBezTo>
                    <a:cubicBezTo>
                      <a:pt x="1073" y="366"/>
                      <a:pt x="1119" y="389"/>
                      <a:pt x="1165" y="411"/>
                    </a:cubicBezTo>
                    <a:cubicBezTo>
                      <a:pt x="1188" y="457"/>
                      <a:pt x="1233" y="480"/>
                      <a:pt x="1256" y="503"/>
                    </a:cubicBezTo>
                    <a:cubicBezTo>
                      <a:pt x="1302" y="548"/>
                      <a:pt x="1325" y="571"/>
                      <a:pt x="1347" y="617"/>
                    </a:cubicBezTo>
                    <a:cubicBezTo>
                      <a:pt x="1370" y="662"/>
                      <a:pt x="1370" y="708"/>
                      <a:pt x="1393" y="754"/>
                    </a:cubicBezTo>
                    <a:cubicBezTo>
                      <a:pt x="1393" y="799"/>
                      <a:pt x="1393" y="845"/>
                      <a:pt x="1393" y="891"/>
                    </a:cubicBezTo>
                    <a:cubicBezTo>
                      <a:pt x="1393" y="936"/>
                      <a:pt x="1393" y="982"/>
                      <a:pt x="1370" y="1028"/>
                    </a:cubicBezTo>
                    <a:cubicBezTo>
                      <a:pt x="1347" y="1073"/>
                      <a:pt x="1325" y="1142"/>
                      <a:pt x="1302" y="1187"/>
                    </a:cubicBezTo>
                    <a:cubicBezTo>
                      <a:pt x="1279" y="1210"/>
                      <a:pt x="1256" y="1233"/>
                      <a:pt x="1210" y="1279"/>
                    </a:cubicBezTo>
                    <a:cubicBezTo>
                      <a:pt x="1188" y="1302"/>
                      <a:pt x="1142" y="1324"/>
                      <a:pt x="1096" y="1347"/>
                    </a:cubicBezTo>
                    <a:cubicBezTo>
                      <a:pt x="1051" y="1370"/>
                      <a:pt x="1005" y="1393"/>
                      <a:pt x="959" y="1393"/>
                    </a:cubicBezTo>
                    <a:lnTo>
                      <a:pt x="822" y="1393"/>
                    </a:lnTo>
                    <a:cubicBezTo>
                      <a:pt x="777" y="1393"/>
                      <a:pt x="731" y="1393"/>
                      <a:pt x="685" y="1370"/>
                    </a:cubicBezTo>
                    <a:cubicBezTo>
                      <a:pt x="640" y="1347"/>
                      <a:pt x="617" y="1347"/>
                      <a:pt x="571" y="1302"/>
                    </a:cubicBezTo>
                    <a:cubicBezTo>
                      <a:pt x="526" y="1279"/>
                      <a:pt x="503" y="1256"/>
                      <a:pt x="457" y="1210"/>
                    </a:cubicBezTo>
                    <a:cubicBezTo>
                      <a:pt x="434" y="1187"/>
                      <a:pt x="412" y="1142"/>
                      <a:pt x="389" y="1096"/>
                    </a:cubicBezTo>
                    <a:cubicBezTo>
                      <a:pt x="366" y="1050"/>
                      <a:pt x="343" y="1005"/>
                      <a:pt x="343" y="959"/>
                    </a:cubicBezTo>
                    <a:cubicBezTo>
                      <a:pt x="320" y="913"/>
                      <a:pt x="320" y="891"/>
                      <a:pt x="320" y="845"/>
                    </a:cubicBezTo>
                    <a:cubicBezTo>
                      <a:pt x="343" y="777"/>
                      <a:pt x="343" y="731"/>
                      <a:pt x="366" y="685"/>
                    </a:cubicBezTo>
                    <a:cubicBezTo>
                      <a:pt x="366" y="662"/>
                      <a:pt x="366" y="640"/>
                      <a:pt x="389" y="640"/>
                    </a:cubicBezTo>
                    <a:cubicBezTo>
                      <a:pt x="389" y="617"/>
                      <a:pt x="389" y="617"/>
                      <a:pt x="389" y="594"/>
                    </a:cubicBezTo>
                    <a:lnTo>
                      <a:pt x="412" y="594"/>
                    </a:lnTo>
                    <a:cubicBezTo>
                      <a:pt x="412" y="594"/>
                      <a:pt x="412" y="571"/>
                      <a:pt x="412" y="571"/>
                    </a:cubicBezTo>
                    <a:cubicBezTo>
                      <a:pt x="434" y="525"/>
                      <a:pt x="480" y="503"/>
                      <a:pt x="503" y="457"/>
                    </a:cubicBezTo>
                    <a:cubicBezTo>
                      <a:pt x="549" y="434"/>
                      <a:pt x="594" y="411"/>
                      <a:pt x="617" y="389"/>
                    </a:cubicBezTo>
                    <a:cubicBezTo>
                      <a:pt x="640" y="389"/>
                      <a:pt x="663" y="366"/>
                      <a:pt x="685" y="366"/>
                    </a:cubicBezTo>
                    <a:cubicBezTo>
                      <a:pt x="708" y="366"/>
                      <a:pt x="731" y="343"/>
                      <a:pt x="754" y="343"/>
                    </a:cubicBezTo>
                    <a:close/>
                    <a:moveTo>
                      <a:pt x="868" y="0"/>
                    </a:moveTo>
                    <a:cubicBezTo>
                      <a:pt x="777" y="0"/>
                      <a:pt x="663" y="23"/>
                      <a:pt x="571" y="46"/>
                    </a:cubicBezTo>
                    <a:cubicBezTo>
                      <a:pt x="526" y="69"/>
                      <a:pt x="457" y="115"/>
                      <a:pt x="412" y="137"/>
                    </a:cubicBezTo>
                    <a:cubicBezTo>
                      <a:pt x="366" y="160"/>
                      <a:pt x="320" y="206"/>
                      <a:pt x="275" y="229"/>
                    </a:cubicBezTo>
                    <a:cubicBezTo>
                      <a:pt x="275" y="252"/>
                      <a:pt x="275" y="252"/>
                      <a:pt x="252" y="252"/>
                    </a:cubicBezTo>
                    <a:cubicBezTo>
                      <a:pt x="252" y="274"/>
                      <a:pt x="229" y="297"/>
                      <a:pt x="206" y="320"/>
                    </a:cubicBezTo>
                    <a:cubicBezTo>
                      <a:pt x="160" y="366"/>
                      <a:pt x="138" y="411"/>
                      <a:pt x="92" y="480"/>
                    </a:cubicBezTo>
                    <a:cubicBezTo>
                      <a:pt x="92" y="503"/>
                      <a:pt x="69" y="525"/>
                      <a:pt x="69" y="571"/>
                    </a:cubicBezTo>
                    <a:cubicBezTo>
                      <a:pt x="46" y="571"/>
                      <a:pt x="46" y="594"/>
                      <a:pt x="46" y="594"/>
                    </a:cubicBezTo>
                    <a:cubicBezTo>
                      <a:pt x="46" y="617"/>
                      <a:pt x="46" y="617"/>
                      <a:pt x="24" y="640"/>
                    </a:cubicBezTo>
                    <a:cubicBezTo>
                      <a:pt x="24" y="708"/>
                      <a:pt x="1" y="777"/>
                      <a:pt x="1" y="845"/>
                    </a:cubicBezTo>
                    <a:cubicBezTo>
                      <a:pt x="1" y="868"/>
                      <a:pt x="1" y="913"/>
                      <a:pt x="1" y="936"/>
                    </a:cubicBezTo>
                    <a:cubicBezTo>
                      <a:pt x="1" y="1005"/>
                      <a:pt x="24" y="1050"/>
                      <a:pt x="24" y="1096"/>
                    </a:cubicBezTo>
                    <a:cubicBezTo>
                      <a:pt x="46" y="1142"/>
                      <a:pt x="69" y="1187"/>
                      <a:pt x="92" y="1233"/>
                    </a:cubicBezTo>
                    <a:cubicBezTo>
                      <a:pt x="115" y="1302"/>
                      <a:pt x="160" y="1347"/>
                      <a:pt x="183" y="1393"/>
                    </a:cubicBezTo>
                    <a:cubicBezTo>
                      <a:pt x="297" y="1530"/>
                      <a:pt x="412" y="1621"/>
                      <a:pt x="571" y="1667"/>
                    </a:cubicBezTo>
                    <a:cubicBezTo>
                      <a:pt x="658" y="1710"/>
                      <a:pt x="745" y="1726"/>
                      <a:pt x="838" y="1726"/>
                    </a:cubicBezTo>
                    <a:cubicBezTo>
                      <a:pt x="891" y="1726"/>
                      <a:pt x="947" y="1721"/>
                      <a:pt x="1005" y="1712"/>
                    </a:cubicBezTo>
                    <a:cubicBezTo>
                      <a:pt x="1142" y="1690"/>
                      <a:pt x="1302" y="1621"/>
                      <a:pt x="1416" y="1530"/>
                    </a:cubicBezTo>
                    <a:cubicBezTo>
                      <a:pt x="1530" y="1438"/>
                      <a:pt x="1598" y="1324"/>
                      <a:pt x="1667" y="1210"/>
                    </a:cubicBezTo>
                    <a:cubicBezTo>
                      <a:pt x="1735" y="1050"/>
                      <a:pt x="1735" y="891"/>
                      <a:pt x="1713" y="708"/>
                    </a:cubicBezTo>
                    <a:cubicBezTo>
                      <a:pt x="1690" y="594"/>
                      <a:pt x="1644" y="503"/>
                      <a:pt x="1576" y="389"/>
                    </a:cubicBezTo>
                    <a:cubicBezTo>
                      <a:pt x="1553" y="343"/>
                      <a:pt x="1507" y="297"/>
                      <a:pt x="1462" y="252"/>
                    </a:cubicBezTo>
                    <a:cubicBezTo>
                      <a:pt x="1416" y="183"/>
                      <a:pt x="1325" y="137"/>
                      <a:pt x="1279" y="115"/>
                    </a:cubicBezTo>
                    <a:cubicBezTo>
                      <a:pt x="1233" y="69"/>
                      <a:pt x="1165" y="69"/>
                      <a:pt x="1119" y="46"/>
                    </a:cubicBezTo>
                    <a:cubicBezTo>
                      <a:pt x="1073" y="23"/>
                      <a:pt x="1028" y="23"/>
                      <a:pt x="982" y="23"/>
                    </a:cubicBezTo>
                    <a:cubicBezTo>
                      <a:pt x="937" y="0"/>
                      <a:pt x="914" y="0"/>
                      <a:pt x="868"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10"/>
              <p:cNvSpPr/>
              <p:nvPr/>
            </p:nvSpPr>
            <p:spPr>
              <a:xfrm>
                <a:off x="4399781" y="317672"/>
                <a:ext cx="67872" cy="66872"/>
              </a:xfrm>
              <a:custGeom>
                <a:avLst/>
                <a:gdLst/>
                <a:ahLst/>
                <a:cxnLst/>
                <a:rect l="l" t="t" r="r" b="b"/>
                <a:pathLst>
                  <a:path w="2511" h="2474" extrusionOk="0">
                    <a:moveTo>
                      <a:pt x="1324" y="320"/>
                    </a:moveTo>
                    <a:cubicBezTo>
                      <a:pt x="1415" y="320"/>
                      <a:pt x="1484" y="343"/>
                      <a:pt x="1552" y="365"/>
                    </a:cubicBezTo>
                    <a:cubicBezTo>
                      <a:pt x="1643" y="388"/>
                      <a:pt x="1712" y="434"/>
                      <a:pt x="1780" y="480"/>
                    </a:cubicBezTo>
                    <a:cubicBezTo>
                      <a:pt x="1849" y="525"/>
                      <a:pt x="1895" y="571"/>
                      <a:pt x="1963" y="639"/>
                    </a:cubicBezTo>
                    <a:cubicBezTo>
                      <a:pt x="2009" y="685"/>
                      <a:pt x="2054" y="753"/>
                      <a:pt x="2077" y="822"/>
                    </a:cubicBezTo>
                    <a:cubicBezTo>
                      <a:pt x="2123" y="890"/>
                      <a:pt x="2146" y="982"/>
                      <a:pt x="2168" y="1073"/>
                    </a:cubicBezTo>
                    <a:cubicBezTo>
                      <a:pt x="2168" y="1141"/>
                      <a:pt x="2191" y="1233"/>
                      <a:pt x="2168" y="1301"/>
                    </a:cubicBezTo>
                    <a:cubicBezTo>
                      <a:pt x="2168" y="1393"/>
                      <a:pt x="2146" y="1461"/>
                      <a:pt x="2123" y="1552"/>
                    </a:cubicBezTo>
                    <a:cubicBezTo>
                      <a:pt x="2100" y="1621"/>
                      <a:pt x="2054" y="1689"/>
                      <a:pt x="2009" y="1758"/>
                    </a:cubicBezTo>
                    <a:cubicBezTo>
                      <a:pt x="1986" y="1826"/>
                      <a:pt x="1917" y="1872"/>
                      <a:pt x="1872" y="1918"/>
                    </a:cubicBezTo>
                    <a:cubicBezTo>
                      <a:pt x="1803" y="1986"/>
                      <a:pt x="1758" y="2009"/>
                      <a:pt x="1666" y="2054"/>
                    </a:cubicBezTo>
                    <a:cubicBezTo>
                      <a:pt x="1598" y="2100"/>
                      <a:pt x="1507" y="2123"/>
                      <a:pt x="1438" y="2146"/>
                    </a:cubicBezTo>
                    <a:lnTo>
                      <a:pt x="1187" y="2146"/>
                    </a:lnTo>
                    <a:cubicBezTo>
                      <a:pt x="1096" y="2146"/>
                      <a:pt x="1027" y="2123"/>
                      <a:pt x="959" y="2100"/>
                    </a:cubicBezTo>
                    <a:cubicBezTo>
                      <a:pt x="890" y="2077"/>
                      <a:pt x="822" y="2032"/>
                      <a:pt x="753" y="2009"/>
                    </a:cubicBezTo>
                    <a:cubicBezTo>
                      <a:pt x="685" y="1940"/>
                      <a:pt x="616" y="1895"/>
                      <a:pt x="548" y="1826"/>
                    </a:cubicBezTo>
                    <a:cubicBezTo>
                      <a:pt x="525" y="1781"/>
                      <a:pt x="479" y="1712"/>
                      <a:pt x="434" y="1666"/>
                    </a:cubicBezTo>
                    <a:cubicBezTo>
                      <a:pt x="411" y="1575"/>
                      <a:pt x="388" y="1507"/>
                      <a:pt x="365" y="1415"/>
                    </a:cubicBezTo>
                    <a:cubicBezTo>
                      <a:pt x="342" y="1347"/>
                      <a:pt x="342" y="1256"/>
                      <a:pt x="342" y="1164"/>
                    </a:cubicBezTo>
                    <a:cubicBezTo>
                      <a:pt x="365" y="1096"/>
                      <a:pt x="365" y="1027"/>
                      <a:pt x="388" y="936"/>
                    </a:cubicBezTo>
                    <a:cubicBezTo>
                      <a:pt x="434" y="868"/>
                      <a:pt x="457" y="799"/>
                      <a:pt x="502" y="731"/>
                    </a:cubicBezTo>
                    <a:cubicBezTo>
                      <a:pt x="525" y="685"/>
                      <a:pt x="548" y="662"/>
                      <a:pt x="571" y="616"/>
                    </a:cubicBezTo>
                    <a:cubicBezTo>
                      <a:pt x="594" y="594"/>
                      <a:pt x="616" y="571"/>
                      <a:pt x="639" y="548"/>
                    </a:cubicBezTo>
                    <a:cubicBezTo>
                      <a:pt x="662" y="525"/>
                      <a:pt x="685" y="525"/>
                      <a:pt x="708" y="502"/>
                    </a:cubicBezTo>
                    <a:cubicBezTo>
                      <a:pt x="753" y="480"/>
                      <a:pt x="776" y="457"/>
                      <a:pt x="822" y="434"/>
                    </a:cubicBezTo>
                    <a:cubicBezTo>
                      <a:pt x="822" y="434"/>
                      <a:pt x="845" y="411"/>
                      <a:pt x="845" y="411"/>
                    </a:cubicBezTo>
                    <a:cubicBezTo>
                      <a:pt x="890" y="388"/>
                      <a:pt x="936" y="388"/>
                      <a:pt x="982" y="365"/>
                    </a:cubicBezTo>
                    <a:lnTo>
                      <a:pt x="1004" y="365"/>
                    </a:lnTo>
                    <a:cubicBezTo>
                      <a:pt x="1004" y="365"/>
                      <a:pt x="1004" y="343"/>
                      <a:pt x="1027" y="343"/>
                    </a:cubicBezTo>
                    <a:lnTo>
                      <a:pt x="1096" y="343"/>
                    </a:lnTo>
                    <a:cubicBezTo>
                      <a:pt x="1164" y="320"/>
                      <a:pt x="1210" y="320"/>
                      <a:pt x="1278" y="320"/>
                    </a:cubicBezTo>
                    <a:close/>
                    <a:moveTo>
                      <a:pt x="1255" y="0"/>
                    </a:moveTo>
                    <a:cubicBezTo>
                      <a:pt x="1187" y="0"/>
                      <a:pt x="1096" y="0"/>
                      <a:pt x="1027" y="23"/>
                    </a:cubicBezTo>
                    <a:cubicBezTo>
                      <a:pt x="959" y="23"/>
                      <a:pt x="913" y="46"/>
                      <a:pt x="845" y="69"/>
                    </a:cubicBezTo>
                    <a:cubicBezTo>
                      <a:pt x="822" y="69"/>
                      <a:pt x="799" y="91"/>
                      <a:pt x="776" y="91"/>
                    </a:cubicBezTo>
                    <a:lnTo>
                      <a:pt x="753" y="91"/>
                    </a:lnTo>
                    <a:cubicBezTo>
                      <a:pt x="730" y="114"/>
                      <a:pt x="685" y="137"/>
                      <a:pt x="662" y="160"/>
                    </a:cubicBezTo>
                    <a:lnTo>
                      <a:pt x="639" y="160"/>
                    </a:lnTo>
                    <a:cubicBezTo>
                      <a:pt x="548" y="206"/>
                      <a:pt x="479" y="274"/>
                      <a:pt x="411" y="320"/>
                    </a:cubicBezTo>
                    <a:cubicBezTo>
                      <a:pt x="411" y="343"/>
                      <a:pt x="411" y="343"/>
                      <a:pt x="388" y="343"/>
                    </a:cubicBezTo>
                    <a:cubicBezTo>
                      <a:pt x="365" y="365"/>
                      <a:pt x="342" y="388"/>
                      <a:pt x="320" y="411"/>
                    </a:cubicBezTo>
                    <a:cubicBezTo>
                      <a:pt x="251" y="502"/>
                      <a:pt x="205" y="571"/>
                      <a:pt x="160" y="662"/>
                    </a:cubicBezTo>
                    <a:cubicBezTo>
                      <a:pt x="137" y="731"/>
                      <a:pt x="91" y="799"/>
                      <a:pt x="69" y="868"/>
                    </a:cubicBezTo>
                    <a:cubicBezTo>
                      <a:pt x="69" y="890"/>
                      <a:pt x="69" y="913"/>
                      <a:pt x="46" y="936"/>
                    </a:cubicBezTo>
                    <a:cubicBezTo>
                      <a:pt x="46" y="959"/>
                      <a:pt x="46" y="959"/>
                      <a:pt x="46" y="959"/>
                    </a:cubicBezTo>
                    <a:cubicBezTo>
                      <a:pt x="0" y="1141"/>
                      <a:pt x="0" y="1324"/>
                      <a:pt x="46" y="1507"/>
                    </a:cubicBezTo>
                    <a:cubicBezTo>
                      <a:pt x="91" y="1689"/>
                      <a:pt x="183" y="1872"/>
                      <a:pt x="297" y="2032"/>
                    </a:cubicBezTo>
                    <a:cubicBezTo>
                      <a:pt x="434" y="2169"/>
                      <a:pt x="594" y="2306"/>
                      <a:pt x="776" y="2374"/>
                    </a:cubicBezTo>
                    <a:cubicBezTo>
                      <a:pt x="916" y="2444"/>
                      <a:pt x="1082" y="2474"/>
                      <a:pt x="1254" y="2474"/>
                    </a:cubicBezTo>
                    <a:cubicBezTo>
                      <a:pt x="1307" y="2474"/>
                      <a:pt x="1361" y="2471"/>
                      <a:pt x="1415" y="2465"/>
                    </a:cubicBezTo>
                    <a:cubicBezTo>
                      <a:pt x="1621" y="2442"/>
                      <a:pt x="1826" y="2374"/>
                      <a:pt x="1986" y="2237"/>
                    </a:cubicBezTo>
                    <a:cubicBezTo>
                      <a:pt x="2146" y="2146"/>
                      <a:pt x="2260" y="1986"/>
                      <a:pt x="2351" y="1826"/>
                    </a:cubicBezTo>
                    <a:cubicBezTo>
                      <a:pt x="2397" y="1735"/>
                      <a:pt x="2442" y="1644"/>
                      <a:pt x="2465" y="1552"/>
                    </a:cubicBezTo>
                    <a:cubicBezTo>
                      <a:pt x="2488" y="1438"/>
                      <a:pt x="2511" y="1324"/>
                      <a:pt x="2511" y="1210"/>
                    </a:cubicBezTo>
                    <a:cubicBezTo>
                      <a:pt x="2511" y="1096"/>
                      <a:pt x="2488" y="982"/>
                      <a:pt x="2442" y="868"/>
                    </a:cubicBezTo>
                    <a:cubicBezTo>
                      <a:pt x="2420" y="776"/>
                      <a:pt x="2374" y="685"/>
                      <a:pt x="2328" y="616"/>
                    </a:cubicBezTo>
                    <a:cubicBezTo>
                      <a:pt x="2283" y="525"/>
                      <a:pt x="2214" y="457"/>
                      <a:pt x="2168" y="365"/>
                    </a:cubicBezTo>
                    <a:cubicBezTo>
                      <a:pt x="2100" y="320"/>
                      <a:pt x="2032" y="251"/>
                      <a:pt x="1963" y="206"/>
                    </a:cubicBezTo>
                    <a:cubicBezTo>
                      <a:pt x="1780" y="91"/>
                      <a:pt x="1575" y="23"/>
                      <a:pt x="1370"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9" name="Google Shape;409;p10"/>
            <p:cNvSpPr/>
            <p:nvPr/>
          </p:nvSpPr>
          <p:spPr>
            <a:xfrm>
              <a:off x="8333152" y="875980"/>
              <a:ext cx="172721" cy="165423"/>
            </a:xfrm>
            <a:custGeom>
              <a:avLst/>
              <a:gdLst/>
              <a:ahLst/>
              <a:cxnLst/>
              <a:rect l="l" t="t" r="r" b="b"/>
              <a:pathLst>
                <a:path w="4875" h="4669" extrusionOk="0">
                  <a:moveTo>
                    <a:pt x="2121" y="0"/>
                  </a:moveTo>
                  <a:cubicBezTo>
                    <a:pt x="1960" y="0"/>
                    <a:pt x="1822" y="140"/>
                    <a:pt x="1758" y="411"/>
                  </a:cubicBezTo>
                  <a:lnTo>
                    <a:pt x="1735" y="480"/>
                  </a:lnTo>
                  <a:lnTo>
                    <a:pt x="1712" y="571"/>
                  </a:lnTo>
                  <a:lnTo>
                    <a:pt x="1484" y="1438"/>
                  </a:lnTo>
                  <a:lnTo>
                    <a:pt x="617" y="1758"/>
                  </a:lnTo>
                  <a:lnTo>
                    <a:pt x="502" y="1781"/>
                  </a:lnTo>
                  <a:cubicBezTo>
                    <a:pt x="46" y="1963"/>
                    <a:pt x="0" y="2306"/>
                    <a:pt x="411" y="2557"/>
                  </a:cubicBezTo>
                  <a:lnTo>
                    <a:pt x="571" y="2648"/>
                  </a:lnTo>
                  <a:lnTo>
                    <a:pt x="1301" y="3127"/>
                  </a:lnTo>
                  <a:lnTo>
                    <a:pt x="1347" y="4017"/>
                  </a:lnTo>
                  <a:lnTo>
                    <a:pt x="1347" y="4109"/>
                  </a:lnTo>
                  <a:lnTo>
                    <a:pt x="1347" y="4177"/>
                  </a:lnTo>
                  <a:cubicBezTo>
                    <a:pt x="1361" y="4497"/>
                    <a:pt x="1496" y="4669"/>
                    <a:pt x="1687" y="4669"/>
                  </a:cubicBezTo>
                  <a:cubicBezTo>
                    <a:pt x="1795" y="4669"/>
                    <a:pt x="1922" y="4613"/>
                    <a:pt x="2055" y="4497"/>
                  </a:cubicBezTo>
                  <a:lnTo>
                    <a:pt x="2123" y="4451"/>
                  </a:lnTo>
                  <a:lnTo>
                    <a:pt x="2191" y="4383"/>
                  </a:lnTo>
                  <a:lnTo>
                    <a:pt x="2876" y="3835"/>
                  </a:lnTo>
                  <a:lnTo>
                    <a:pt x="3812" y="4109"/>
                  </a:lnTo>
                  <a:lnTo>
                    <a:pt x="3881" y="4132"/>
                  </a:lnTo>
                  <a:cubicBezTo>
                    <a:pt x="3965" y="4156"/>
                    <a:pt x="4041" y="4167"/>
                    <a:pt x="4109" y="4167"/>
                  </a:cubicBezTo>
                  <a:cubicBezTo>
                    <a:pt x="4427" y="4167"/>
                    <a:pt x="4556" y="3915"/>
                    <a:pt x="4406" y="3538"/>
                  </a:cubicBezTo>
                  <a:lnTo>
                    <a:pt x="4018" y="2557"/>
                  </a:lnTo>
                  <a:lnTo>
                    <a:pt x="4520" y="1826"/>
                  </a:lnTo>
                  <a:lnTo>
                    <a:pt x="4565" y="1758"/>
                  </a:lnTo>
                  <a:lnTo>
                    <a:pt x="4611" y="1689"/>
                  </a:lnTo>
                  <a:cubicBezTo>
                    <a:pt x="4875" y="1293"/>
                    <a:pt x="4715" y="1003"/>
                    <a:pt x="4274" y="1003"/>
                  </a:cubicBezTo>
                  <a:cubicBezTo>
                    <a:pt x="4257" y="1003"/>
                    <a:pt x="4240" y="1004"/>
                    <a:pt x="4223" y="1004"/>
                  </a:cubicBezTo>
                  <a:lnTo>
                    <a:pt x="4177" y="1027"/>
                  </a:lnTo>
                  <a:lnTo>
                    <a:pt x="3173" y="1073"/>
                  </a:lnTo>
                  <a:lnTo>
                    <a:pt x="2625" y="365"/>
                  </a:lnTo>
                  <a:lnTo>
                    <a:pt x="2511" y="251"/>
                  </a:lnTo>
                  <a:cubicBezTo>
                    <a:pt x="2382" y="83"/>
                    <a:pt x="2245" y="0"/>
                    <a:pt x="21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0" name="Google Shape;410;p10"/>
            <p:cNvGrpSpPr/>
            <p:nvPr/>
          </p:nvGrpSpPr>
          <p:grpSpPr>
            <a:xfrm>
              <a:off x="7603747" y="843862"/>
              <a:ext cx="100323" cy="108465"/>
              <a:chOff x="8698868" y="1511081"/>
              <a:chExt cx="76535" cy="82747"/>
            </a:xfrm>
          </p:grpSpPr>
          <p:sp>
            <p:nvSpPr>
              <p:cNvPr id="411" name="Google Shape;411;p10"/>
              <p:cNvSpPr/>
              <p:nvPr/>
            </p:nvSpPr>
            <p:spPr>
              <a:xfrm rot="10152957">
                <a:off x="8708276" y="1520572"/>
                <a:ext cx="58033" cy="65412"/>
              </a:xfrm>
              <a:custGeom>
                <a:avLst/>
                <a:gdLst/>
                <a:ahLst/>
                <a:cxnLst/>
                <a:rect l="l" t="t" r="r" b="b"/>
                <a:pathLst>
                  <a:path w="2147" h="2420" extrusionOk="0">
                    <a:moveTo>
                      <a:pt x="754" y="0"/>
                    </a:moveTo>
                    <a:cubicBezTo>
                      <a:pt x="708" y="0"/>
                      <a:pt x="662" y="23"/>
                      <a:pt x="617" y="23"/>
                    </a:cubicBezTo>
                    <a:cubicBezTo>
                      <a:pt x="503" y="46"/>
                      <a:pt x="366" y="92"/>
                      <a:pt x="297" y="183"/>
                    </a:cubicBezTo>
                    <a:cubicBezTo>
                      <a:pt x="252" y="229"/>
                      <a:pt x="229" y="297"/>
                      <a:pt x="206" y="343"/>
                    </a:cubicBezTo>
                    <a:cubicBezTo>
                      <a:pt x="160" y="389"/>
                      <a:pt x="137" y="434"/>
                      <a:pt x="115" y="457"/>
                    </a:cubicBezTo>
                    <a:cubicBezTo>
                      <a:pt x="46" y="594"/>
                      <a:pt x="0" y="754"/>
                      <a:pt x="0" y="959"/>
                    </a:cubicBezTo>
                    <a:cubicBezTo>
                      <a:pt x="23" y="1050"/>
                      <a:pt x="46" y="1165"/>
                      <a:pt x="46" y="1233"/>
                    </a:cubicBezTo>
                    <a:cubicBezTo>
                      <a:pt x="69" y="1302"/>
                      <a:pt x="92" y="1370"/>
                      <a:pt x="115" y="1438"/>
                    </a:cubicBezTo>
                    <a:cubicBezTo>
                      <a:pt x="183" y="1598"/>
                      <a:pt x="274" y="1735"/>
                      <a:pt x="366" y="1872"/>
                    </a:cubicBezTo>
                    <a:cubicBezTo>
                      <a:pt x="434" y="1941"/>
                      <a:pt x="503" y="2009"/>
                      <a:pt x="571" y="2078"/>
                    </a:cubicBezTo>
                    <a:cubicBezTo>
                      <a:pt x="617" y="2146"/>
                      <a:pt x="685" y="2192"/>
                      <a:pt x="731" y="2237"/>
                    </a:cubicBezTo>
                    <a:cubicBezTo>
                      <a:pt x="777" y="2260"/>
                      <a:pt x="799" y="2283"/>
                      <a:pt x="845" y="2306"/>
                    </a:cubicBezTo>
                    <a:cubicBezTo>
                      <a:pt x="913" y="2351"/>
                      <a:pt x="1005" y="2374"/>
                      <a:pt x="1096" y="2397"/>
                    </a:cubicBezTo>
                    <a:cubicBezTo>
                      <a:pt x="1165" y="2420"/>
                      <a:pt x="1210" y="2420"/>
                      <a:pt x="1279" y="2420"/>
                    </a:cubicBezTo>
                    <a:lnTo>
                      <a:pt x="1438" y="2420"/>
                    </a:lnTo>
                    <a:cubicBezTo>
                      <a:pt x="1484" y="2420"/>
                      <a:pt x="1530" y="2397"/>
                      <a:pt x="1598" y="2374"/>
                    </a:cubicBezTo>
                    <a:cubicBezTo>
                      <a:pt x="1621" y="2374"/>
                      <a:pt x="1667" y="2374"/>
                      <a:pt x="1690" y="2351"/>
                    </a:cubicBezTo>
                    <a:cubicBezTo>
                      <a:pt x="1781" y="2306"/>
                      <a:pt x="1827" y="2260"/>
                      <a:pt x="1872" y="2215"/>
                    </a:cubicBezTo>
                    <a:cubicBezTo>
                      <a:pt x="2009" y="2078"/>
                      <a:pt x="2078" y="1918"/>
                      <a:pt x="2100" y="1758"/>
                    </a:cubicBezTo>
                    <a:cubicBezTo>
                      <a:pt x="2146" y="1621"/>
                      <a:pt x="2146" y="1461"/>
                      <a:pt x="2123" y="1302"/>
                    </a:cubicBezTo>
                    <a:cubicBezTo>
                      <a:pt x="2078" y="1165"/>
                      <a:pt x="2032" y="1028"/>
                      <a:pt x="1941" y="868"/>
                    </a:cubicBezTo>
                    <a:cubicBezTo>
                      <a:pt x="1895" y="777"/>
                      <a:pt x="1849" y="708"/>
                      <a:pt x="1804" y="662"/>
                    </a:cubicBezTo>
                    <a:cubicBezTo>
                      <a:pt x="1758" y="571"/>
                      <a:pt x="1690" y="480"/>
                      <a:pt x="1598" y="411"/>
                    </a:cubicBezTo>
                    <a:cubicBezTo>
                      <a:pt x="1461" y="252"/>
                      <a:pt x="1279" y="137"/>
                      <a:pt x="1073" y="69"/>
                    </a:cubicBezTo>
                    <a:cubicBezTo>
                      <a:pt x="982" y="46"/>
                      <a:pt x="868" y="0"/>
                      <a:pt x="754" y="0"/>
                    </a:cubicBezTo>
                    <a:close/>
                  </a:path>
                </a:pathLst>
              </a:custGeom>
              <a:solidFill>
                <a:srgbClr val="FC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10"/>
              <p:cNvSpPr/>
              <p:nvPr/>
            </p:nvSpPr>
            <p:spPr>
              <a:xfrm rot="10152957">
                <a:off x="8705037" y="1516451"/>
                <a:ext cx="64196" cy="72008"/>
              </a:xfrm>
              <a:custGeom>
                <a:avLst/>
                <a:gdLst/>
                <a:ahLst/>
                <a:cxnLst/>
                <a:rect l="l" t="t" r="r" b="b"/>
                <a:pathLst>
                  <a:path w="2375" h="2664" extrusionOk="0">
                    <a:moveTo>
                      <a:pt x="1438" y="480"/>
                    </a:moveTo>
                    <a:cubicBezTo>
                      <a:pt x="1454" y="495"/>
                      <a:pt x="1459" y="500"/>
                      <a:pt x="1468" y="502"/>
                    </a:cubicBezTo>
                    <a:lnTo>
                      <a:pt x="1468" y="502"/>
                    </a:lnTo>
                    <a:cubicBezTo>
                      <a:pt x="1458" y="494"/>
                      <a:pt x="1448" y="487"/>
                      <a:pt x="1438" y="480"/>
                    </a:cubicBezTo>
                    <a:close/>
                    <a:moveTo>
                      <a:pt x="982" y="320"/>
                    </a:moveTo>
                    <a:cubicBezTo>
                      <a:pt x="1050" y="343"/>
                      <a:pt x="1142" y="343"/>
                      <a:pt x="1210" y="365"/>
                    </a:cubicBezTo>
                    <a:cubicBezTo>
                      <a:pt x="1286" y="403"/>
                      <a:pt x="1362" y="441"/>
                      <a:pt x="1438" y="480"/>
                    </a:cubicBezTo>
                    <a:lnTo>
                      <a:pt x="1438" y="480"/>
                    </a:lnTo>
                    <a:cubicBezTo>
                      <a:pt x="1438" y="480"/>
                      <a:pt x="1438" y="480"/>
                      <a:pt x="1438" y="480"/>
                    </a:cubicBezTo>
                    <a:lnTo>
                      <a:pt x="1438" y="480"/>
                    </a:lnTo>
                    <a:cubicBezTo>
                      <a:pt x="1454" y="487"/>
                      <a:pt x="1469" y="495"/>
                      <a:pt x="1484" y="502"/>
                    </a:cubicBezTo>
                    <a:cubicBezTo>
                      <a:pt x="1477" y="502"/>
                      <a:pt x="1472" y="502"/>
                      <a:pt x="1468" y="502"/>
                    </a:cubicBezTo>
                    <a:lnTo>
                      <a:pt x="1468" y="502"/>
                    </a:lnTo>
                    <a:cubicBezTo>
                      <a:pt x="1549" y="563"/>
                      <a:pt x="1628" y="624"/>
                      <a:pt x="1689" y="685"/>
                    </a:cubicBezTo>
                    <a:cubicBezTo>
                      <a:pt x="1781" y="799"/>
                      <a:pt x="1849" y="890"/>
                      <a:pt x="1895" y="1005"/>
                    </a:cubicBezTo>
                    <a:cubicBezTo>
                      <a:pt x="1963" y="1119"/>
                      <a:pt x="2009" y="1233"/>
                      <a:pt x="2032" y="1370"/>
                    </a:cubicBezTo>
                    <a:cubicBezTo>
                      <a:pt x="2055" y="1461"/>
                      <a:pt x="2055" y="1575"/>
                      <a:pt x="2055" y="1666"/>
                    </a:cubicBezTo>
                    <a:cubicBezTo>
                      <a:pt x="2032" y="1735"/>
                      <a:pt x="2032" y="1826"/>
                      <a:pt x="2009" y="1895"/>
                    </a:cubicBezTo>
                    <a:cubicBezTo>
                      <a:pt x="1986" y="1963"/>
                      <a:pt x="1963" y="2009"/>
                      <a:pt x="1918" y="2077"/>
                    </a:cubicBezTo>
                    <a:cubicBezTo>
                      <a:pt x="1895" y="2123"/>
                      <a:pt x="1849" y="2169"/>
                      <a:pt x="1804" y="2191"/>
                    </a:cubicBezTo>
                    <a:cubicBezTo>
                      <a:pt x="1781" y="2237"/>
                      <a:pt x="1735" y="2260"/>
                      <a:pt x="1689" y="2283"/>
                    </a:cubicBezTo>
                    <a:cubicBezTo>
                      <a:pt x="1644" y="2306"/>
                      <a:pt x="1598" y="2328"/>
                      <a:pt x="1552" y="2328"/>
                    </a:cubicBezTo>
                    <a:cubicBezTo>
                      <a:pt x="1484" y="2351"/>
                      <a:pt x="1438" y="2351"/>
                      <a:pt x="1370" y="2351"/>
                    </a:cubicBezTo>
                    <a:cubicBezTo>
                      <a:pt x="1301" y="2328"/>
                      <a:pt x="1233" y="2328"/>
                      <a:pt x="1187" y="2306"/>
                    </a:cubicBezTo>
                    <a:cubicBezTo>
                      <a:pt x="1073" y="2283"/>
                      <a:pt x="1005" y="2237"/>
                      <a:pt x="913" y="2191"/>
                    </a:cubicBezTo>
                    <a:cubicBezTo>
                      <a:pt x="822" y="2123"/>
                      <a:pt x="754" y="2054"/>
                      <a:pt x="685" y="1986"/>
                    </a:cubicBezTo>
                    <a:cubicBezTo>
                      <a:pt x="594" y="1872"/>
                      <a:pt x="525" y="1758"/>
                      <a:pt x="457" y="1644"/>
                    </a:cubicBezTo>
                    <a:cubicBezTo>
                      <a:pt x="434" y="1598"/>
                      <a:pt x="411" y="1529"/>
                      <a:pt x="388" y="1484"/>
                    </a:cubicBezTo>
                    <a:cubicBezTo>
                      <a:pt x="388" y="1461"/>
                      <a:pt x="388" y="1461"/>
                      <a:pt x="388" y="1461"/>
                    </a:cubicBezTo>
                    <a:cubicBezTo>
                      <a:pt x="366" y="1415"/>
                      <a:pt x="366" y="1347"/>
                      <a:pt x="343" y="1301"/>
                    </a:cubicBezTo>
                    <a:cubicBezTo>
                      <a:pt x="343" y="1233"/>
                      <a:pt x="320" y="1164"/>
                      <a:pt x="320" y="1119"/>
                    </a:cubicBezTo>
                    <a:cubicBezTo>
                      <a:pt x="320" y="1073"/>
                      <a:pt x="320" y="1050"/>
                      <a:pt x="320" y="1027"/>
                    </a:cubicBezTo>
                    <a:cubicBezTo>
                      <a:pt x="320" y="959"/>
                      <a:pt x="343" y="913"/>
                      <a:pt x="343" y="845"/>
                    </a:cubicBezTo>
                    <a:cubicBezTo>
                      <a:pt x="343" y="822"/>
                      <a:pt x="366" y="799"/>
                      <a:pt x="366" y="776"/>
                    </a:cubicBezTo>
                    <a:cubicBezTo>
                      <a:pt x="388" y="708"/>
                      <a:pt x="411" y="639"/>
                      <a:pt x="457" y="594"/>
                    </a:cubicBezTo>
                    <a:cubicBezTo>
                      <a:pt x="480" y="548"/>
                      <a:pt x="525" y="502"/>
                      <a:pt x="571" y="480"/>
                    </a:cubicBezTo>
                    <a:cubicBezTo>
                      <a:pt x="594" y="434"/>
                      <a:pt x="639" y="411"/>
                      <a:pt x="685" y="388"/>
                    </a:cubicBezTo>
                    <a:cubicBezTo>
                      <a:pt x="731" y="365"/>
                      <a:pt x="776" y="343"/>
                      <a:pt x="845" y="343"/>
                    </a:cubicBezTo>
                    <a:cubicBezTo>
                      <a:pt x="891" y="320"/>
                      <a:pt x="936" y="320"/>
                      <a:pt x="982" y="320"/>
                    </a:cubicBezTo>
                    <a:close/>
                    <a:moveTo>
                      <a:pt x="959" y="0"/>
                    </a:moveTo>
                    <a:cubicBezTo>
                      <a:pt x="868" y="0"/>
                      <a:pt x="776" y="23"/>
                      <a:pt x="685" y="46"/>
                    </a:cubicBezTo>
                    <a:cubicBezTo>
                      <a:pt x="617" y="46"/>
                      <a:pt x="525" y="114"/>
                      <a:pt x="457" y="160"/>
                    </a:cubicBezTo>
                    <a:cubicBezTo>
                      <a:pt x="388" y="183"/>
                      <a:pt x="320" y="251"/>
                      <a:pt x="274" y="297"/>
                    </a:cubicBezTo>
                    <a:cubicBezTo>
                      <a:pt x="274" y="297"/>
                      <a:pt x="274" y="297"/>
                      <a:pt x="251" y="320"/>
                    </a:cubicBezTo>
                    <a:cubicBezTo>
                      <a:pt x="229" y="343"/>
                      <a:pt x="229" y="343"/>
                      <a:pt x="229" y="365"/>
                    </a:cubicBezTo>
                    <a:cubicBezTo>
                      <a:pt x="183" y="411"/>
                      <a:pt x="137" y="480"/>
                      <a:pt x="114" y="548"/>
                    </a:cubicBezTo>
                    <a:cubicBezTo>
                      <a:pt x="69" y="639"/>
                      <a:pt x="46" y="731"/>
                      <a:pt x="23" y="822"/>
                    </a:cubicBezTo>
                    <a:cubicBezTo>
                      <a:pt x="0" y="868"/>
                      <a:pt x="0" y="913"/>
                      <a:pt x="0" y="959"/>
                    </a:cubicBezTo>
                    <a:cubicBezTo>
                      <a:pt x="0" y="1005"/>
                      <a:pt x="0" y="1050"/>
                      <a:pt x="0" y="1119"/>
                    </a:cubicBezTo>
                    <a:cubicBezTo>
                      <a:pt x="0" y="1210"/>
                      <a:pt x="0" y="1324"/>
                      <a:pt x="23" y="1415"/>
                    </a:cubicBezTo>
                    <a:cubicBezTo>
                      <a:pt x="46" y="1438"/>
                      <a:pt x="46" y="1461"/>
                      <a:pt x="46" y="1461"/>
                    </a:cubicBezTo>
                    <a:lnTo>
                      <a:pt x="46" y="1484"/>
                    </a:lnTo>
                    <a:cubicBezTo>
                      <a:pt x="69" y="1598"/>
                      <a:pt x="114" y="1712"/>
                      <a:pt x="160" y="1803"/>
                    </a:cubicBezTo>
                    <a:cubicBezTo>
                      <a:pt x="183" y="1803"/>
                      <a:pt x="183" y="1826"/>
                      <a:pt x="183" y="1826"/>
                    </a:cubicBezTo>
                    <a:lnTo>
                      <a:pt x="183" y="1849"/>
                    </a:lnTo>
                    <a:cubicBezTo>
                      <a:pt x="229" y="1918"/>
                      <a:pt x="274" y="1986"/>
                      <a:pt x="320" y="2054"/>
                    </a:cubicBezTo>
                    <a:cubicBezTo>
                      <a:pt x="343" y="2054"/>
                      <a:pt x="343" y="2077"/>
                      <a:pt x="366" y="2100"/>
                    </a:cubicBezTo>
                    <a:cubicBezTo>
                      <a:pt x="366" y="2100"/>
                      <a:pt x="366" y="2123"/>
                      <a:pt x="366" y="2123"/>
                    </a:cubicBezTo>
                    <a:cubicBezTo>
                      <a:pt x="457" y="2237"/>
                      <a:pt x="571" y="2328"/>
                      <a:pt x="662" y="2420"/>
                    </a:cubicBezTo>
                    <a:cubicBezTo>
                      <a:pt x="880" y="2565"/>
                      <a:pt x="1144" y="2664"/>
                      <a:pt x="1407" y="2664"/>
                    </a:cubicBezTo>
                    <a:cubicBezTo>
                      <a:pt x="1558" y="2664"/>
                      <a:pt x="1708" y="2631"/>
                      <a:pt x="1849" y="2557"/>
                    </a:cubicBezTo>
                    <a:cubicBezTo>
                      <a:pt x="1941" y="2534"/>
                      <a:pt x="2009" y="2465"/>
                      <a:pt x="2077" y="2397"/>
                    </a:cubicBezTo>
                    <a:cubicBezTo>
                      <a:pt x="2146" y="2328"/>
                      <a:pt x="2192" y="2260"/>
                      <a:pt x="2237" y="2169"/>
                    </a:cubicBezTo>
                    <a:cubicBezTo>
                      <a:pt x="2283" y="2100"/>
                      <a:pt x="2306" y="2009"/>
                      <a:pt x="2329" y="1918"/>
                    </a:cubicBezTo>
                    <a:cubicBezTo>
                      <a:pt x="2374" y="1803"/>
                      <a:pt x="2374" y="1666"/>
                      <a:pt x="2374" y="1552"/>
                    </a:cubicBezTo>
                    <a:cubicBezTo>
                      <a:pt x="2374" y="1438"/>
                      <a:pt x="2351" y="1324"/>
                      <a:pt x="2329" y="1233"/>
                    </a:cubicBezTo>
                    <a:cubicBezTo>
                      <a:pt x="2306" y="1096"/>
                      <a:pt x="2260" y="982"/>
                      <a:pt x="2192" y="890"/>
                    </a:cubicBezTo>
                    <a:cubicBezTo>
                      <a:pt x="2123" y="708"/>
                      <a:pt x="1986" y="548"/>
                      <a:pt x="1849" y="388"/>
                    </a:cubicBezTo>
                    <a:cubicBezTo>
                      <a:pt x="1712" y="251"/>
                      <a:pt x="1530" y="137"/>
                      <a:pt x="1347" y="69"/>
                    </a:cubicBezTo>
                    <a:cubicBezTo>
                      <a:pt x="1233" y="23"/>
                      <a:pt x="1119" y="0"/>
                      <a:pt x="1005" y="0"/>
                    </a:cubicBezTo>
                    <a:close/>
                  </a:path>
                </a:pathLst>
              </a:custGeom>
              <a:solidFill>
                <a:srgbClr val="FC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3" name="Google Shape;413;p10"/>
            <p:cNvSpPr/>
            <p:nvPr/>
          </p:nvSpPr>
          <p:spPr>
            <a:xfrm>
              <a:off x="6774529" y="39968"/>
              <a:ext cx="172721" cy="165423"/>
            </a:xfrm>
            <a:custGeom>
              <a:avLst/>
              <a:gdLst/>
              <a:ahLst/>
              <a:cxnLst/>
              <a:rect l="l" t="t" r="r" b="b"/>
              <a:pathLst>
                <a:path w="4875" h="4669" extrusionOk="0">
                  <a:moveTo>
                    <a:pt x="2121" y="0"/>
                  </a:moveTo>
                  <a:cubicBezTo>
                    <a:pt x="1960" y="0"/>
                    <a:pt x="1822" y="140"/>
                    <a:pt x="1758" y="411"/>
                  </a:cubicBezTo>
                  <a:lnTo>
                    <a:pt x="1735" y="480"/>
                  </a:lnTo>
                  <a:lnTo>
                    <a:pt x="1712" y="571"/>
                  </a:lnTo>
                  <a:lnTo>
                    <a:pt x="1484" y="1438"/>
                  </a:lnTo>
                  <a:lnTo>
                    <a:pt x="617" y="1758"/>
                  </a:lnTo>
                  <a:lnTo>
                    <a:pt x="502" y="1781"/>
                  </a:lnTo>
                  <a:cubicBezTo>
                    <a:pt x="46" y="1963"/>
                    <a:pt x="0" y="2306"/>
                    <a:pt x="411" y="2557"/>
                  </a:cubicBezTo>
                  <a:lnTo>
                    <a:pt x="571" y="2648"/>
                  </a:lnTo>
                  <a:lnTo>
                    <a:pt x="1301" y="3127"/>
                  </a:lnTo>
                  <a:lnTo>
                    <a:pt x="1347" y="4017"/>
                  </a:lnTo>
                  <a:lnTo>
                    <a:pt x="1347" y="4109"/>
                  </a:lnTo>
                  <a:lnTo>
                    <a:pt x="1347" y="4177"/>
                  </a:lnTo>
                  <a:cubicBezTo>
                    <a:pt x="1361" y="4497"/>
                    <a:pt x="1496" y="4669"/>
                    <a:pt x="1687" y="4669"/>
                  </a:cubicBezTo>
                  <a:cubicBezTo>
                    <a:pt x="1795" y="4669"/>
                    <a:pt x="1922" y="4613"/>
                    <a:pt x="2055" y="4497"/>
                  </a:cubicBezTo>
                  <a:lnTo>
                    <a:pt x="2123" y="4451"/>
                  </a:lnTo>
                  <a:lnTo>
                    <a:pt x="2191" y="4383"/>
                  </a:lnTo>
                  <a:lnTo>
                    <a:pt x="2876" y="3835"/>
                  </a:lnTo>
                  <a:lnTo>
                    <a:pt x="3812" y="4109"/>
                  </a:lnTo>
                  <a:lnTo>
                    <a:pt x="3881" y="4132"/>
                  </a:lnTo>
                  <a:cubicBezTo>
                    <a:pt x="3965" y="4156"/>
                    <a:pt x="4041" y="4167"/>
                    <a:pt x="4109" y="4167"/>
                  </a:cubicBezTo>
                  <a:cubicBezTo>
                    <a:pt x="4427" y="4167"/>
                    <a:pt x="4556" y="3915"/>
                    <a:pt x="4406" y="3538"/>
                  </a:cubicBezTo>
                  <a:lnTo>
                    <a:pt x="4018" y="2557"/>
                  </a:lnTo>
                  <a:lnTo>
                    <a:pt x="4520" y="1826"/>
                  </a:lnTo>
                  <a:lnTo>
                    <a:pt x="4565" y="1758"/>
                  </a:lnTo>
                  <a:lnTo>
                    <a:pt x="4611" y="1689"/>
                  </a:lnTo>
                  <a:cubicBezTo>
                    <a:pt x="4875" y="1293"/>
                    <a:pt x="4715" y="1003"/>
                    <a:pt x="4274" y="1003"/>
                  </a:cubicBezTo>
                  <a:cubicBezTo>
                    <a:pt x="4257" y="1003"/>
                    <a:pt x="4240" y="1004"/>
                    <a:pt x="4223" y="1004"/>
                  </a:cubicBezTo>
                  <a:lnTo>
                    <a:pt x="4177" y="1027"/>
                  </a:lnTo>
                  <a:lnTo>
                    <a:pt x="3173" y="1073"/>
                  </a:lnTo>
                  <a:lnTo>
                    <a:pt x="2625" y="365"/>
                  </a:lnTo>
                  <a:lnTo>
                    <a:pt x="2511" y="251"/>
                  </a:lnTo>
                  <a:cubicBezTo>
                    <a:pt x="2382" y="83"/>
                    <a:pt x="2245" y="0"/>
                    <a:pt x="21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10"/>
            <p:cNvSpPr/>
            <p:nvPr/>
          </p:nvSpPr>
          <p:spPr>
            <a:xfrm>
              <a:off x="5280004" y="39968"/>
              <a:ext cx="172721" cy="165423"/>
            </a:xfrm>
            <a:custGeom>
              <a:avLst/>
              <a:gdLst/>
              <a:ahLst/>
              <a:cxnLst/>
              <a:rect l="l" t="t" r="r" b="b"/>
              <a:pathLst>
                <a:path w="4875" h="4669" extrusionOk="0">
                  <a:moveTo>
                    <a:pt x="2121" y="0"/>
                  </a:moveTo>
                  <a:cubicBezTo>
                    <a:pt x="1960" y="0"/>
                    <a:pt x="1822" y="140"/>
                    <a:pt x="1758" y="411"/>
                  </a:cubicBezTo>
                  <a:lnTo>
                    <a:pt x="1735" y="480"/>
                  </a:lnTo>
                  <a:lnTo>
                    <a:pt x="1712" y="571"/>
                  </a:lnTo>
                  <a:lnTo>
                    <a:pt x="1484" y="1438"/>
                  </a:lnTo>
                  <a:lnTo>
                    <a:pt x="617" y="1758"/>
                  </a:lnTo>
                  <a:lnTo>
                    <a:pt x="502" y="1781"/>
                  </a:lnTo>
                  <a:cubicBezTo>
                    <a:pt x="46" y="1963"/>
                    <a:pt x="0" y="2306"/>
                    <a:pt x="411" y="2557"/>
                  </a:cubicBezTo>
                  <a:lnTo>
                    <a:pt x="571" y="2648"/>
                  </a:lnTo>
                  <a:lnTo>
                    <a:pt x="1301" y="3127"/>
                  </a:lnTo>
                  <a:lnTo>
                    <a:pt x="1347" y="4017"/>
                  </a:lnTo>
                  <a:lnTo>
                    <a:pt x="1347" y="4109"/>
                  </a:lnTo>
                  <a:lnTo>
                    <a:pt x="1347" y="4177"/>
                  </a:lnTo>
                  <a:cubicBezTo>
                    <a:pt x="1361" y="4497"/>
                    <a:pt x="1496" y="4669"/>
                    <a:pt x="1687" y="4669"/>
                  </a:cubicBezTo>
                  <a:cubicBezTo>
                    <a:pt x="1795" y="4669"/>
                    <a:pt x="1922" y="4613"/>
                    <a:pt x="2055" y="4497"/>
                  </a:cubicBezTo>
                  <a:lnTo>
                    <a:pt x="2123" y="4451"/>
                  </a:lnTo>
                  <a:lnTo>
                    <a:pt x="2191" y="4383"/>
                  </a:lnTo>
                  <a:lnTo>
                    <a:pt x="2876" y="3835"/>
                  </a:lnTo>
                  <a:lnTo>
                    <a:pt x="3812" y="4109"/>
                  </a:lnTo>
                  <a:lnTo>
                    <a:pt x="3881" y="4132"/>
                  </a:lnTo>
                  <a:cubicBezTo>
                    <a:pt x="3965" y="4156"/>
                    <a:pt x="4041" y="4167"/>
                    <a:pt x="4109" y="4167"/>
                  </a:cubicBezTo>
                  <a:cubicBezTo>
                    <a:pt x="4427" y="4167"/>
                    <a:pt x="4556" y="3915"/>
                    <a:pt x="4406" y="3538"/>
                  </a:cubicBezTo>
                  <a:lnTo>
                    <a:pt x="4018" y="2557"/>
                  </a:lnTo>
                  <a:lnTo>
                    <a:pt x="4520" y="1826"/>
                  </a:lnTo>
                  <a:lnTo>
                    <a:pt x="4565" y="1758"/>
                  </a:lnTo>
                  <a:lnTo>
                    <a:pt x="4611" y="1689"/>
                  </a:lnTo>
                  <a:cubicBezTo>
                    <a:pt x="4875" y="1293"/>
                    <a:pt x="4715" y="1003"/>
                    <a:pt x="4274" y="1003"/>
                  </a:cubicBezTo>
                  <a:cubicBezTo>
                    <a:pt x="4257" y="1003"/>
                    <a:pt x="4240" y="1004"/>
                    <a:pt x="4223" y="1004"/>
                  </a:cubicBezTo>
                  <a:lnTo>
                    <a:pt x="4177" y="1027"/>
                  </a:lnTo>
                  <a:lnTo>
                    <a:pt x="3173" y="1073"/>
                  </a:lnTo>
                  <a:lnTo>
                    <a:pt x="2625" y="365"/>
                  </a:lnTo>
                  <a:lnTo>
                    <a:pt x="2511" y="251"/>
                  </a:lnTo>
                  <a:cubicBezTo>
                    <a:pt x="2382" y="83"/>
                    <a:pt x="2245" y="0"/>
                    <a:pt x="21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 name="Google Shape;415;p10"/>
            <p:cNvSpPr/>
            <p:nvPr/>
          </p:nvSpPr>
          <p:spPr>
            <a:xfrm rot="2700000">
              <a:off x="5776221" y="205388"/>
              <a:ext cx="71213" cy="100301"/>
            </a:xfrm>
            <a:custGeom>
              <a:avLst/>
              <a:gdLst/>
              <a:ahLst/>
              <a:cxnLst/>
              <a:rect l="l" t="t" r="r" b="b"/>
              <a:pathLst>
                <a:path w="2010" h="2831" extrusionOk="0">
                  <a:moveTo>
                    <a:pt x="503" y="0"/>
                  </a:moveTo>
                  <a:lnTo>
                    <a:pt x="503" y="525"/>
                  </a:lnTo>
                  <a:cubicBezTo>
                    <a:pt x="480" y="822"/>
                    <a:pt x="366" y="1210"/>
                    <a:pt x="252" y="1415"/>
                  </a:cubicBezTo>
                  <a:lnTo>
                    <a:pt x="1" y="1780"/>
                  </a:lnTo>
                  <a:lnTo>
                    <a:pt x="434" y="1917"/>
                  </a:lnTo>
                  <a:cubicBezTo>
                    <a:pt x="663" y="1986"/>
                    <a:pt x="982" y="2214"/>
                    <a:pt x="1187" y="2442"/>
                  </a:cubicBezTo>
                  <a:lnTo>
                    <a:pt x="1530" y="2830"/>
                  </a:lnTo>
                  <a:lnTo>
                    <a:pt x="1530" y="2305"/>
                  </a:lnTo>
                  <a:cubicBezTo>
                    <a:pt x="1530" y="2032"/>
                    <a:pt x="1644" y="1621"/>
                    <a:pt x="1781" y="1438"/>
                  </a:cubicBezTo>
                  <a:lnTo>
                    <a:pt x="2009" y="1073"/>
                  </a:lnTo>
                  <a:lnTo>
                    <a:pt x="1598" y="936"/>
                  </a:lnTo>
                  <a:cubicBezTo>
                    <a:pt x="1370" y="845"/>
                    <a:pt x="1028" y="616"/>
                    <a:pt x="845" y="411"/>
                  </a:cubicBezTo>
                  <a:lnTo>
                    <a:pt x="503" y="0"/>
                  </a:lnTo>
                  <a:close/>
                </a:path>
              </a:pathLst>
            </a:custGeom>
            <a:solidFill>
              <a:srgbClr val="FCF4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6" name="Google Shape;416;p10"/>
            <p:cNvGrpSpPr/>
            <p:nvPr/>
          </p:nvGrpSpPr>
          <p:grpSpPr>
            <a:xfrm rot="-1126667">
              <a:off x="6212349" y="198416"/>
              <a:ext cx="221597" cy="232402"/>
              <a:chOff x="4298580" y="207227"/>
              <a:chExt cx="169073" cy="177317"/>
            </a:xfrm>
          </p:grpSpPr>
          <p:sp>
            <p:nvSpPr>
              <p:cNvPr id="417" name="Google Shape;417;p10"/>
              <p:cNvSpPr/>
              <p:nvPr/>
            </p:nvSpPr>
            <p:spPr>
              <a:xfrm>
                <a:off x="4304148" y="212174"/>
                <a:ext cx="35788" cy="35193"/>
              </a:xfrm>
              <a:custGeom>
                <a:avLst/>
                <a:gdLst/>
                <a:ahLst/>
                <a:cxnLst/>
                <a:rect l="l" t="t" r="r" b="b"/>
                <a:pathLst>
                  <a:path w="1324" h="1302" extrusionOk="0">
                    <a:moveTo>
                      <a:pt x="685" y="0"/>
                    </a:moveTo>
                    <a:cubicBezTo>
                      <a:pt x="639" y="0"/>
                      <a:pt x="594" y="0"/>
                      <a:pt x="548" y="23"/>
                    </a:cubicBezTo>
                    <a:cubicBezTo>
                      <a:pt x="479" y="23"/>
                      <a:pt x="411" y="69"/>
                      <a:pt x="343" y="114"/>
                    </a:cubicBezTo>
                    <a:cubicBezTo>
                      <a:pt x="320" y="114"/>
                      <a:pt x="274" y="160"/>
                      <a:pt x="251" y="183"/>
                    </a:cubicBezTo>
                    <a:cubicBezTo>
                      <a:pt x="251" y="183"/>
                      <a:pt x="228" y="206"/>
                      <a:pt x="228" y="206"/>
                    </a:cubicBezTo>
                    <a:cubicBezTo>
                      <a:pt x="183" y="228"/>
                      <a:pt x="137" y="251"/>
                      <a:pt x="91" y="297"/>
                    </a:cubicBezTo>
                    <a:cubicBezTo>
                      <a:pt x="0" y="411"/>
                      <a:pt x="0" y="616"/>
                      <a:pt x="23" y="753"/>
                    </a:cubicBezTo>
                    <a:cubicBezTo>
                      <a:pt x="46" y="799"/>
                      <a:pt x="69" y="845"/>
                      <a:pt x="91" y="890"/>
                    </a:cubicBezTo>
                    <a:cubicBezTo>
                      <a:pt x="91" y="936"/>
                      <a:pt x="114" y="959"/>
                      <a:pt x="114" y="982"/>
                    </a:cubicBezTo>
                    <a:cubicBezTo>
                      <a:pt x="160" y="1050"/>
                      <a:pt x="206" y="1073"/>
                      <a:pt x="228" y="1119"/>
                    </a:cubicBezTo>
                    <a:cubicBezTo>
                      <a:pt x="274" y="1187"/>
                      <a:pt x="365" y="1233"/>
                      <a:pt x="434" y="1255"/>
                    </a:cubicBezTo>
                    <a:cubicBezTo>
                      <a:pt x="525" y="1278"/>
                      <a:pt x="616" y="1301"/>
                      <a:pt x="708" y="1301"/>
                    </a:cubicBezTo>
                    <a:cubicBezTo>
                      <a:pt x="776" y="1301"/>
                      <a:pt x="845" y="1278"/>
                      <a:pt x="890" y="1255"/>
                    </a:cubicBezTo>
                    <a:cubicBezTo>
                      <a:pt x="982" y="1210"/>
                      <a:pt x="1050" y="1164"/>
                      <a:pt x="1119" y="1119"/>
                    </a:cubicBezTo>
                    <a:cubicBezTo>
                      <a:pt x="1187" y="1050"/>
                      <a:pt x="1233" y="959"/>
                      <a:pt x="1278" y="867"/>
                    </a:cubicBezTo>
                    <a:cubicBezTo>
                      <a:pt x="1324" y="799"/>
                      <a:pt x="1324" y="708"/>
                      <a:pt x="1324" y="616"/>
                    </a:cubicBezTo>
                    <a:cubicBezTo>
                      <a:pt x="1324" y="548"/>
                      <a:pt x="1301" y="457"/>
                      <a:pt x="1278" y="388"/>
                    </a:cubicBezTo>
                    <a:cubicBezTo>
                      <a:pt x="1256" y="342"/>
                      <a:pt x="1233" y="297"/>
                      <a:pt x="1187" y="251"/>
                    </a:cubicBezTo>
                    <a:cubicBezTo>
                      <a:pt x="1164" y="206"/>
                      <a:pt x="1141" y="183"/>
                      <a:pt x="1119" y="160"/>
                    </a:cubicBezTo>
                    <a:cubicBezTo>
                      <a:pt x="1073" y="114"/>
                      <a:pt x="1027" y="91"/>
                      <a:pt x="1004" y="69"/>
                    </a:cubicBezTo>
                    <a:cubicBezTo>
                      <a:pt x="936" y="46"/>
                      <a:pt x="867" y="23"/>
                      <a:pt x="822" y="23"/>
                    </a:cubicBezTo>
                    <a:cubicBezTo>
                      <a:pt x="776" y="0"/>
                      <a:pt x="731" y="0"/>
                      <a:pt x="685"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 name="Google Shape;418;p10"/>
              <p:cNvSpPr/>
              <p:nvPr/>
            </p:nvSpPr>
            <p:spPr>
              <a:xfrm>
                <a:off x="4396077" y="219553"/>
                <a:ext cx="66656" cy="74684"/>
              </a:xfrm>
              <a:custGeom>
                <a:avLst/>
                <a:gdLst/>
                <a:ahLst/>
                <a:cxnLst/>
                <a:rect l="l" t="t" r="r" b="b"/>
                <a:pathLst>
                  <a:path w="2466" h="2763" extrusionOk="0">
                    <a:moveTo>
                      <a:pt x="959" y="1"/>
                    </a:moveTo>
                    <a:cubicBezTo>
                      <a:pt x="867" y="1"/>
                      <a:pt x="776" y="24"/>
                      <a:pt x="685" y="47"/>
                    </a:cubicBezTo>
                    <a:cubicBezTo>
                      <a:pt x="639" y="69"/>
                      <a:pt x="571" y="92"/>
                      <a:pt x="502" y="138"/>
                    </a:cubicBezTo>
                    <a:cubicBezTo>
                      <a:pt x="457" y="161"/>
                      <a:pt x="411" y="206"/>
                      <a:pt x="365" y="252"/>
                    </a:cubicBezTo>
                    <a:cubicBezTo>
                      <a:pt x="342" y="275"/>
                      <a:pt x="320" y="298"/>
                      <a:pt x="297" y="343"/>
                    </a:cubicBezTo>
                    <a:cubicBezTo>
                      <a:pt x="228" y="389"/>
                      <a:pt x="183" y="457"/>
                      <a:pt x="160" y="549"/>
                    </a:cubicBezTo>
                    <a:cubicBezTo>
                      <a:pt x="114" y="640"/>
                      <a:pt x="91" y="731"/>
                      <a:pt x="69" y="823"/>
                    </a:cubicBezTo>
                    <a:cubicBezTo>
                      <a:pt x="23" y="982"/>
                      <a:pt x="0" y="1142"/>
                      <a:pt x="0" y="1302"/>
                    </a:cubicBezTo>
                    <a:cubicBezTo>
                      <a:pt x="23" y="1462"/>
                      <a:pt x="69" y="1622"/>
                      <a:pt x="137" y="1759"/>
                    </a:cubicBezTo>
                    <a:cubicBezTo>
                      <a:pt x="206" y="1918"/>
                      <a:pt x="274" y="2078"/>
                      <a:pt x="388" y="2215"/>
                    </a:cubicBezTo>
                    <a:cubicBezTo>
                      <a:pt x="434" y="2284"/>
                      <a:pt x="479" y="2352"/>
                      <a:pt x="548" y="2398"/>
                    </a:cubicBezTo>
                    <a:cubicBezTo>
                      <a:pt x="639" y="2489"/>
                      <a:pt x="753" y="2557"/>
                      <a:pt x="867" y="2626"/>
                    </a:cubicBezTo>
                    <a:cubicBezTo>
                      <a:pt x="1050" y="2717"/>
                      <a:pt x="1255" y="2740"/>
                      <a:pt x="1438" y="2763"/>
                    </a:cubicBezTo>
                    <a:cubicBezTo>
                      <a:pt x="1644" y="2763"/>
                      <a:pt x="1826" y="2694"/>
                      <a:pt x="1986" y="2603"/>
                    </a:cubicBezTo>
                    <a:cubicBezTo>
                      <a:pt x="2100" y="2535"/>
                      <a:pt x="2191" y="2443"/>
                      <a:pt x="2260" y="2352"/>
                    </a:cubicBezTo>
                    <a:cubicBezTo>
                      <a:pt x="2465" y="2101"/>
                      <a:pt x="2465" y="1781"/>
                      <a:pt x="2397" y="1485"/>
                    </a:cubicBezTo>
                    <a:cubicBezTo>
                      <a:pt x="2397" y="1393"/>
                      <a:pt x="2374" y="1302"/>
                      <a:pt x="2351" y="1211"/>
                    </a:cubicBezTo>
                    <a:cubicBezTo>
                      <a:pt x="2305" y="1119"/>
                      <a:pt x="2260" y="1028"/>
                      <a:pt x="2214" y="937"/>
                    </a:cubicBezTo>
                    <a:cubicBezTo>
                      <a:pt x="2191" y="868"/>
                      <a:pt x="2146" y="823"/>
                      <a:pt x="2123" y="754"/>
                    </a:cubicBezTo>
                    <a:cubicBezTo>
                      <a:pt x="2077" y="686"/>
                      <a:pt x="2032" y="640"/>
                      <a:pt x="1986" y="572"/>
                    </a:cubicBezTo>
                    <a:cubicBezTo>
                      <a:pt x="1917" y="503"/>
                      <a:pt x="1872" y="435"/>
                      <a:pt x="1780" y="366"/>
                    </a:cubicBezTo>
                    <a:cubicBezTo>
                      <a:pt x="1712" y="298"/>
                      <a:pt x="1621" y="252"/>
                      <a:pt x="1529" y="184"/>
                    </a:cubicBezTo>
                    <a:cubicBezTo>
                      <a:pt x="1392" y="115"/>
                      <a:pt x="1255" y="47"/>
                      <a:pt x="1096" y="24"/>
                    </a:cubicBezTo>
                    <a:cubicBezTo>
                      <a:pt x="1050" y="1"/>
                      <a:pt x="1004" y="1"/>
                      <a:pt x="959" y="1"/>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10"/>
              <p:cNvSpPr/>
              <p:nvPr/>
            </p:nvSpPr>
            <p:spPr>
              <a:xfrm>
                <a:off x="4404700" y="322591"/>
                <a:ext cx="58655" cy="56493"/>
              </a:xfrm>
              <a:custGeom>
                <a:avLst/>
                <a:gdLst/>
                <a:ahLst/>
                <a:cxnLst/>
                <a:rect l="l" t="t" r="r" b="b"/>
                <a:pathLst>
                  <a:path w="2170" h="2090" extrusionOk="0">
                    <a:moveTo>
                      <a:pt x="1028" y="1"/>
                    </a:moveTo>
                    <a:cubicBezTo>
                      <a:pt x="914" y="1"/>
                      <a:pt x="822" y="24"/>
                      <a:pt x="708" y="46"/>
                    </a:cubicBezTo>
                    <a:cubicBezTo>
                      <a:pt x="663" y="46"/>
                      <a:pt x="594" y="69"/>
                      <a:pt x="548" y="92"/>
                    </a:cubicBezTo>
                    <a:cubicBezTo>
                      <a:pt x="503" y="115"/>
                      <a:pt x="457" y="138"/>
                      <a:pt x="434" y="161"/>
                    </a:cubicBezTo>
                    <a:cubicBezTo>
                      <a:pt x="366" y="183"/>
                      <a:pt x="297" y="252"/>
                      <a:pt x="252" y="298"/>
                    </a:cubicBezTo>
                    <a:cubicBezTo>
                      <a:pt x="229" y="343"/>
                      <a:pt x="206" y="389"/>
                      <a:pt x="183" y="434"/>
                    </a:cubicBezTo>
                    <a:cubicBezTo>
                      <a:pt x="115" y="480"/>
                      <a:pt x="92" y="594"/>
                      <a:pt x="69" y="663"/>
                    </a:cubicBezTo>
                    <a:cubicBezTo>
                      <a:pt x="23" y="868"/>
                      <a:pt x="1" y="1096"/>
                      <a:pt x="69" y="1302"/>
                    </a:cubicBezTo>
                    <a:cubicBezTo>
                      <a:pt x="115" y="1393"/>
                      <a:pt x="160" y="1484"/>
                      <a:pt x="206" y="1599"/>
                    </a:cubicBezTo>
                    <a:cubicBezTo>
                      <a:pt x="206" y="1621"/>
                      <a:pt x="229" y="1667"/>
                      <a:pt x="252" y="1690"/>
                    </a:cubicBezTo>
                    <a:cubicBezTo>
                      <a:pt x="275" y="1736"/>
                      <a:pt x="320" y="1781"/>
                      <a:pt x="366" y="1827"/>
                    </a:cubicBezTo>
                    <a:cubicBezTo>
                      <a:pt x="389" y="1850"/>
                      <a:pt x="434" y="1872"/>
                      <a:pt x="457" y="1895"/>
                    </a:cubicBezTo>
                    <a:cubicBezTo>
                      <a:pt x="526" y="1941"/>
                      <a:pt x="594" y="1987"/>
                      <a:pt x="663" y="2009"/>
                    </a:cubicBezTo>
                    <a:cubicBezTo>
                      <a:pt x="731" y="2032"/>
                      <a:pt x="777" y="2055"/>
                      <a:pt x="845" y="2055"/>
                    </a:cubicBezTo>
                    <a:cubicBezTo>
                      <a:pt x="914" y="2078"/>
                      <a:pt x="994" y="2089"/>
                      <a:pt x="1073" y="2089"/>
                    </a:cubicBezTo>
                    <a:cubicBezTo>
                      <a:pt x="1153" y="2089"/>
                      <a:pt x="1233" y="2078"/>
                      <a:pt x="1302" y="2055"/>
                    </a:cubicBezTo>
                    <a:cubicBezTo>
                      <a:pt x="1393" y="2032"/>
                      <a:pt x="1461" y="2009"/>
                      <a:pt x="1530" y="1964"/>
                    </a:cubicBezTo>
                    <a:cubicBezTo>
                      <a:pt x="1576" y="1941"/>
                      <a:pt x="1644" y="1918"/>
                      <a:pt x="1690" y="1895"/>
                    </a:cubicBezTo>
                    <a:cubicBezTo>
                      <a:pt x="1781" y="1850"/>
                      <a:pt x="1872" y="1781"/>
                      <a:pt x="1964" y="1690"/>
                    </a:cubicBezTo>
                    <a:cubicBezTo>
                      <a:pt x="2009" y="1621"/>
                      <a:pt x="2078" y="1530"/>
                      <a:pt x="2101" y="1439"/>
                    </a:cubicBezTo>
                    <a:cubicBezTo>
                      <a:pt x="2123" y="1416"/>
                      <a:pt x="2123" y="1370"/>
                      <a:pt x="2146" y="1325"/>
                    </a:cubicBezTo>
                    <a:cubicBezTo>
                      <a:pt x="2169" y="1256"/>
                      <a:pt x="2169" y="1188"/>
                      <a:pt x="2169" y="1142"/>
                    </a:cubicBezTo>
                    <a:cubicBezTo>
                      <a:pt x="2169" y="1096"/>
                      <a:pt x="2146" y="1051"/>
                      <a:pt x="2146" y="1005"/>
                    </a:cubicBezTo>
                    <a:cubicBezTo>
                      <a:pt x="2146" y="937"/>
                      <a:pt x="2123" y="891"/>
                      <a:pt x="2123" y="823"/>
                    </a:cubicBezTo>
                    <a:cubicBezTo>
                      <a:pt x="2101" y="731"/>
                      <a:pt x="2055" y="617"/>
                      <a:pt x="1986" y="526"/>
                    </a:cubicBezTo>
                    <a:cubicBezTo>
                      <a:pt x="1964" y="457"/>
                      <a:pt x="1895" y="389"/>
                      <a:pt x="1827" y="343"/>
                    </a:cubicBezTo>
                    <a:cubicBezTo>
                      <a:pt x="1758" y="252"/>
                      <a:pt x="1644" y="183"/>
                      <a:pt x="1553" y="138"/>
                    </a:cubicBezTo>
                    <a:cubicBezTo>
                      <a:pt x="1484" y="92"/>
                      <a:pt x="1393" y="69"/>
                      <a:pt x="1302" y="46"/>
                    </a:cubicBezTo>
                    <a:cubicBezTo>
                      <a:pt x="1210" y="1"/>
                      <a:pt x="1119" y="1"/>
                      <a:pt x="1028" y="1"/>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10"/>
              <p:cNvSpPr/>
              <p:nvPr/>
            </p:nvSpPr>
            <p:spPr>
              <a:xfrm>
                <a:off x="4390509" y="214634"/>
                <a:ext cx="77144" cy="87010"/>
              </a:xfrm>
              <a:custGeom>
                <a:avLst/>
                <a:gdLst/>
                <a:ahLst/>
                <a:cxnLst/>
                <a:rect l="l" t="t" r="r" b="b"/>
                <a:pathLst>
                  <a:path w="2854" h="3219" extrusionOk="0">
                    <a:moveTo>
                      <a:pt x="1347" y="320"/>
                    </a:moveTo>
                    <a:cubicBezTo>
                      <a:pt x="1439" y="343"/>
                      <a:pt x="1530" y="366"/>
                      <a:pt x="1621" y="388"/>
                    </a:cubicBezTo>
                    <a:cubicBezTo>
                      <a:pt x="1713" y="457"/>
                      <a:pt x="1827" y="503"/>
                      <a:pt x="1918" y="571"/>
                    </a:cubicBezTo>
                    <a:cubicBezTo>
                      <a:pt x="2009" y="662"/>
                      <a:pt x="2101" y="731"/>
                      <a:pt x="2169" y="845"/>
                    </a:cubicBezTo>
                    <a:cubicBezTo>
                      <a:pt x="2260" y="959"/>
                      <a:pt x="2329" y="1073"/>
                      <a:pt x="2375" y="1210"/>
                    </a:cubicBezTo>
                    <a:cubicBezTo>
                      <a:pt x="2443" y="1324"/>
                      <a:pt x="2466" y="1461"/>
                      <a:pt x="2489" y="1598"/>
                    </a:cubicBezTo>
                    <a:cubicBezTo>
                      <a:pt x="2511" y="1735"/>
                      <a:pt x="2511" y="1895"/>
                      <a:pt x="2489" y="2032"/>
                    </a:cubicBezTo>
                    <a:cubicBezTo>
                      <a:pt x="2489" y="2123"/>
                      <a:pt x="2443" y="2214"/>
                      <a:pt x="2420" y="2329"/>
                    </a:cubicBezTo>
                    <a:cubicBezTo>
                      <a:pt x="2375" y="2397"/>
                      <a:pt x="2329" y="2488"/>
                      <a:pt x="2283" y="2557"/>
                    </a:cubicBezTo>
                    <a:cubicBezTo>
                      <a:pt x="2238" y="2602"/>
                      <a:pt x="2192" y="2671"/>
                      <a:pt x="2123" y="2717"/>
                    </a:cubicBezTo>
                    <a:cubicBezTo>
                      <a:pt x="2078" y="2739"/>
                      <a:pt x="2009" y="2785"/>
                      <a:pt x="1941" y="2808"/>
                    </a:cubicBezTo>
                    <a:cubicBezTo>
                      <a:pt x="1872" y="2854"/>
                      <a:pt x="1804" y="2854"/>
                      <a:pt x="1735" y="2876"/>
                    </a:cubicBezTo>
                    <a:lnTo>
                      <a:pt x="1507" y="2876"/>
                    </a:lnTo>
                    <a:cubicBezTo>
                      <a:pt x="1416" y="2854"/>
                      <a:pt x="1325" y="2831"/>
                      <a:pt x="1256" y="2808"/>
                    </a:cubicBezTo>
                    <a:cubicBezTo>
                      <a:pt x="1142" y="2762"/>
                      <a:pt x="1028" y="2694"/>
                      <a:pt x="914" y="2625"/>
                    </a:cubicBezTo>
                    <a:cubicBezTo>
                      <a:pt x="822" y="2534"/>
                      <a:pt x="754" y="2466"/>
                      <a:pt x="685" y="2351"/>
                    </a:cubicBezTo>
                    <a:cubicBezTo>
                      <a:pt x="594" y="2260"/>
                      <a:pt x="526" y="2146"/>
                      <a:pt x="480" y="2009"/>
                    </a:cubicBezTo>
                    <a:cubicBezTo>
                      <a:pt x="412" y="1872"/>
                      <a:pt x="366" y="1712"/>
                      <a:pt x="343" y="1575"/>
                    </a:cubicBezTo>
                    <a:cubicBezTo>
                      <a:pt x="343" y="1507"/>
                      <a:pt x="343" y="1438"/>
                      <a:pt x="343" y="1347"/>
                    </a:cubicBezTo>
                    <a:cubicBezTo>
                      <a:pt x="343" y="1301"/>
                      <a:pt x="343" y="1256"/>
                      <a:pt x="343" y="1210"/>
                    </a:cubicBezTo>
                    <a:lnTo>
                      <a:pt x="343" y="1187"/>
                    </a:lnTo>
                    <a:cubicBezTo>
                      <a:pt x="366" y="1073"/>
                      <a:pt x="389" y="982"/>
                      <a:pt x="434" y="891"/>
                    </a:cubicBezTo>
                    <a:cubicBezTo>
                      <a:pt x="480" y="799"/>
                      <a:pt x="526" y="708"/>
                      <a:pt x="571" y="639"/>
                    </a:cubicBezTo>
                    <a:cubicBezTo>
                      <a:pt x="594" y="617"/>
                      <a:pt x="594" y="617"/>
                      <a:pt x="617" y="594"/>
                    </a:cubicBezTo>
                    <a:cubicBezTo>
                      <a:pt x="640" y="548"/>
                      <a:pt x="685" y="525"/>
                      <a:pt x="731" y="480"/>
                    </a:cubicBezTo>
                    <a:cubicBezTo>
                      <a:pt x="777" y="457"/>
                      <a:pt x="822" y="434"/>
                      <a:pt x="868" y="411"/>
                    </a:cubicBezTo>
                    <a:cubicBezTo>
                      <a:pt x="868" y="411"/>
                      <a:pt x="868" y="411"/>
                      <a:pt x="868" y="388"/>
                    </a:cubicBezTo>
                    <a:lnTo>
                      <a:pt x="891" y="388"/>
                    </a:lnTo>
                    <a:cubicBezTo>
                      <a:pt x="947" y="370"/>
                      <a:pt x="1004" y="351"/>
                      <a:pt x="1074" y="332"/>
                    </a:cubicBezTo>
                    <a:lnTo>
                      <a:pt x="1074" y="332"/>
                    </a:lnTo>
                    <a:cubicBezTo>
                      <a:pt x="1073" y="335"/>
                      <a:pt x="1073" y="338"/>
                      <a:pt x="1073" y="343"/>
                    </a:cubicBezTo>
                    <a:cubicBezTo>
                      <a:pt x="1073" y="343"/>
                      <a:pt x="1073" y="337"/>
                      <a:pt x="1076" y="331"/>
                    </a:cubicBezTo>
                    <a:lnTo>
                      <a:pt x="1076" y="331"/>
                    </a:lnTo>
                    <a:cubicBezTo>
                      <a:pt x="1076" y="331"/>
                      <a:pt x="1075" y="332"/>
                      <a:pt x="1074" y="332"/>
                    </a:cubicBezTo>
                    <a:lnTo>
                      <a:pt x="1074" y="332"/>
                    </a:lnTo>
                    <a:cubicBezTo>
                      <a:pt x="1074" y="320"/>
                      <a:pt x="1078" y="320"/>
                      <a:pt x="1096" y="320"/>
                    </a:cubicBezTo>
                    <a:cubicBezTo>
                      <a:pt x="1085" y="320"/>
                      <a:pt x="1079" y="325"/>
                      <a:pt x="1076" y="331"/>
                    </a:cubicBezTo>
                    <a:lnTo>
                      <a:pt x="1076" y="331"/>
                    </a:lnTo>
                    <a:cubicBezTo>
                      <a:pt x="1090" y="327"/>
                      <a:pt x="1104" y="324"/>
                      <a:pt x="1119" y="320"/>
                    </a:cubicBezTo>
                    <a:close/>
                    <a:moveTo>
                      <a:pt x="1233" y="0"/>
                    </a:moveTo>
                    <a:cubicBezTo>
                      <a:pt x="1165" y="0"/>
                      <a:pt x="1073" y="0"/>
                      <a:pt x="1005" y="23"/>
                    </a:cubicBezTo>
                    <a:lnTo>
                      <a:pt x="982" y="23"/>
                    </a:lnTo>
                    <a:cubicBezTo>
                      <a:pt x="914" y="46"/>
                      <a:pt x="868" y="46"/>
                      <a:pt x="822" y="69"/>
                    </a:cubicBezTo>
                    <a:cubicBezTo>
                      <a:pt x="800" y="69"/>
                      <a:pt x="800" y="69"/>
                      <a:pt x="800" y="92"/>
                    </a:cubicBezTo>
                    <a:cubicBezTo>
                      <a:pt x="754" y="92"/>
                      <a:pt x="731" y="115"/>
                      <a:pt x="708" y="115"/>
                    </a:cubicBezTo>
                    <a:cubicBezTo>
                      <a:pt x="708" y="115"/>
                      <a:pt x="685" y="137"/>
                      <a:pt x="685" y="137"/>
                    </a:cubicBezTo>
                    <a:lnTo>
                      <a:pt x="663" y="137"/>
                    </a:lnTo>
                    <a:cubicBezTo>
                      <a:pt x="663" y="137"/>
                      <a:pt x="663" y="160"/>
                      <a:pt x="640" y="160"/>
                    </a:cubicBezTo>
                    <a:lnTo>
                      <a:pt x="617" y="160"/>
                    </a:lnTo>
                    <a:cubicBezTo>
                      <a:pt x="617" y="160"/>
                      <a:pt x="617" y="183"/>
                      <a:pt x="617" y="183"/>
                    </a:cubicBezTo>
                    <a:lnTo>
                      <a:pt x="594" y="183"/>
                    </a:lnTo>
                    <a:cubicBezTo>
                      <a:pt x="594" y="183"/>
                      <a:pt x="571" y="183"/>
                      <a:pt x="571" y="206"/>
                    </a:cubicBezTo>
                    <a:cubicBezTo>
                      <a:pt x="480" y="274"/>
                      <a:pt x="389" y="366"/>
                      <a:pt x="320" y="457"/>
                    </a:cubicBezTo>
                    <a:lnTo>
                      <a:pt x="297" y="457"/>
                    </a:lnTo>
                    <a:cubicBezTo>
                      <a:pt x="229" y="548"/>
                      <a:pt x="160" y="662"/>
                      <a:pt x="115" y="799"/>
                    </a:cubicBezTo>
                    <a:cubicBezTo>
                      <a:pt x="23" y="1050"/>
                      <a:pt x="1" y="1324"/>
                      <a:pt x="23" y="1575"/>
                    </a:cubicBezTo>
                    <a:cubicBezTo>
                      <a:pt x="23" y="1575"/>
                      <a:pt x="23" y="1575"/>
                      <a:pt x="23" y="1598"/>
                    </a:cubicBezTo>
                    <a:cubicBezTo>
                      <a:pt x="46" y="1804"/>
                      <a:pt x="115" y="1986"/>
                      <a:pt x="183" y="2169"/>
                    </a:cubicBezTo>
                    <a:cubicBezTo>
                      <a:pt x="366" y="2557"/>
                      <a:pt x="663" y="2876"/>
                      <a:pt x="1051" y="3082"/>
                    </a:cubicBezTo>
                    <a:cubicBezTo>
                      <a:pt x="1233" y="3173"/>
                      <a:pt x="1439" y="3219"/>
                      <a:pt x="1667" y="3219"/>
                    </a:cubicBezTo>
                    <a:cubicBezTo>
                      <a:pt x="1758" y="3196"/>
                      <a:pt x="1850" y="3196"/>
                      <a:pt x="1964" y="3150"/>
                    </a:cubicBezTo>
                    <a:cubicBezTo>
                      <a:pt x="2078" y="3127"/>
                      <a:pt x="2169" y="3082"/>
                      <a:pt x="2260" y="3013"/>
                    </a:cubicBezTo>
                    <a:cubicBezTo>
                      <a:pt x="2443" y="2899"/>
                      <a:pt x="2580" y="2739"/>
                      <a:pt x="2671" y="2557"/>
                    </a:cubicBezTo>
                    <a:cubicBezTo>
                      <a:pt x="2785" y="2351"/>
                      <a:pt x="2831" y="2123"/>
                      <a:pt x="2831" y="1895"/>
                    </a:cubicBezTo>
                    <a:cubicBezTo>
                      <a:pt x="2854" y="1667"/>
                      <a:pt x="2808" y="1461"/>
                      <a:pt x="2740" y="1256"/>
                    </a:cubicBezTo>
                    <a:cubicBezTo>
                      <a:pt x="2694" y="1050"/>
                      <a:pt x="2580" y="868"/>
                      <a:pt x="2466" y="708"/>
                    </a:cubicBezTo>
                    <a:cubicBezTo>
                      <a:pt x="2215" y="343"/>
                      <a:pt x="1827" y="69"/>
                      <a:pt x="1393"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10"/>
              <p:cNvSpPr/>
              <p:nvPr/>
            </p:nvSpPr>
            <p:spPr>
              <a:xfrm>
                <a:off x="4298580" y="207227"/>
                <a:ext cx="46924" cy="46681"/>
              </a:xfrm>
              <a:custGeom>
                <a:avLst/>
                <a:gdLst/>
                <a:ahLst/>
                <a:cxnLst/>
                <a:rect l="l" t="t" r="r" b="b"/>
                <a:pathLst>
                  <a:path w="1736" h="1727" extrusionOk="0">
                    <a:moveTo>
                      <a:pt x="914" y="343"/>
                    </a:moveTo>
                    <a:cubicBezTo>
                      <a:pt x="959" y="343"/>
                      <a:pt x="982" y="343"/>
                      <a:pt x="1028" y="366"/>
                    </a:cubicBezTo>
                    <a:cubicBezTo>
                      <a:pt x="1073" y="366"/>
                      <a:pt x="1119" y="389"/>
                      <a:pt x="1165" y="411"/>
                    </a:cubicBezTo>
                    <a:cubicBezTo>
                      <a:pt x="1188" y="457"/>
                      <a:pt x="1233" y="480"/>
                      <a:pt x="1256" y="503"/>
                    </a:cubicBezTo>
                    <a:cubicBezTo>
                      <a:pt x="1302" y="548"/>
                      <a:pt x="1325" y="571"/>
                      <a:pt x="1347" y="617"/>
                    </a:cubicBezTo>
                    <a:cubicBezTo>
                      <a:pt x="1370" y="662"/>
                      <a:pt x="1370" y="708"/>
                      <a:pt x="1393" y="754"/>
                    </a:cubicBezTo>
                    <a:cubicBezTo>
                      <a:pt x="1393" y="799"/>
                      <a:pt x="1393" y="845"/>
                      <a:pt x="1393" y="891"/>
                    </a:cubicBezTo>
                    <a:cubicBezTo>
                      <a:pt x="1393" y="936"/>
                      <a:pt x="1393" y="982"/>
                      <a:pt x="1370" y="1028"/>
                    </a:cubicBezTo>
                    <a:cubicBezTo>
                      <a:pt x="1347" y="1073"/>
                      <a:pt x="1325" y="1142"/>
                      <a:pt x="1302" y="1187"/>
                    </a:cubicBezTo>
                    <a:cubicBezTo>
                      <a:pt x="1279" y="1210"/>
                      <a:pt x="1256" y="1233"/>
                      <a:pt x="1210" y="1279"/>
                    </a:cubicBezTo>
                    <a:cubicBezTo>
                      <a:pt x="1188" y="1302"/>
                      <a:pt x="1142" y="1324"/>
                      <a:pt x="1096" y="1347"/>
                    </a:cubicBezTo>
                    <a:cubicBezTo>
                      <a:pt x="1051" y="1370"/>
                      <a:pt x="1005" y="1393"/>
                      <a:pt x="959" y="1393"/>
                    </a:cubicBezTo>
                    <a:lnTo>
                      <a:pt x="822" y="1393"/>
                    </a:lnTo>
                    <a:cubicBezTo>
                      <a:pt x="777" y="1393"/>
                      <a:pt x="731" y="1393"/>
                      <a:pt x="685" y="1370"/>
                    </a:cubicBezTo>
                    <a:cubicBezTo>
                      <a:pt x="640" y="1347"/>
                      <a:pt x="617" y="1347"/>
                      <a:pt x="571" y="1302"/>
                    </a:cubicBezTo>
                    <a:cubicBezTo>
                      <a:pt x="526" y="1279"/>
                      <a:pt x="503" y="1256"/>
                      <a:pt x="457" y="1210"/>
                    </a:cubicBezTo>
                    <a:cubicBezTo>
                      <a:pt x="434" y="1187"/>
                      <a:pt x="412" y="1142"/>
                      <a:pt x="389" y="1096"/>
                    </a:cubicBezTo>
                    <a:cubicBezTo>
                      <a:pt x="366" y="1050"/>
                      <a:pt x="343" y="1005"/>
                      <a:pt x="343" y="959"/>
                    </a:cubicBezTo>
                    <a:cubicBezTo>
                      <a:pt x="320" y="913"/>
                      <a:pt x="320" y="891"/>
                      <a:pt x="320" y="845"/>
                    </a:cubicBezTo>
                    <a:cubicBezTo>
                      <a:pt x="343" y="777"/>
                      <a:pt x="343" y="731"/>
                      <a:pt x="366" y="685"/>
                    </a:cubicBezTo>
                    <a:cubicBezTo>
                      <a:pt x="366" y="662"/>
                      <a:pt x="366" y="640"/>
                      <a:pt x="389" y="640"/>
                    </a:cubicBezTo>
                    <a:cubicBezTo>
                      <a:pt x="389" y="617"/>
                      <a:pt x="389" y="617"/>
                      <a:pt x="389" y="594"/>
                    </a:cubicBezTo>
                    <a:lnTo>
                      <a:pt x="412" y="594"/>
                    </a:lnTo>
                    <a:cubicBezTo>
                      <a:pt x="412" y="594"/>
                      <a:pt x="412" y="571"/>
                      <a:pt x="412" y="571"/>
                    </a:cubicBezTo>
                    <a:cubicBezTo>
                      <a:pt x="434" y="525"/>
                      <a:pt x="480" y="503"/>
                      <a:pt x="503" y="457"/>
                    </a:cubicBezTo>
                    <a:cubicBezTo>
                      <a:pt x="549" y="434"/>
                      <a:pt x="594" y="411"/>
                      <a:pt x="617" y="389"/>
                    </a:cubicBezTo>
                    <a:cubicBezTo>
                      <a:pt x="640" y="389"/>
                      <a:pt x="663" y="366"/>
                      <a:pt x="685" y="366"/>
                    </a:cubicBezTo>
                    <a:cubicBezTo>
                      <a:pt x="708" y="366"/>
                      <a:pt x="731" y="343"/>
                      <a:pt x="754" y="343"/>
                    </a:cubicBezTo>
                    <a:close/>
                    <a:moveTo>
                      <a:pt x="868" y="0"/>
                    </a:moveTo>
                    <a:cubicBezTo>
                      <a:pt x="777" y="0"/>
                      <a:pt x="663" y="23"/>
                      <a:pt x="571" y="46"/>
                    </a:cubicBezTo>
                    <a:cubicBezTo>
                      <a:pt x="526" y="69"/>
                      <a:pt x="457" y="115"/>
                      <a:pt x="412" y="137"/>
                    </a:cubicBezTo>
                    <a:cubicBezTo>
                      <a:pt x="366" y="160"/>
                      <a:pt x="320" y="206"/>
                      <a:pt x="275" y="229"/>
                    </a:cubicBezTo>
                    <a:cubicBezTo>
                      <a:pt x="275" y="252"/>
                      <a:pt x="275" y="252"/>
                      <a:pt x="252" y="252"/>
                    </a:cubicBezTo>
                    <a:cubicBezTo>
                      <a:pt x="252" y="274"/>
                      <a:pt x="229" y="297"/>
                      <a:pt x="206" y="320"/>
                    </a:cubicBezTo>
                    <a:cubicBezTo>
                      <a:pt x="160" y="366"/>
                      <a:pt x="138" y="411"/>
                      <a:pt x="92" y="480"/>
                    </a:cubicBezTo>
                    <a:cubicBezTo>
                      <a:pt x="92" y="503"/>
                      <a:pt x="69" y="525"/>
                      <a:pt x="69" y="571"/>
                    </a:cubicBezTo>
                    <a:cubicBezTo>
                      <a:pt x="46" y="571"/>
                      <a:pt x="46" y="594"/>
                      <a:pt x="46" y="594"/>
                    </a:cubicBezTo>
                    <a:cubicBezTo>
                      <a:pt x="46" y="617"/>
                      <a:pt x="46" y="617"/>
                      <a:pt x="24" y="640"/>
                    </a:cubicBezTo>
                    <a:cubicBezTo>
                      <a:pt x="24" y="708"/>
                      <a:pt x="1" y="777"/>
                      <a:pt x="1" y="845"/>
                    </a:cubicBezTo>
                    <a:cubicBezTo>
                      <a:pt x="1" y="868"/>
                      <a:pt x="1" y="913"/>
                      <a:pt x="1" y="936"/>
                    </a:cubicBezTo>
                    <a:cubicBezTo>
                      <a:pt x="1" y="1005"/>
                      <a:pt x="24" y="1050"/>
                      <a:pt x="24" y="1096"/>
                    </a:cubicBezTo>
                    <a:cubicBezTo>
                      <a:pt x="46" y="1142"/>
                      <a:pt x="69" y="1187"/>
                      <a:pt x="92" y="1233"/>
                    </a:cubicBezTo>
                    <a:cubicBezTo>
                      <a:pt x="115" y="1302"/>
                      <a:pt x="160" y="1347"/>
                      <a:pt x="183" y="1393"/>
                    </a:cubicBezTo>
                    <a:cubicBezTo>
                      <a:pt x="297" y="1530"/>
                      <a:pt x="412" y="1621"/>
                      <a:pt x="571" y="1667"/>
                    </a:cubicBezTo>
                    <a:cubicBezTo>
                      <a:pt x="658" y="1710"/>
                      <a:pt x="745" y="1726"/>
                      <a:pt x="838" y="1726"/>
                    </a:cubicBezTo>
                    <a:cubicBezTo>
                      <a:pt x="891" y="1726"/>
                      <a:pt x="947" y="1721"/>
                      <a:pt x="1005" y="1712"/>
                    </a:cubicBezTo>
                    <a:cubicBezTo>
                      <a:pt x="1142" y="1690"/>
                      <a:pt x="1302" y="1621"/>
                      <a:pt x="1416" y="1530"/>
                    </a:cubicBezTo>
                    <a:cubicBezTo>
                      <a:pt x="1530" y="1438"/>
                      <a:pt x="1598" y="1324"/>
                      <a:pt x="1667" y="1210"/>
                    </a:cubicBezTo>
                    <a:cubicBezTo>
                      <a:pt x="1735" y="1050"/>
                      <a:pt x="1735" y="891"/>
                      <a:pt x="1713" y="708"/>
                    </a:cubicBezTo>
                    <a:cubicBezTo>
                      <a:pt x="1690" y="594"/>
                      <a:pt x="1644" y="503"/>
                      <a:pt x="1576" y="389"/>
                    </a:cubicBezTo>
                    <a:cubicBezTo>
                      <a:pt x="1553" y="343"/>
                      <a:pt x="1507" y="297"/>
                      <a:pt x="1462" y="252"/>
                    </a:cubicBezTo>
                    <a:cubicBezTo>
                      <a:pt x="1416" y="183"/>
                      <a:pt x="1325" y="137"/>
                      <a:pt x="1279" y="115"/>
                    </a:cubicBezTo>
                    <a:cubicBezTo>
                      <a:pt x="1233" y="69"/>
                      <a:pt x="1165" y="69"/>
                      <a:pt x="1119" y="46"/>
                    </a:cubicBezTo>
                    <a:cubicBezTo>
                      <a:pt x="1073" y="23"/>
                      <a:pt x="1028" y="23"/>
                      <a:pt x="982" y="23"/>
                    </a:cubicBezTo>
                    <a:cubicBezTo>
                      <a:pt x="937" y="0"/>
                      <a:pt x="914" y="0"/>
                      <a:pt x="868"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 name="Google Shape;422;p10"/>
              <p:cNvSpPr/>
              <p:nvPr/>
            </p:nvSpPr>
            <p:spPr>
              <a:xfrm>
                <a:off x="4399781" y="317672"/>
                <a:ext cx="67872" cy="66872"/>
              </a:xfrm>
              <a:custGeom>
                <a:avLst/>
                <a:gdLst/>
                <a:ahLst/>
                <a:cxnLst/>
                <a:rect l="l" t="t" r="r" b="b"/>
                <a:pathLst>
                  <a:path w="2511" h="2474" extrusionOk="0">
                    <a:moveTo>
                      <a:pt x="1324" y="320"/>
                    </a:moveTo>
                    <a:cubicBezTo>
                      <a:pt x="1415" y="320"/>
                      <a:pt x="1484" y="343"/>
                      <a:pt x="1552" y="365"/>
                    </a:cubicBezTo>
                    <a:cubicBezTo>
                      <a:pt x="1643" y="388"/>
                      <a:pt x="1712" y="434"/>
                      <a:pt x="1780" y="480"/>
                    </a:cubicBezTo>
                    <a:cubicBezTo>
                      <a:pt x="1849" y="525"/>
                      <a:pt x="1895" y="571"/>
                      <a:pt x="1963" y="639"/>
                    </a:cubicBezTo>
                    <a:cubicBezTo>
                      <a:pt x="2009" y="685"/>
                      <a:pt x="2054" y="753"/>
                      <a:pt x="2077" y="822"/>
                    </a:cubicBezTo>
                    <a:cubicBezTo>
                      <a:pt x="2123" y="890"/>
                      <a:pt x="2146" y="982"/>
                      <a:pt x="2168" y="1073"/>
                    </a:cubicBezTo>
                    <a:cubicBezTo>
                      <a:pt x="2168" y="1141"/>
                      <a:pt x="2191" y="1233"/>
                      <a:pt x="2168" y="1301"/>
                    </a:cubicBezTo>
                    <a:cubicBezTo>
                      <a:pt x="2168" y="1393"/>
                      <a:pt x="2146" y="1461"/>
                      <a:pt x="2123" y="1552"/>
                    </a:cubicBezTo>
                    <a:cubicBezTo>
                      <a:pt x="2100" y="1621"/>
                      <a:pt x="2054" y="1689"/>
                      <a:pt x="2009" y="1758"/>
                    </a:cubicBezTo>
                    <a:cubicBezTo>
                      <a:pt x="1986" y="1826"/>
                      <a:pt x="1917" y="1872"/>
                      <a:pt x="1872" y="1918"/>
                    </a:cubicBezTo>
                    <a:cubicBezTo>
                      <a:pt x="1803" y="1986"/>
                      <a:pt x="1758" y="2009"/>
                      <a:pt x="1666" y="2054"/>
                    </a:cubicBezTo>
                    <a:cubicBezTo>
                      <a:pt x="1598" y="2100"/>
                      <a:pt x="1507" y="2123"/>
                      <a:pt x="1438" y="2146"/>
                    </a:cubicBezTo>
                    <a:lnTo>
                      <a:pt x="1187" y="2146"/>
                    </a:lnTo>
                    <a:cubicBezTo>
                      <a:pt x="1096" y="2146"/>
                      <a:pt x="1027" y="2123"/>
                      <a:pt x="959" y="2100"/>
                    </a:cubicBezTo>
                    <a:cubicBezTo>
                      <a:pt x="890" y="2077"/>
                      <a:pt x="822" y="2032"/>
                      <a:pt x="753" y="2009"/>
                    </a:cubicBezTo>
                    <a:cubicBezTo>
                      <a:pt x="685" y="1940"/>
                      <a:pt x="616" y="1895"/>
                      <a:pt x="548" y="1826"/>
                    </a:cubicBezTo>
                    <a:cubicBezTo>
                      <a:pt x="525" y="1781"/>
                      <a:pt x="479" y="1712"/>
                      <a:pt x="434" y="1666"/>
                    </a:cubicBezTo>
                    <a:cubicBezTo>
                      <a:pt x="411" y="1575"/>
                      <a:pt x="388" y="1507"/>
                      <a:pt x="365" y="1415"/>
                    </a:cubicBezTo>
                    <a:cubicBezTo>
                      <a:pt x="342" y="1347"/>
                      <a:pt x="342" y="1256"/>
                      <a:pt x="342" y="1164"/>
                    </a:cubicBezTo>
                    <a:cubicBezTo>
                      <a:pt x="365" y="1096"/>
                      <a:pt x="365" y="1027"/>
                      <a:pt x="388" y="936"/>
                    </a:cubicBezTo>
                    <a:cubicBezTo>
                      <a:pt x="434" y="868"/>
                      <a:pt x="457" y="799"/>
                      <a:pt x="502" y="731"/>
                    </a:cubicBezTo>
                    <a:cubicBezTo>
                      <a:pt x="525" y="685"/>
                      <a:pt x="548" y="662"/>
                      <a:pt x="571" y="616"/>
                    </a:cubicBezTo>
                    <a:cubicBezTo>
                      <a:pt x="594" y="594"/>
                      <a:pt x="616" y="571"/>
                      <a:pt x="639" y="548"/>
                    </a:cubicBezTo>
                    <a:cubicBezTo>
                      <a:pt x="662" y="525"/>
                      <a:pt x="685" y="525"/>
                      <a:pt x="708" y="502"/>
                    </a:cubicBezTo>
                    <a:cubicBezTo>
                      <a:pt x="753" y="480"/>
                      <a:pt x="776" y="457"/>
                      <a:pt x="822" y="434"/>
                    </a:cubicBezTo>
                    <a:cubicBezTo>
                      <a:pt x="822" y="434"/>
                      <a:pt x="845" y="411"/>
                      <a:pt x="845" y="411"/>
                    </a:cubicBezTo>
                    <a:cubicBezTo>
                      <a:pt x="890" y="388"/>
                      <a:pt x="936" y="388"/>
                      <a:pt x="982" y="365"/>
                    </a:cubicBezTo>
                    <a:lnTo>
                      <a:pt x="1004" y="365"/>
                    </a:lnTo>
                    <a:cubicBezTo>
                      <a:pt x="1004" y="365"/>
                      <a:pt x="1004" y="343"/>
                      <a:pt x="1027" y="343"/>
                    </a:cubicBezTo>
                    <a:lnTo>
                      <a:pt x="1096" y="343"/>
                    </a:lnTo>
                    <a:cubicBezTo>
                      <a:pt x="1164" y="320"/>
                      <a:pt x="1210" y="320"/>
                      <a:pt x="1278" y="320"/>
                    </a:cubicBezTo>
                    <a:close/>
                    <a:moveTo>
                      <a:pt x="1255" y="0"/>
                    </a:moveTo>
                    <a:cubicBezTo>
                      <a:pt x="1187" y="0"/>
                      <a:pt x="1096" y="0"/>
                      <a:pt x="1027" y="23"/>
                    </a:cubicBezTo>
                    <a:cubicBezTo>
                      <a:pt x="959" y="23"/>
                      <a:pt x="913" y="46"/>
                      <a:pt x="845" y="69"/>
                    </a:cubicBezTo>
                    <a:cubicBezTo>
                      <a:pt x="822" y="69"/>
                      <a:pt x="799" y="91"/>
                      <a:pt x="776" y="91"/>
                    </a:cubicBezTo>
                    <a:lnTo>
                      <a:pt x="753" y="91"/>
                    </a:lnTo>
                    <a:cubicBezTo>
                      <a:pt x="730" y="114"/>
                      <a:pt x="685" y="137"/>
                      <a:pt x="662" y="160"/>
                    </a:cubicBezTo>
                    <a:lnTo>
                      <a:pt x="639" y="160"/>
                    </a:lnTo>
                    <a:cubicBezTo>
                      <a:pt x="548" y="206"/>
                      <a:pt x="479" y="274"/>
                      <a:pt x="411" y="320"/>
                    </a:cubicBezTo>
                    <a:cubicBezTo>
                      <a:pt x="411" y="343"/>
                      <a:pt x="411" y="343"/>
                      <a:pt x="388" y="343"/>
                    </a:cubicBezTo>
                    <a:cubicBezTo>
                      <a:pt x="365" y="365"/>
                      <a:pt x="342" y="388"/>
                      <a:pt x="320" y="411"/>
                    </a:cubicBezTo>
                    <a:cubicBezTo>
                      <a:pt x="251" y="502"/>
                      <a:pt x="205" y="571"/>
                      <a:pt x="160" y="662"/>
                    </a:cubicBezTo>
                    <a:cubicBezTo>
                      <a:pt x="137" y="731"/>
                      <a:pt x="91" y="799"/>
                      <a:pt x="69" y="868"/>
                    </a:cubicBezTo>
                    <a:cubicBezTo>
                      <a:pt x="69" y="890"/>
                      <a:pt x="69" y="913"/>
                      <a:pt x="46" y="936"/>
                    </a:cubicBezTo>
                    <a:cubicBezTo>
                      <a:pt x="46" y="959"/>
                      <a:pt x="46" y="959"/>
                      <a:pt x="46" y="959"/>
                    </a:cubicBezTo>
                    <a:cubicBezTo>
                      <a:pt x="0" y="1141"/>
                      <a:pt x="0" y="1324"/>
                      <a:pt x="46" y="1507"/>
                    </a:cubicBezTo>
                    <a:cubicBezTo>
                      <a:pt x="91" y="1689"/>
                      <a:pt x="183" y="1872"/>
                      <a:pt x="297" y="2032"/>
                    </a:cubicBezTo>
                    <a:cubicBezTo>
                      <a:pt x="434" y="2169"/>
                      <a:pt x="594" y="2306"/>
                      <a:pt x="776" y="2374"/>
                    </a:cubicBezTo>
                    <a:cubicBezTo>
                      <a:pt x="916" y="2444"/>
                      <a:pt x="1082" y="2474"/>
                      <a:pt x="1254" y="2474"/>
                    </a:cubicBezTo>
                    <a:cubicBezTo>
                      <a:pt x="1307" y="2474"/>
                      <a:pt x="1361" y="2471"/>
                      <a:pt x="1415" y="2465"/>
                    </a:cubicBezTo>
                    <a:cubicBezTo>
                      <a:pt x="1621" y="2442"/>
                      <a:pt x="1826" y="2374"/>
                      <a:pt x="1986" y="2237"/>
                    </a:cubicBezTo>
                    <a:cubicBezTo>
                      <a:pt x="2146" y="2146"/>
                      <a:pt x="2260" y="1986"/>
                      <a:pt x="2351" y="1826"/>
                    </a:cubicBezTo>
                    <a:cubicBezTo>
                      <a:pt x="2397" y="1735"/>
                      <a:pt x="2442" y="1644"/>
                      <a:pt x="2465" y="1552"/>
                    </a:cubicBezTo>
                    <a:cubicBezTo>
                      <a:pt x="2488" y="1438"/>
                      <a:pt x="2511" y="1324"/>
                      <a:pt x="2511" y="1210"/>
                    </a:cubicBezTo>
                    <a:cubicBezTo>
                      <a:pt x="2511" y="1096"/>
                      <a:pt x="2488" y="982"/>
                      <a:pt x="2442" y="868"/>
                    </a:cubicBezTo>
                    <a:cubicBezTo>
                      <a:pt x="2420" y="776"/>
                      <a:pt x="2374" y="685"/>
                      <a:pt x="2328" y="616"/>
                    </a:cubicBezTo>
                    <a:cubicBezTo>
                      <a:pt x="2283" y="525"/>
                      <a:pt x="2214" y="457"/>
                      <a:pt x="2168" y="365"/>
                    </a:cubicBezTo>
                    <a:cubicBezTo>
                      <a:pt x="2100" y="320"/>
                      <a:pt x="2032" y="251"/>
                      <a:pt x="1963" y="206"/>
                    </a:cubicBezTo>
                    <a:cubicBezTo>
                      <a:pt x="1780" y="91"/>
                      <a:pt x="1575" y="23"/>
                      <a:pt x="1370" y="0"/>
                    </a:cubicBezTo>
                    <a:close/>
                  </a:path>
                </a:pathLst>
              </a:custGeom>
              <a:solidFill>
                <a:srgbClr val="58C3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3" name="Google Shape;423;p10"/>
            <p:cNvGrpSpPr/>
            <p:nvPr/>
          </p:nvGrpSpPr>
          <p:grpSpPr>
            <a:xfrm>
              <a:off x="6726822" y="553635"/>
              <a:ext cx="100323" cy="108465"/>
              <a:chOff x="8698868" y="1511081"/>
              <a:chExt cx="76535" cy="82747"/>
            </a:xfrm>
          </p:grpSpPr>
          <p:sp>
            <p:nvSpPr>
              <p:cNvPr id="424" name="Google Shape;424;p10"/>
              <p:cNvSpPr/>
              <p:nvPr/>
            </p:nvSpPr>
            <p:spPr>
              <a:xfrm rot="10152957">
                <a:off x="8708276" y="1520572"/>
                <a:ext cx="58033" cy="65412"/>
              </a:xfrm>
              <a:custGeom>
                <a:avLst/>
                <a:gdLst/>
                <a:ahLst/>
                <a:cxnLst/>
                <a:rect l="l" t="t" r="r" b="b"/>
                <a:pathLst>
                  <a:path w="2147" h="2420" extrusionOk="0">
                    <a:moveTo>
                      <a:pt x="754" y="0"/>
                    </a:moveTo>
                    <a:cubicBezTo>
                      <a:pt x="708" y="0"/>
                      <a:pt x="662" y="23"/>
                      <a:pt x="617" y="23"/>
                    </a:cubicBezTo>
                    <a:cubicBezTo>
                      <a:pt x="503" y="46"/>
                      <a:pt x="366" y="92"/>
                      <a:pt x="297" y="183"/>
                    </a:cubicBezTo>
                    <a:cubicBezTo>
                      <a:pt x="252" y="229"/>
                      <a:pt x="229" y="297"/>
                      <a:pt x="206" y="343"/>
                    </a:cubicBezTo>
                    <a:cubicBezTo>
                      <a:pt x="160" y="389"/>
                      <a:pt x="137" y="434"/>
                      <a:pt x="115" y="457"/>
                    </a:cubicBezTo>
                    <a:cubicBezTo>
                      <a:pt x="46" y="594"/>
                      <a:pt x="0" y="754"/>
                      <a:pt x="0" y="959"/>
                    </a:cubicBezTo>
                    <a:cubicBezTo>
                      <a:pt x="23" y="1050"/>
                      <a:pt x="46" y="1165"/>
                      <a:pt x="46" y="1233"/>
                    </a:cubicBezTo>
                    <a:cubicBezTo>
                      <a:pt x="69" y="1302"/>
                      <a:pt x="92" y="1370"/>
                      <a:pt x="115" y="1438"/>
                    </a:cubicBezTo>
                    <a:cubicBezTo>
                      <a:pt x="183" y="1598"/>
                      <a:pt x="274" y="1735"/>
                      <a:pt x="366" y="1872"/>
                    </a:cubicBezTo>
                    <a:cubicBezTo>
                      <a:pt x="434" y="1941"/>
                      <a:pt x="503" y="2009"/>
                      <a:pt x="571" y="2078"/>
                    </a:cubicBezTo>
                    <a:cubicBezTo>
                      <a:pt x="617" y="2146"/>
                      <a:pt x="685" y="2192"/>
                      <a:pt x="731" y="2237"/>
                    </a:cubicBezTo>
                    <a:cubicBezTo>
                      <a:pt x="777" y="2260"/>
                      <a:pt x="799" y="2283"/>
                      <a:pt x="845" y="2306"/>
                    </a:cubicBezTo>
                    <a:cubicBezTo>
                      <a:pt x="913" y="2351"/>
                      <a:pt x="1005" y="2374"/>
                      <a:pt x="1096" y="2397"/>
                    </a:cubicBezTo>
                    <a:cubicBezTo>
                      <a:pt x="1165" y="2420"/>
                      <a:pt x="1210" y="2420"/>
                      <a:pt x="1279" y="2420"/>
                    </a:cubicBezTo>
                    <a:lnTo>
                      <a:pt x="1438" y="2420"/>
                    </a:lnTo>
                    <a:cubicBezTo>
                      <a:pt x="1484" y="2420"/>
                      <a:pt x="1530" y="2397"/>
                      <a:pt x="1598" y="2374"/>
                    </a:cubicBezTo>
                    <a:cubicBezTo>
                      <a:pt x="1621" y="2374"/>
                      <a:pt x="1667" y="2374"/>
                      <a:pt x="1690" y="2351"/>
                    </a:cubicBezTo>
                    <a:cubicBezTo>
                      <a:pt x="1781" y="2306"/>
                      <a:pt x="1827" y="2260"/>
                      <a:pt x="1872" y="2215"/>
                    </a:cubicBezTo>
                    <a:cubicBezTo>
                      <a:pt x="2009" y="2078"/>
                      <a:pt x="2078" y="1918"/>
                      <a:pt x="2100" y="1758"/>
                    </a:cubicBezTo>
                    <a:cubicBezTo>
                      <a:pt x="2146" y="1621"/>
                      <a:pt x="2146" y="1461"/>
                      <a:pt x="2123" y="1302"/>
                    </a:cubicBezTo>
                    <a:cubicBezTo>
                      <a:pt x="2078" y="1165"/>
                      <a:pt x="2032" y="1028"/>
                      <a:pt x="1941" y="868"/>
                    </a:cubicBezTo>
                    <a:cubicBezTo>
                      <a:pt x="1895" y="777"/>
                      <a:pt x="1849" y="708"/>
                      <a:pt x="1804" y="662"/>
                    </a:cubicBezTo>
                    <a:cubicBezTo>
                      <a:pt x="1758" y="571"/>
                      <a:pt x="1690" y="480"/>
                      <a:pt x="1598" y="411"/>
                    </a:cubicBezTo>
                    <a:cubicBezTo>
                      <a:pt x="1461" y="252"/>
                      <a:pt x="1279" y="137"/>
                      <a:pt x="1073" y="69"/>
                    </a:cubicBezTo>
                    <a:cubicBezTo>
                      <a:pt x="982" y="46"/>
                      <a:pt x="868" y="0"/>
                      <a:pt x="754" y="0"/>
                    </a:cubicBezTo>
                    <a:close/>
                  </a:path>
                </a:pathLst>
              </a:custGeom>
              <a:solidFill>
                <a:srgbClr val="FC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10"/>
              <p:cNvSpPr/>
              <p:nvPr/>
            </p:nvSpPr>
            <p:spPr>
              <a:xfrm rot="10152957">
                <a:off x="8705037" y="1516451"/>
                <a:ext cx="64196" cy="72008"/>
              </a:xfrm>
              <a:custGeom>
                <a:avLst/>
                <a:gdLst/>
                <a:ahLst/>
                <a:cxnLst/>
                <a:rect l="l" t="t" r="r" b="b"/>
                <a:pathLst>
                  <a:path w="2375" h="2664" extrusionOk="0">
                    <a:moveTo>
                      <a:pt x="1438" y="480"/>
                    </a:moveTo>
                    <a:cubicBezTo>
                      <a:pt x="1454" y="495"/>
                      <a:pt x="1459" y="500"/>
                      <a:pt x="1468" y="502"/>
                    </a:cubicBezTo>
                    <a:lnTo>
                      <a:pt x="1468" y="502"/>
                    </a:lnTo>
                    <a:cubicBezTo>
                      <a:pt x="1458" y="494"/>
                      <a:pt x="1448" y="487"/>
                      <a:pt x="1438" y="480"/>
                    </a:cubicBezTo>
                    <a:close/>
                    <a:moveTo>
                      <a:pt x="982" y="320"/>
                    </a:moveTo>
                    <a:cubicBezTo>
                      <a:pt x="1050" y="343"/>
                      <a:pt x="1142" y="343"/>
                      <a:pt x="1210" y="365"/>
                    </a:cubicBezTo>
                    <a:cubicBezTo>
                      <a:pt x="1286" y="403"/>
                      <a:pt x="1362" y="441"/>
                      <a:pt x="1438" y="480"/>
                    </a:cubicBezTo>
                    <a:lnTo>
                      <a:pt x="1438" y="480"/>
                    </a:lnTo>
                    <a:cubicBezTo>
                      <a:pt x="1438" y="480"/>
                      <a:pt x="1438" y="480"/>
                      <a:pt x="1438" y="480"/>
                    </a:cubicBezTo>
                    <a:lnTo>
                      <a:pt x="1438" y="480"/>
                    </a:lnTo>
                    <a:cubicBezTo>
                      <a:pt x="1454" y="487"/>
                      <a:pt x="1469" y="495"/>
                      <a:pt x="1484" y="502"/>
                    </a:cubicBezTo>
                    <a:cubicBezTo>
                      <a:pt x="1477" y="502"/>
                      <a:pt x="1472" y="502"/>
                      <a:pt x="1468" y="502"/>
                    </a:cubicBezTo>
                    <a:lnTo>
                      <a:pt x="1468" y="502"/>
                    </a:lnTo>
                    <a:cubicBezTo>
                      <a:pt x="1549" y="563"/>
                      <a:pt x="1628" y="624"/>
                      <a:pt x="1689" y="685"/>
                    </a:cubicBezTo>
                    <a:cubicBezTo>
                      <a:pt x="1781" y="799"/>
                      <a:pt x="1849" y="890"/>
                      <a:pt x="1895" y="1005"/>
                    </a:cubicBezTo>
                    <a:cubicBezTo>
                      <a:pt x="1963" y="1119"/>
                      <a:pt x="2009" y="1233"/>
                      <a:pt x="2032" y="1370"/>
                    </a:cubicBezTo>
                    <a:cubicBezTo>
                      <a:pt x="2055" y="1461"/>
                      <a:pt x="2055" y="1575"/>
                      <a:pt x="2055" y="1666"/>
                    </a:cubicBezTo>
                    <a:cubicBezTo>
                      <a:pt x="2032" y="1735"/>
                      <a:pt x="2032" y="1826"/>
                      <a:pt x="2009" y="1895"/>
                    </a:cubicBezTo>
                    <a:cubicBezTo>
                      <a:pt x="1986" y="1963"/>
                      <a:pt x="1963" y="2009"/>
                      <a:pt x="1918" y="2077"/>
                    </a:cubicBezTo>
                    <a:cubicBezTo>
                      <a:pt x="1895" y="2123"/>
                      <a:pt x="1849" y="2169"/>
                      <a:pt x="1804" y="2191"/>
                    </a:cubicBezTo>
                    <a:cubicBezTo>
                      <a:pt x="1781" y="2237"/>
                      <a:pt x="1735" y="2260"/>
                      <a:pt x="1689" y="2283"/>
                    </a:cubicBezTo>
                    <a:cubicBezTo>
                      <a:pt x="1644" y="2306"/>
                      <a:pt x="1598" y="2328"/>
                      <a:pt x="1552" y="2328"/>
                    </a:cubicBezTo>
                    <a:cubicBezTo>
                      <a:pt x="1484" y="2351"/>
                      <a:pt x="1438" y="2351"/>
                      <a:pt x="1370" y="2351"/>
                    </a:cubicBezTo>
                    <a:cubicBezTo>
                      <a:pt x="1301" y="2328"/>
                      <a:pt x="1233" y="2328"/>
                      <a:pt x="1187" y="2306"/>
                    </a:cubicBezTo>
                    <a:cubicBezTo>
                      <a:pt x="1073" y="2283"/>
                      <a:pt x="1005" y="2237"/>
                      <a:pt x="913" y="2191"/>
                    </a:cubicBezTo>
                    <a:cubicBezTo>
                      <a:pt x="822" y="2123"/>
                      <a:pt x="754" y="2054"/>
                      <a:pt x="685" y="1986"/>
                    </a:cubicBezTo>
                    <a:cubicBezTo>
                      <a:pt x="594" y="1872"/>
                      <a:pt x="525" y="1758"/>
                      <a:pt x="457" y="1644"/>
                    </a:cubicBezTo>
                    <a:cubicBezTo>
                      <a:pt x="434" y="1598"/>
                      <a:pt x="411" y="1529"/>
                      <a:pt x="388" y="1484"/>
                    </a:cubicBezTo>
                    <a:cubicBezTo>
                      <a:pt x="388" y="1461"/>
                      <a:pt x="388" y="1461"/>
                      <a:pt x="388" y="1461"/>
                    </a:cubicBezTo>
                    <a:cubicBezTo>
                      <a:pt x="366" y="1415"/>
                      <a:pt x="366" y="1347"/>
                      <a:pt x="343" y="1301"/>
                    </a:cubicBezTo>
                    <a:cubicBezTo>
                      <a:pt x="343" y="1233"/>
                      <a:pt x="320" y="1164"/>
                      <a:pt x="320" y="1119"/>
                    </a:cubicBezTo>
                    <a:cubicBezTo>
                      <a:pt x="320" y="1073"/>
                      <a:pt x="320" y="1050"/>
                      <a:pt x="320" y="1027"/>
                    </a:cubicBezTo>
                    <a:cubicBezTo>
                      <a:pt x="320" y="959"/>
                      <a:pt x="343" y="913"/>
                      <a:pt x="343" y="845"/>
                    </a:cubicBezTo>
                    <a:cubicBezTo>
                      <a:pt x="343" y="822"/>
                      <a:pt x="366" y="799"/>
                      <a:pt x="366" y="776"/>
                    </a:cubicBezTo>
                    <a:cubicBezTo>
                      <a:pt x="388" y="708"/>
                      <a:pt x="411" y="639"/>
                      <a:pt x="457" y="594"/>
                    </a:cubicBezTo>
                    <a:cubicBezTo>
                      <a:pt x="480" y="548"/>
                      <a:pt x="525" y="502"/>
                      <a:pt x="571" y="480"/>
                    </a:cubicBezTo>
                    <a:cubicBezTo>
                      <a:pt x="594" y="434"/>
                      <a:pt x="639" y="411"/>
                      <a:pt x="685" y="388"/>
                    </a:cubicBezTo>
                    <a:cubicBezTo>
                      <a:pt x="731" y="365"/>
                      <a:pt x="776" y="343"/>
                      <a:pt x="845" y="343"/>
                    </a:cubicBezTo>
                    <a:cubicBezTo>
                      <a:pt x="891" y="320"/>
                      <a:pt x="936" y="320"/>
                      <a:pt x="982" y="320"/>
                    </a:cubicBezTo>
                    <a:close/>
                    <a:moveTo>
                      <a:pt x="959" y="0"/>
                    </a:moveTo>
                    <a:cubicBezTo>
                      <a:pt x="868" y="0"/>
                      <a:pt x="776" y="23"/>
                      <a:pt x="685" y="46"/>
                    </a:cubicBezTo>
                    <a:cubicBezTo>
                      <a:pt x="617" y="46"/>
                      <a:pt x="525" y="114"/>
                      <a:pt x="457" y="160"/>
                    </a:cubicBezTo>
                    <a:cubicBezTo>
                      <a:pt x="388" y="183"/>
                      <a:pt x="320" y="251"/>
                      <a:pt x="274" y="297"/>
                    </a:cubicBezTo>
                    <a:cubicBezTo>
                      <a:pt x="274" y="297"/>
                      <a:pt x="274" y="297"/>
                      <a:pt x="251" y="320"/>
                    </a:cubicBezTo>
                    <a:cubicBezTo>
                      <a:pt x="229" y="343"/>
                      <a:pt x="229" y="343"/>
                      <a:pt x="229" y="365"/>
                    </a:cubicBezTo>
                    <a:cubicBezTo>
                      <a:pt x="183" y="411"/>
                      <a:pt x="137" y="480"/>
                      <a:pt x="114" y="548"/>
                    </a:cubicBezTo>
                    <a:cubicBezTo>
                      <a:pt x="69" y="639"/>
                      <a:pt x="46" y="731"/>
                      <a:pt x="23" y="822"/>
                    </a:cubicBezTo>
                    <a:cubicBezTo>
                      <a:pt x="0" y="868"/>
                      <a:pt x="0" y="913"/>
                      <a:pt x="0" y="959"/>
                    </a:cubicBezTo>
                    <a:cubicBezTo>
                      <a:pt x="0" y="1005"/>
                      <a:pt x="0" y="1050"/>
                      <a:pt x="0" y="1119"/>
                    </a:cubicBezTo>
                    <a:cubicBezTo>
                      <a:pt x="0" y="1210"/>
                      <a:pt x="0" y="1324"/>
                      <a:pt x="23" y="1415"/>
                    </a:cubicBezTo>
                    <a:cubicBezTo>
                      <a:pt x="46" y="1438"/>
                      <a:pt x="46" y="1461"/>
                      <a:pt x="46" y="1461"/>
                    </a:cubicBezTo>
                    <a:lnTo>
                      <a:pt x="46" y="1484"/>
                    </a:lnTo>
                    <a:cubicBezTo>
                      <a:pt x="69" y="1598"/>
                      <a:pt x="114" y="1712"/>
                      <a:pt x="160" y="1803"/>
                    </a:cubicBezTo>
                    <a:cubicBezTo>
                      <a:pt x="183" y="1803"/>
                      <a:pt x="183" y="1826"/>
                      <a:pt x="183" y="1826"/>
                    </a:cubicBezTo>
                    <a:lnTo>
                      <a:pt x="183" y="1849"/>
                    </a:lnTo>
                    <a:cubicBezTo>
                      <a:pt x="229" y="1918"/>
                      <a:pt x="274" y="1986"/>
                      <a:pt x="320" y="2054"/>
                    </a:cubicBezTo>
                    <a:cubicBezTo>
                      <a:pt x="343" y="2054"/>
                      <a:pt x="343" y="2077"/>
                      <a:pt x="366" y="2100"/>
                    </a:cubicBezTo>
                    <a:cubicBezTo>
                      <a:pt x="366" y="2100"/>
                      <a:pt x="366" y="2123"/>
                      <a:pt x="366" y="2123"/>
                    </a:cubicBezTo>
                    <a:cubicBezTo>
                      <a:pt x="457" y="2237"/>
                      <a:pt x="571" y="2328"/>
                      <a:pt x="662" y="2420"/>
                    </a:cubicBezTo>
                    <a:cubicBezTo>
                      <a:pt x="880" y="2565"/>
                      <a:pt x="1144" y="2664"/>
                      <a:pt x="1407" y="2664"/>
                    </a:cubicBezTo>
                    <a:cubicBezTo>
                      <a:pt x="1558" y="2664"/>
                      <a:pt x="1708" y="2631"/>
                      <a:pt x="1849" y="2557"/>
                    </a:cubicBezTo>
                    <a:cubicBezTo>
                      <a:pt x="1941" y="2534"/>
                      <a:pt x="2009" y="2465"/>
                      <a:pt x="2077" y="2397"/>
                    </a:cubicBezTo>
                    <a:cubicBezTo>
                      <a:pt x="2146" y="2328"/>
                      <a:pt x="2192" y="2260"/>
                      <a:pt x="2237" y="2169"/>
                    </a:cubicBezTo>
                    <a:cubicBezTo>
                      <a:pt x="2283" y="2100"/>
                      <a:pt x="2306" y="2009"/>
                      <a:pt x="2329" y="1918"/>
                    </a:cubicBezTo>
                    <a:cubicBezTo>
                      <a:pt x="2374" y="1803"/>
                      <a:pt x="2374" y="1666"/>
                      <a:pt x="2374" y="1552"/>
                    </a:cubicBezTo>
                    <a:cubicBezTo>
                      <a:pt x="2374" y="1438"/>
                      <a:pt x="2351" y="1324"/>
                      <a:pt x="2329" y="1233"/>
                    </a:cubicBezTo>
                    <a:cubicBezTo>
                      <a:pt x="2306" y="1096"/>
                      <a:pt x="2260" y="982"/>
                      <a:pt x="2192" y="890"/>
                    </a:cubicBezTo>
                    <a:cubicBezTo>
                      <a:pt x="2123" y="708"/>
                      <a:pt x="1986" y="548"/>
                      <a:pt x="1849" y="388"/>
                    </a:cubicBezTo>
                    <a:cubicBezTo>
                      <a:pt x="1712" y="251"/>
                      <a:pt x="1530" y="137"/>
                      <a:pt x="1347" y="69"/>
                    </a:cubicBezTo>
                    <a:cubicBezTo>
                      <a:pt x="1233" y="23"/>
                      <a:pt x="1119" y="0"/>
                      <a:pt x="1005" y="0"/>
                    </a:cubicBezTo>
                    <a:close/>
                  </a:path>
                </a:pathLst>
              </a:custGeom>
              <a:solidFill>
                <a:srgbClr val="FCFC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6" name="Google Shape;426;p10"/>
            <p:cNvGrpSpPr/>
            <p:nvPr/>
          </p:nvGrpSpPr>
          <p:grpSpPr>
            <a:xfrm rot="2700000">
              <a:off x="7530984" y="363354"/>
              <a:ext cx="755670" cy="411465"/>
              <a:chOff x="8334205" y="3657627"/>
              <a:chExt cx="1101277" cy="599649"/>
            </a:xfrm>
          </p:grpSpPr>
          <p:sp>
            <p:nvSpPr>
              <p:cNvPr id="427" name="Google Shape;427;p10"/>
              <p:cNvSpPr/>
              <p:nvPr/>
            </p:nvSpPr>
            <p:spPr>
              <a:xfrm flipH="1">
                <a:off x="9235355" y="3919913"/>
                <a:ext cx="200127" cy="136041"/>
              </a:xfrm>
              <a:custGeom>
                <a:avLst/>
                <a:gdLst/>
                <a:ahLst/>
                <a:cxnLst/>
                <a:rect l="l" t="t" r="r" b="b"/>
                <a:pathLst>
                  <a:path w="6027" h="4097" extrusionOk="0">
                    <a:moveTo>
                      <a:pt x="1655" y="0"/>
                    </a:moveTo>
                    <a:cubicBezTo>
                      <a:pt x="1436" y="0"/>
                      <a:pt x="1258" y="79"/>
                      <a:pt x="1141" y="262"/>
                    </a:cubicBezTo>
                    <a:cubicBezTo>
                      <a:pt x="0" y="2088"/>
                      <a:pt x="1141" y="4096"/>
                      <a:pt x="1141" y="4096"/>
                    </a:cubicBezTo>
                    <a:lnTo>
                      <a:pt x="6026" y="3069"/>
                    </a:lnTo>
                    <a:cubicBezTo>
                      <a:pt x="6026" y="3069"/>
                      <a:pt x="3025" y="0"/>
                      <a:pt x="16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10"/>
              <p:cNvSpPr/>
              <p:nvPr/>
            </p:nvSpPr>
            <p:spPr>
              <a:xfrm flipH="1">
                <a:off x="8334205" y="3769063"/>
                <a:ext cx="1068703" cy="488213"/>
              </a:xfrm>
              <a:custGeom>
                <a:avLst/>
                <a:gdLst/>
                <a:ahLst/>
                <a:cxnLst/>
                <a:rect l="l" t="t" r="r" b="b"/>
                <a:pathLst>
                  <a:path w="32185" h="14703" extrusionOk="0">
                    <a:moveTo>
                      <a:pt x="18261" y="0"/>
                    </a:moveTo>
                    <a:cubicBezTo>
                      <a:pt x="17981" y="0"/>
                      <a:pt x="17702" y="57"/>
                      <a:pt x="17439" y="171"/>
                    </a:cubicBezTo>
                    <a:lnTo>
                      <a:pt x="412" y="7932"/>
                    </a:lnTo>
                    <a:cubicBezTo>
                      <a:pt x="1" y="8115"/>
                      <a:pt x="1" y="8708"/>
                      <a:pt x="412" y="8891"/>
                    </a:cubicBezTo>
                    <a:lnTo>
                      <a:pt x="12851" y="14483"/>
                    </a:lnTo>
                    <a:cubicBezTo>
                      <a:pt x="13187" y="14628"/>
                      <a:pt x="13551" y="14703"/>
                      <a:pt x="13915" y="14703"/>
                    </a:cubicBezTo>
                    <a:cubicBezTo>
                      <a:pt x="14293" y="14703"/>
                      <a:pt x="14671" y="14623"/>
                      <a:pt x="15020" y="14460"/>
                    </a:cubicBezTo>
                    <a:lnTo>
                      <a:pt x="31774" y="6836"/>
                    </a:lnTo>
                    <a:cubicBezTo>
                      <a:pt x="32184" y="6631"/>
                      <a:pt x="32184" y="6060"/>
                      <a:pt x="31774" y="5878"/>
                    </a:cubicBezTo>
                    <a:lnTo>
                      <a:pt x="19083" y="171"/>
                    </a:lnTo>
                    <a:cubicBezTo>
                      <a:pt x="18820" y="57"/>
                      <a:pt x="18541" y="0"/>
                      <a:pt x="182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10"/>
              <p:cNvSpPr/>
              <p:nvPr/>
            </p:nvSpPr>
            <p:spPr>
              <a:xfrm flipH="1">
                <a:off x="8334205" y="3744026"/>
                <a:ext cx="1068703" cy="488246"/>
              </a:xfrm>
              <a:custGeom>
                <a:avLst/>
                <a:gdLst/>
                <a:ahLst/>
                <a:cxnLst/>
                <a:rect l="l" t="t" r="r" b="b"/>
                <a:pathLst>
                  <a:path w="32185" h="14704" extrusionOk="0">
                    <a:moveTo>
                      <a:pt x="18261" y="1"/>
                    </a:moveTo>
                    <a:cubicBezTo>
                      <a:pt x="17981" y="1"/>
                      <a:pt x="17702" y="58"/>
                      <a:pt x="17439" y="172"/>
                    </a:cubicBezTo>
                    <a:lnTo>
                      <a:pt x="412" y="6289"/>
                    </a:lnTo>
                    <a:cubicBezTo>
                      <a:pt x="1" y="6472"/>
                      <a:pt x="229" y="8800"/>
                      <a:pt x="640" y="8983"/>
                    </a:cubicBezTo>
                    <a:lnTo>
                      <a:pt x="12851" y="14484"/>
                    </a:lnTo>
                    <a:cubicBezTo>
                      <a:pt x="13187" y="14629"/>
                      <a:pt x="13551" y="14703"/>
                      <a:pt x="13915" y="14703"/>
                    </a:cubicBezTo>
                    <a:cubicBezTo>
                      <a:pt x="14293" y="14703"/>
                      <a:pt x="14671" y="14623"/>
                      <a:pt x="15020" y="14461"/>
                    </a:cubicBezTo>
                    <a:lnTo>
                      <a:pt x="31774" y="6837"/>
                    </a:lnTo>
                    <a:cubicBezTo>
                      <a:pt x="32184" y="6632"/>
                      <a:pt x="32184" y="4418"/>
                      <a:pt x="31774" y="4235"/>
                    </a:cubicBezTo>
                    <a:lnTo>
                      <a:pt x="19083" y="172"/>
                    </a:lnTo>
                    <a:cubicBezTo>
                      <a:pt x="18820" y="58"/>
                      <a:pt x="18541" y="1"/>
                      <a:pt x="18261" y="1"/>
                    </a:cubicBezTo>
                    <a:close/>
                  </a:path>
                </a:pathLst>
              </a:custGeom>
              <a:solidFill>
                <a:srgbClr val="FAF8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10"/>
              <p:cNvSpPr/>
              <p:nvPr/>
            </p:nvSpPr>
            <p:spPr>
              <a:xfrm flipH="1">
                <a:off x="8334205" y="3657627"/>
                <a:ext cx="1068703" cy="488313"/>
              </a:xfrm>
              <a:custGeom>
                <a:avLst/>
                <a:gdLst/>
                <a:ahLst/>
                <a:cxnLst/>
                <a:rect l="l" t="t" r="r" b="b"/>
                <a:pathLst>
                  <a:path w="32185" h="14706" extrusionOk="0">
                    <a:moveTo>
                      <a:pt x="18261" y="1"/>
                    </a:moveTo>
                    <a:cubicBezTo>
                      <a:pt x="17981" y="1"/>
                      <a:pt x="17702" y="58"/>
                      <a:pt x="17439" y="172"/>
                    </a:cubicBezTo>
                    <a:lnTo>
                      <a:pt x="412" y="7933"/>
                    </a:lnTo>
                    <a:cubicBezTo>
                      <a:pt x="1" y="8138"/>
                      <a:pt x="1" y="8709"/>
                      <a:pt x="412" y="8891"/>
                    </a:cubicBezTo>
                    <a:lnTo>
                      <a:pt x="12851" y="14483"/>
                    </a:lnTo>
                    <a:cubicBezTo>
                      <a:pt x="13194" y="14632"/>
                      <a:pt x="13565" y="14706"/>
                      <a:pt x="13936" y="14706"/>
                    </a:cubicBezTo>
                    <a:cubicBezTo>
                      <a:pt x="14306" y="14706"/>
                      <a:pt x="14677" y="14632"/>
                      <a:pt x="15020" y="14483"/>
                    </a:cubicBezTo>
                    <a:lnTo>
                      <a:pt x="31774" y="6837"/>
                    </a:lnTo>
                    <a:cubicBezTo>
                      <a:pt x="32184" y="6654"/>
                      <a:pt x="32184" y="6061"/>
                      <a:pt x="31774" y="5878"/>
                    </a:cubicBezTo>
                    <a:lnTo>
                      <a:pt x="19083" y="172"/>
                    </a:lnTo>
                    <a:cubicBezTo>
                      <a:pt x="18820" y="58"/>
                      <a:pt x="18541" y="1"/>
                      <a:pt x="182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0"/>
              <p:cNvSpPr/>
              <p:nvPr/>
            </p:nvSpPr>
            <p:spPr>
              <a:xfrm flipH="1">
                <a:off x="8503218" y="3726228"/>
                <a:ext cx="464638" cy="206170"/>
              </a:xfrm>
              <a:custGeom>
                <a:avLst/>
                <a:gdLst/>
                <a:ahLst/>
                <a:cxnLst/>
                <a:rect l="l" t="t" r="r" b="b"/>
                <a:pathLst>
                  <a:path w="13993" h="6209" extrusionOk="0">
                    <a:moveTo>
                      <a:pt x="5433" y="0"/>
                    </a:moveTo>
                    <a:lnTo>
                      <a:pt x="0" y="2397"/>
                    </a:lnTo>
                    <a:lnTo>
                      <a:pt x="8423" y="6209"/>
                    </a:lnTo>
                    <a:lnTo>
                      <a:pt x="13992" y="3721"/>
                    </a:lnTo>
                    <a:lnTo>
                      <a:pt x="5433" y="0"/>
                    </a:lnTo>
                    <a:close/>
                  </a:path>
                </a:pathLst>
              </a:custGeom>
              <a:solidFill>
                <a:srgbClr val="FAF8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0"/>
              <p:cNvSpPr/>
              <p:nvPr/>
            </p:nvSpPr>
            <p:spPr>
              <a:xfrm flipH="1">
                <a:off x="8964037" y="4041510"/>
                <a:ext cx="144043" cy="61429"/>
              </a:xfrm>
              <a:custGeom>
                <a:avLst/>
                <a:gdLst/>
                <a:ahLst/>
                <a:cxnLst/>
                <a:rect l="l" t="t" r="r" b="b"/>
                <a:pathLst>
                  <a:path w="4338" h="1850" fill="none" extrusionOk="0">
                    <a:moveTo>
                      <a:pt x="4338" y="1850"/>
                    </a:moveTo>
                    <a:lnTo>
                      <a:pt x="1" y="1"/>
                    </a:lnTo>
                  </a:path>
                </a:pathLst>
              </a:custGeom>
              <a:noFill/>
              <a:ln w="9700" cap="rnd"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0"/>
              <p:cNvSpPr/>
              <p:nvPr/>
            </p:nvSpPr>
            <p:spPr>
              <a:xfrm flipH="1">
                <a:off x="9142913" y="4012721"/>
                <a:ext cx="20487" cy="7604"/>
              </a:xfrm>
              <a:custGeom>
                <a:avLst/>
                <a:gdLst/>
                <a:ahLst/>
                <a:cxnLst/>
                <a:rect l="l" t="t" r="r" b="b"/>
                <a:pathLst>
                  <a:path w="617" h="229" fill="none" extrusionOk="0">
                    <a:moveTo>
                      <a:pt x="617" y="229"/>
                    </a:moveTo>
                    <a:lnTo>
                      <a:pt x="0" y="0"/>
                    </a:lnTo>
                  </a:path>
                </a:pathLst>
              </a:custGeom>
              <a:noFill/>
              <a:ln w="9700" cap="rnd"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526016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09600" y="274639"/>
            <a:ext cx="109728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4"/>
          <p:cNvSpPr>
            <a:spLocks noGrp="1" noChangeArrowheads="1"/>
          </p:cNvSpPr>
          <p:nvPr>
            <p:ph type="dt" sz="half" idx="10"/>
          </p:nvPr>
        </p:nvSpPr>
        <p:spPr/>
        <p:txBody>
          <a:bodyPr/>
          <a:lstStyle>
            <a:lvl1pPr>
              <a:defRPr/>
            </a:lvl1pPr>
          </a:lstStyle>
          <a:p>
            <a:pPr>
              <a:defRPr/>
            </a:pPr>
            <a:endParaRPr lang="ru-RU"/>
          </a:p>
        </p:txBody>
      </p:sp>
      <p:sp>
        <p:nvSpPr>
          <p:cNvPr id="4" name="Rectangle 5"/>
          <p:cNvSpPr>
            <a:spLocks noGrp="1" noChangeArrowheads="1"/>
          </p:cNvSpPr>
          <p:nvPr>
            <p:ph type="ftr" sz="quarter" idx="11"/>
          </p:nvPr>
        </p:nvSpPr>
        <p:spPr/>
        <p:txBody>
          <a:bodyPr/>
          <a:lstStyle>
            <a:lvl1pPr>
              <a:defRPr/>
            </a:lvl1pPr>
          </a:lstStyle>
          <a:p>
            <a:pPr>
              <a:defRPr/>
            </a:pPr>
            <a:endParaRPr lang="ru-RU"/>
          </a:p>
        </p:txBody>
      </p:sp>
      <p:sp>
        <p:nvSpPr>
          <p:cNvPr id="5" name="Rectangle 6"/>
          <p:cNvSpPr>
            <a:spLocks noGrp="1" noChangeArrowheads="1"/>
          </p:cNvSpPr>
          <p:nvPr>
            <p:ph type="sldNum" sz="quarter" idx="12"/>
          </p:nvPr>
        </p:nvSpPr>
        <p:spPr/>
        <p:txBody>
          <a:bodyPr/>
          <a:lstStyle>
            <a:lvl1pPr>
              <a:defRPr/>
            </a:lvl1pPr>
          </a:lstStyle>
          <a:p>
            <a:pPr>
              <a:defRPr/>
            </a:pPr>
            <a:fld id="{EA99CC37-F594-4C05-8766-55DE3B7905B0}" type="slidenum">
              <a:rPr lang="ru-RU"/>
              <a:pPr>
                <a:defRPr/>
              </a:pPr>
              <a:t>‹#›</a:t>
            </a:fld>
            <a:endParaRPr lang="ru-RU"/>
          </a:p>
        </p:txBody>
      </p:sp>
    </p:spTree>
    <p:extLst>
      <p:ext uri="{BB962C8B-B14F-4D97-AF65-F5344CB8AC3E}">
        <p14:creationId xmlns:p14="http://schemas.microsoft.com/office/powerpoint/2010/main" val="2006819772"/>
      </p:ext>
    </p:extLst>
  </p:cSld>
  <p:clrMapOvr>
    <a:masterClrMapping/>
  </p:clrMapOvr>
  <p:transition>
    <p:wedg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4" y="279962"/>
            <a:ext cx="10363201" cy="817561"/>
          </a:xfrm>
          <a:prstGeom prst="rect">
            <a:avLst/>
          </a:prstGeom>
        </p:spPr>
        <p:txBody>
          <a:bodyPr/>
          <a:lstStyle/>
          <a:p>
            <a:r>
              <a:rPr lang="en-US"/>
              <a:t>Click to edit Master title style</a:t>
            </a:r>
          </a:p>
        </p:txBody>
      </p:sp>
      <p:sp>
        <p:nvSpPr>
          <p:cNvPr id="4" name="Picture Placeholder 3"/>
          <p:cNvSpPr>
            <a:spLocks noGrp="1"/>
          </p:cNvSpPr>
          <p:nvPr>
            <p:ph type="pic" sz="quarter" idx="10"/>
          </p:nvPr>
        </p:nvSpPr>
        <p:spPr>
          <a:xfrm>
            <a:off x="914401" y="1397001"/>
            <a:ext cx="3328416" cy="3407438"/>
          </a:xfrm>
          <a:prstGeom prst="rect">
            <a:avLst/>
          </a:prstGeo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lIns="0" tIns="0" rIns="0" bIns="0" rtlCol="0" anchor="ctr">
            <a:normAutofit/>
          </a:bodyPr>
          <a:lstStyle>
            <a:lvl1pPr marL="0" indent="0" algn="ctr">
              <a:buNone/>
              <a:defRPr lang="en-US" sz="1399"/>
            </a:lvl1pPr>
          </a:lstStyle>
          <a:p>
            <a:pPr lvl="0"/>
            <a:endParaRPr lang="en-US" noProof="0"/>
          </a:p>
        </p:txBody>
      </p:sp>
      <p:sp>
        <p:nvSpPr>
          <p:cNvPr id="5" name="Picture Placeholder 3"/>
          <p:cNvSpPr>
            <a:spLocks noGrp="1"/>
          </p:cNvSpPr>
          <p:nvPr>
            <p:ph type="pic" sz="quarter" idx="11"/>
          </p:nvPr>
        </p:nvSpPr>
        <p:spPr>
          <a:xfrm>
            <a:off x="4431792" y="1397001"/>
            <a:ext cx="3328416" cy="3407438"/>
          </a:xfrm>
          <a:prstGeom prst="rect">
            <a:avLst/>
          </a:prstGeo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lIns="0" tIns="0" rIns="0" bIns="0" rtlCol="0" anchor="ctr">
            <a:normAutofit/>
          </a:bodyPr>
          <a:lstStyle>
            <a:lvl1pPr marL="0" indent="0" algn="ctr">
              <a:buNone/>
              <a:defRPr lang="en-US" sz="1399"/>
            </a:lvl1pPr>
          </a:lstStyle>
          <a:p>
            <a:pPr lvl="0"/>
            <a:endParaRPr lang="en-US" noProof="0"/>
          </a:p>
        </p:txBody>
      </p:sp>
      <p:sp>
        <p:nvSpPr>
          <p:cNvPr id="6" name="Picture Placeholder 3"/>
          <p:cNvSpPr>
            <a:spLocks noGrp="1"/>
          </p:cNvSpPr>
          <p:nvPr>
            <p:ph type="pic" sz="quarter" idx="12"/>
          </p:nvPr>
        </p:nvSpPr>
        <p:spPr>
          <a:xfrm>
            <a:off x="7949183" y="1397001"/>
            <a:ext cx="3328416" cy="3407438"/>
          </a:xfrm>
          <a:prstGeom prst="rect">
            <a:avLst/>
          </a:prstGeo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lIns="0" tIns="0" rIns="0" bIns="0" rtlCol="0" anchor="ctr">
            <a:normAutofit/>
          </a:bodyPr>
          <a:lstStyle>
            <a:lvl1pPr marL="0" indent="0" algn="ctr">
              <a:buNone/>
              <a:defRPr lang="en-US" sz="1399"/>
            </a:lvl1pPr>
          </a:lstStyle>
          <a:p>
            <a:pPr lvl="0"/>
            <a:endParaRPr lang="en-US" noProof="0"/>
          </a:p>
        </p:txBody>
      </p:sp>
      <p:sp>
        <p:nvSpPr>
          <p:cNvPr id="8" name="Text Placeholder 9"/>
          <p:cNvSpPr>
            <a:spLocks noGrp="1"/>
          </p:cNvSpPr>
          <p:nvPr>
            <p:ph type="body" sz="quarter" idx="14"/>
          </p:nvPr>
        </p:nvSpPr>
        <p:spPr>
          <a:xfrm>
            <a:off x="914401" y="4980569"/>
            <a:ext cx="3328416" cy="958851"/>
          </a:xfrm>
          <a:prstGeom prst="rect">
            <a:avLst/>
          </a:prstGeo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9"/>
          <p:cNvSpPr>
            <a:spLocks noGrp="1"/>
          </p:cNvSpPr>
          <p:nvPr>
            <p:ph type="body" sz="quarter" idx="15"/>
          </p:nvPr>
        </p:nvSpPr>
        <p:spPr>
          <a:xfrm>
            <a:off x="4431792" y="4980569"/>
            <a:ext cx="3328416" cy="958851"/>
          </a:xfrm>
          <a:prstGeom prst="rect">
            <a:avLst/>
          </a:prstGeo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6"/>
          </p:nvPr>
        </p:nvSpPr>
        <p:spPr>
          <a:xfrm>
            <a:off x="7949183" y="4980569"/>
            <a:ext cx="3328416" cy="958851"/>
          </a:xfrm>
          <a:prstGeom prst="rect">
            <a:avLst/>
          </a:prstGeo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p:cNvSpPr>
            <a:spLocks noGrp="1"/>
          </p:cNvSpPr>
          <p:nvPr>
            <p:ph type="body" sz="quarter" idx="18"/>
          </p:nvPr>
        </p:nvSpPr>
        <p:spPr>
          <a:xfrm>
            <a:off x="914404" y="933453"/>
            <a:ext cx="10363201" cy="406400"/>
          </a:xfrm>
          <a:prstGeom prst="rect">
            <a:avLst/>
          </a:prstGeom>
        </p:spPr>
        <p:txBody>
          <a:bodyPr/>
          <a:lstStyle>
            <a:lvl1pPr marL="0" indent="0" algn="ctr">
              <a:lnSpc>
                <a:spcPct val="86000"/>
              </a:lnSpc>
              <a:spcBef>
                <a:spcPts val="0"/>
              </a:spcBef>
              <a:buNone/>
              <a:defRPr sz="1799" baseline="0"/>
            </a:lvl1pPr>
          </a:lstStyle>
          <a:p>
            <a:pPr lvl="0"/>
            <a:r>
              <a:rPr lang="ru-RU"/>
              <a:t>Образец текста</a:t>
            </a:r>
          </a:p>
        </p:txBody>
      </p:sp>
    </p:spTree>
    <p:extLst>
      <p:ext uri="{BB962C8B-B14F-4D97-AF65-F5344CB8AC3E}">
        <p14:creationId xmlns:p14="http://schemas.microsoft.com/office/powerpoint/2010/main" val="621792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a:prstGeom prst="rect">
            <a:avLst/>
          </a:prstGeo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a:xfrm>
            <a:off x="609600" y="6356351"/>
            <a:ext cx="2844800" cy="365125"/>
          </a:xfrm>
          <a:prstGeom prst="rect">
            <a:avLst/>
          </a:prstGeom>
        </p:spPr>
        <p:txBody>
          <a:bodyPr/>
          <a:lstStyle>
            <a:lvl1pPr>
              <a:defRPr/>
            </a:lvl1pPr>
          </a:lstStyle>
          <a:p>
            <a:pPr>
              <a:defRPr/>
            </a:pPr>
            <a:fld id="{3D6FC46D-2B03-4815-B857-5B05BAC91FC7}" type="datetime1">
              <a:rPr lang="ru-RU"/>
              <a:pPr>
                <a:defRPr/>
              </a:pPr>
              <a:t>05.12.2025</a:t>
            </a:fld>
            <a:endParaRPr lang="ru-RU"/>
          </a:p>
        </p:txBody>
      </p:sp>
      <p:sp>
        <p:nvSpPr>
          <p:cNvPr id="5" name="Нижний колонтитул 4"/>
          <p:cNvSpPr>
            <a:spLocks noGrp="1"/>
          </p:cNvSpPr>
          <p:nvPr>
            <p:ph type="ftr" sz="quarter" idx="11"/>
          </p:nvPr>
        </p:nvSpPr>
        <p:spPr>
          <a:xfrm>
            <a:off x="4165600" y="6356351"/>
            <a:ext cx="38608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8737600" y="6356351"/>
            <a:ext cx="2844800" cy="365125"/>
          </a:xfrm>
          <a:prstGeom prst="rect">
            <a:avLst/>
          </a:prstGeom>
        </p:spPr>
        <p:txBody>
          <a:bodyPr/>
          <a:lstStyle>
            <a:lvl1pPr>
              <a:defRPr/>
            </a:lvl1pPr>
          </a:lstStyle>
          <a:p>
            <a:fld id="{A5A6E557-0000-46BD-ADA3-B3DACFDA8759}" type="slidenum">
              <a:rPr lang="ru-RU" altLang="ru-RU"/>
              <a:pPr/>
              <a:t>‹#›</a:t>
            </a:fld>
            <a:endParaRPr lang="ru-RU" altLang="ru-RU"/>
          </a:p>
        </p:txBody>
      </p:sp>
    </p:spTree>
    <p:extLst>
      <p:ext uri="{BB962C8B-B14F-4D97-AF65-F5344CB8AC3E}">
        <p14:creationId xmlns:p14="http://schemas.microsoft.com/office/powerpoint/2010/main" val="24634771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1048588" name="Заголовок 1"/>
          <p:cNvSpPr>
            <a:spLocks noGrp="1"/>
          </p:cNvSpPr>
          <p:nvPr>
            <p:ph type="title"/>
          </p:nvPr>
        </p:nvSpPr>
        <p:spPr>
          <a:xfrm>
            <a:off x="609600" y="274638"/>
            <a:ext cx="10972800" cy="1143000"/>
          </a:xfrm>
          <a:prstGeom prst="rect">
            <a:avLst/>
          </a:prstGeom>
        </p:spPr>
        <p:txBody>
          <a:bodyPr/>
          <a:lstStyle/>
          <a:p>
            <a:r>
              <a:rPr lang="ru-RU"/>
              <a:t>Образец заголовка</a:t>
            </a:r>
          </a:p>
        </p:txBody>
      </p:sp>
      <p:sp>
        <p:nvSpPr>
          <p:cNvPr id="1048589" name="Содержимое 2"/>
          <p:cNvSpPr>
            <a:spLocks noGrp="1"/>
          </p:cNvSpPr>
          <p:nvPr>
            <p:ph idx="1"/>
          </p:nvPr>
        </p:nvSpPr>
        <p:spPr>
          <a:xfrm>
            <a:off x="609600" y="1600201"/>
            <a:ext cx="109728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48590" name="Дата 3"/>
          <p:cNvSpPr>
            <a:spLocks noGrp="1"/>
          </p:cNvSpPr>
          <p:nvPr>
            <p:ph type="dt" sz="half" idx="10"/>
          </p:nvPr>
        </p:nvSpPr>
        <p:spPr>
          <a:xfrm>
            <a:off x="609600" y="6356351"/>
            <a:ext cx="2844800" cy="365125"/>
          </a:xfrm>
          <a:prstGeom prst="rect">
            <a:avLst/>
          </a:prstGeom>
        </p:spPr>
        <p:txBody>
          <a:bodyPr/>
          <a:lstStyle/>
          <a:p>
            <a:fld id="{6641F087-64E2-46D4-982C-6D034019BB06}" type="datetime1">
              <a:rPr lang="ru-RU"/>
              <a:pPr/>
              <a:t>05.12.2025</a:t>
            </a:fld>
            <a:endParaRPr lang="ru-RU"/>
          </a:p>
        </p:txBody>
      </p:sp>
      <p:sp>
        <p:nvSpPr>
          <p:cNvPr id="1048591" name="Нижний колонтитул 4"/>
          <p:cNvSpPr>
            <a:spLocks noGrp="1"/>
          </p:cNvSpPr>
          <p:nvPr>
            <p:ph type="ftr" sz="quarter" idx="11"/>
          </p:nvPr>
        </p:nvSpPr>
        <p:spPr>
          <a:xfrm>
            <a:off x="4165600" y="6356351"/>
            <a:ext cx="3860800" cy="365125"/>
          </a:xfrm>
          <a:prstGeom prst="rect">
            <a:avLst/>
          </a:prstGeom>
        </p:spPr>
        <p:txBody>
          <a:bodyPr/>
          <a:lstStyle/>
          <a:p>
            <a:endParaRPr lang="ru-RU"/>
          </a:p>
        </p:txBody>
      </p:sp>
      <p:sp>
        <p:nvSpPr>
          <p:cNvPr id="1048592" name="Номер слайда 5"/>
          <p:cNvSpPr>
            <a:spLocks noGrp="1"/>
          </p:cNvSpPr>
          <p:nvPr>
            <p:ph type="sldNum" sz="quarter" idx="12"/>
          </p:nvPr>
        </p:nvSpPr>
        <p:spPr>
          <a:xfrm>
            <a:off x="8737600" y="6356351"/>
            <a:ext cx="2844800" cy="365125"/>
          </a:xfrm>
          <a:prstGeom prst="rect">
            <a:avLst/>
          </a:prstGeom>
        </p:spPr>
        <p:txBody>
          <a:bodyPr/>
          <a:lstStyle/>
          <a:p>
            <a:fld id="{7A642A6B-4AFB-4238-8ED2-0CCA7E5E3678}" type="slidenum">
              <a:rPr lang="ru-RU" altLang="ru-RU"/>
              <a:pPr/>
              <a:t>‹#›</a:t>
            </a:fld>
            <a:endParaRPr lang="ru-RU" alt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8" r:id="rId6"/>
    <p:sldLayoutId id="2147483680" r:id="rId7"/>
    <p:sldLayoutId id="2147483681" r:id="rId8"/>
    <p:sldLayoutId id="2147483682" r:id="rId9"/>
    <p:sldLayoutId id="2147483684" r:id="rId10"/>
    <p:sldLayoutId id="2147483686" r:id="rId11"/>
    <p:sldLayoutId id="2147483689" r:id="rId12"/>
    <p:sldLayoutId id="2147483687" r:id="rId13"/>
    <p:sldLayoutId id="2147483688" r:id="rId14"/>
    <p:sldLayoutId id="2147483671" r:id="rId15"/>
    <p:sldLayoutId id="2147483672" r:id="rId16"/>
    <p:sldLayoutId id="2147483706" r:id="rId17"/>
    <p:sldLayoutId id="2147483710" r:id="rId18"/>
    <p:sldLayoutId id="2147483702" r:id="rId19"/>
    <p:sldLayoutId id="2147483747" r:id="rId20"/>
    <p:sldLayoutId id="2147483750" r:id="rId21"/>
    <p:sldLayoutId id="2147483751"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1.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1.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3627" y="2324114"/>
            <a:ext cx="11083159" cy="584775"/>
          </a:xfrm>
          <a:prstGeom prst="rect">
            <a:avLst/>
          </a:prstGeom>
        </p:spPr>
        <p:txBody>
          <a:bodyPr wrap="square">
            <a:spAutoFit/>
          </a:bodyPr>
          <a:lstStyle/>
          <a:p>
            <a:pPr algn="ctr"/>
            <a:r>
              <a:rPr lang="en-US" sz="3200" b="1" dirty="0">
                <a:solidFill>
                  <a:srgbClr val="0081E2"/>
                </a:solidFill>
                <a:latin typeface="Times New Roman" pitchFamily="18" charset="0"/>
                <a:cs typeface="Times New Roman" pitchFamily="18" charset="0"/>
              </a:rPr>
              <a:t>TEATR VA MUSIQA SAN’ATI</a:t>
            </a:r>
            <a:endParaRPr lang="en-US" sz="3200" b="1" dirty="0">
              <a:solidFill>
                <a:srgbClr val="0081E2"/>
              </a:solidFill>
            </a:endParaRPr>
          </a:p>
        </p:txBody>
      </p:sp>
      <p:cxnSp>
        <p:nvCxnSpPr>
          <p:cNvPr id="6" name="Прямая соединительная линия 5">
            <a:extLst>
              <a:ext uri="{FF2B5EF4-FFF2-40B4-BE49-F238E27FC236}">
                <a16:creationId xmlns:a16="http://schemas.microsoft.com/office/drawing/2014/main" id="{6B168A1D-84EA-4537-95D2-E776667B0FF7}"/>
              </a:ext>
            </a:extLst>
          </p:cNvPr>
          <p:cNvCxnSpPr>
            <a:cxnSpLocks/>
          </p:cNvCxnSpPr>
          <p:nvPr/>
        </p:nvCxnSpPr>
        <p:spPr>
          <a:xfrm>
            <a:off x="383627" y="2916509"/>
            <a:ext cx="11493062" cy="31530"/>
          </a:xfrm>
          <a:prstGeom prst="line">
            <a:avLst/>
          </a:prstGeom>
          <a:ln w="28575">
            <a:solidFill>
              <a:srgbClr val="0081E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Прямоугольник 8"/>
          <p:cNvSpPr/>
          <p:nvPr/>
        </p:nvSpPr>
        <p:spPr>
          <a:xfrm>
            <a:off x="3832325" y="2963278"/>
            <a:ext cx="4185761" cy="4616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kern="0" dirty="0">
                <a:ln w="0"/>
                <a:solidFill>
                  <a:srgbClr val="0081E2"/>
                </a:solidFill>
                <a:latin typeface="Times New Roman" panose="02020603050405020304" pitchFamily="18" charset="0"/>
                <a:cs typeface="Times New Roman" panose="02020603050405020304" pitchFamily="18" charset="0"/>
              </a:rPr>
              <a:t>9</a:t>
            </a:r>
            <a:r>
              <a:rPr lang="uz-Cyrl-UZ" sz="2400" kern="0" dirty="0">
                <a:ln w="0"/>
                <a:solidFill>
                  <a:srgbClr val="0081E2"/>
                </a:solidFill>
                <a:latin typeface="Times New Roman" panose="02020603050405020304" pitchFamily="18" charset="0"/>
                <a:cs typeface="Times New Roman" panose="02020603050405020304" pitchFamily="18" charset="0"/>
              </a:rPr>
              <a:t>-</a:t>
            </a:r>
            <a:r>
              <a:rPr lang="uz-Latn-UZ" sz="2400" kern="0" dirty="0">
                <a:ln w="0"/>
                <a:solidFill>
                  <a:srgbClr val="0081E2"/>
                </a:solidFill>
                <a:latin typeface="Times New Roman" panose="02020603050405020304" pitchFamily="18" charset="0"/>
                <a:cs typeface="Times New Roman" panose="02020603050405020304" pitchFamily="18" charset="0"/>
              </a:rPr>
              <a:t>sinf</a:t>
            </a:r>
            <a:r>
              <a:rPr lang="en-US" sz="2400" kern="0" dirty="0">
                <a:ln w="0"/>
                <a:solidFill>
                  <a:srgbClr val="0081E2"/>
                </a:solidFill>
                <a:latin typeface="Times New Roman" panose="02020603050405020304" pitchFamily="18" charset="0"/>
                <a:cs typeface="Times New Roman" panose="02020603050405020304" pitchFamily="18" charset="0"/>
              </a:rPr>
              <a:t>  </a:t>
            </a:r>
            <a:r>
              <a:rPr lang="en-US" sz="2400" kern="0" dirty="0" err="1">
                <a:ln w="0"/>
                <a:solidFill>
                  <a:srgbClr val="0081E2"/>
                </a:solidFill>
                <a:latin typeface="Times New Roman" panose="02020603050405020304" pitchFamily="18" charset="0"/>
                <a:cs typeface="Times New Roman" panose="02020603050405020304" pitchFamily="18" charset="0"/>
              </a:rPr>
              <a:t>O‘zbekiston</a:t>
            </a:r>
            <a:r>
              <a:rPr lang="en-US" sz="2400" kern="0" dirty="0">
                <a:ln w="0"/>
                <a:solidFill>
                  <a:srgbClr val="0081E2"/>
                </a:solidFill>
                <a:latin typeface="Times New Roman" panose="02020603050405020304" pitchFamily="18" charset="0"/>
                <a:cs typeface="Times New Roman" panose="02020603050405020304" pitchFamily="18" charset="0"/>
              </a:rPr>
              <a:t> </a:t>
            </a:r>
            <a:r>
              <a:rPr lang="en-US" sz="2400" kern="0" dirty="0" err="1">
                <a:ln w="0"/>
                <a:solidFill>
                  <a:srgbClr val="0081E2"/>
                </a:solidFill>
                <a:latin typeface="Times New Roman" panose="02020603050405020304" pitchFamily="18" charset="0"/>
                <a:cs typeface="Times New Roman" panose="02020603050405020304" pitchFamily="18" charset="0"/>
              </a:rPr>
              <a:t>tarixi</a:t>
            </a:r>
            <a:r>
              <a:rPr lang="en-US" sz="2400" kern="0" dirty="0">
                <a:ln w="0"/>
                <a:solidFill>
                  <a:srgbClr val="0081E2"/>
                </a:solidFill>
                <a:latin typeface="Times New Roman" panose="02020603050405020304" pitchFamily="18" charset="0"/>
                <a:cs typeface="Times New Roman" panose="02020603050405020304" pitchFamily="18" charset="0"/>
              </a:rPr>
              <a:t> </a:t>
            </a:r>
            <a:endParaRPr lang="ru-RU" sz="2400" dirty="0">
              <a:ln w="0"/>
              <a:solidFill>
                <a:srgbClr val="0081E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5360" y="575946"/>
            <a:ext cx="10363200" cy="1470025"/>
          </a:xfrm>
        </p:spPr>
        <p:txBody>
          <a:bodyPr/>
          <a:lstStyle/>
          <a:p>
            <a:pPr algn="ctr"/>
            <a:r>
              <a:rPr lang="en-US" sz="3200" dirty="0">
                <a:solidFill>
                  <a:srgbClr val="0081E2"/>
                </a:solidFill>
                <a:latin typeface="Times New Roman" pitchFamily="18" charset="0"/>
                <a:cs typeface="Times New Roman" pitchFamily="18" charset="0"/>
              </a:rPr>
              <a:t>MAVZU: TEATR VA MUSIQA SAN’ATI </a:t>
            </a:r>
            <a:endParaRPr lang="ru-RU" sz="3200" dirty="0">
              <a:solidFill>
                <a:srgbClr val="0081E2"/>
              </a:solidFill>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7760" y="1844824"/>
            <a:ext cx="3911352" cy="2700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799334"/>
            <a:ext cx="4235304" cy="27421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4144" y="3925574"/>
            <a:ext cx="3795245" cy="25202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8720" y="652146"/>
            <a:ext cx="10363200" cy="1470025"/>
          </a:xfrm>
        </p:spPr>
        <p:txBody>
          <a:bodyPr/>
          <a:lstStyle/>
          <a:p>
            <a:pPr algn="ctr"/>
            <a:r>
              <a:rPr lang="en-US" dirty="0">
                <a:solidFill>
                  <a:srgbClr val="0081E2"/>
                </a:solidFill>
                <a:latin typeface="Times New Roman" pitchFamily="18" charset="0"/>
                <a:cs typeface="Times New Roman" pitchFamily="18" charset="0"/>
              </a:rPr>
              <a:t>MAVZU REJASI: </a:t>
            </a:r>
            <a:endParaRPr lang="ru-RU" dirty="0">
              <a:solidFill>
                <a:srgbClr val="0081E2"/>
              </a:solidFill>
            </a:endParaRPr>
          </a:p>
        </p:txBody>
      </p:sp>
      <p:sp>
        <p:nvSpPr>
          <p:cNvPr id="3" name="Подзаголовок 2"/>
          <p:cNvSpPr>
            <a:spLocks noGrp="1"/>
          </p:cNvSpPr>
          <p:nvPr>
            <p:ph type="subTitle" idx="1"/>
          </p:nvPr>
        </p:nvSpPr>
        <p:spPr>
          <a:xfrm>
            <a:off x="1691640" y="2057400"/>
            <a:ext cx="8534400" cy="3733800"/>
          </a:xfrm>
        </p:spPr>
        <p:txBody>
          <a:bodyPr/>
          <a:lstStyle/>
          <a:p>
            <a:pPr marL="514350" indent="-514350" algn="just">
              <a:buAutoNum type="arabicPeriod"/>
            </a:pPr>
            <a:r>
              <a:rPr lang="en-US" dirty="0" err="1">
                <a:solidFill>
                  <a:srgbClr val="0081E2"/>
                </a:solidFill>
                <a:latin typeface="Times New Roman" pitchFamily="18" charset="0"/>
                <a:cs typeface="Times New Roman" pitchFamily="18" charset="0"/>
              </a:rPr>
              <a:t>Turkistonda</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xalq</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teatri</a:t>
            </a:r>
            <a:r>
              <a:rPr lang="en-US" dirty="0">
                <a:solidFill>
                  <a:srgbClr val="0081E2"/>
                </a:solidFill>
                <a:latin typeface="Times New Roman" pitchFamily="18" charset="0"/>
                <a:cs typeface="Times New Roman" pitchFamily="18" charset="0"/>
              </a:rPr>
              <a:t> </a:t>
            </a:r>
          </a:p>
          <a:p>
            <a:pPr marL="514350" indent="-514350" algn="just">
              <a:buAutoNum type="arabicPeriod"/>
            </a:pPr>
            <a:r>
              <a:rPr lang="en-US" dirty="0" err="1">
                <a:solidFill>
                  <a:srgbClr val="0081E2"/>
                </a:solidFill>
                <a:latin typeface="Times New Roman" pitchFamily="18" charset="0"/>
                <a:cs typeface="Times New Roman" pitchFamily="18" charset="0"/>
              </a:rPr>
              <a:t>Turkistonga</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Yevropa</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va</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rus</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teatrlarining</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kirib</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kelishi</a:t>
            </a:r>
            <a:r>
              <a:rPr lang="en-US" dirty="0">
                <a:solidFill>
                  <a:srgbClr val="0081E2"/>
                </a:solidFill>
                <a:latin typeface="Times New Roman" pitchFamily="18" charset="0"/>
                <a:cs typeface="Times New Roman" pitchFamily="18" charset="0"/>
              </a:rPr>
              <a:t> </a:t>
            </a:r>
          </a:p>
          <a:p>
            <a:pPr marL="514350" indent="-514350" algn="l">
              <a:buAutoNum type="arabicPeriod"/>
            </a:pPr>
            <a:r>
              <a:rPr lang="en-US" dirty="0" err="1">
                <a:solidFill>
                  <a:srgbClr val="0081E2"/>
                </a:solidFill>
                <a:latin typeface="Times New Roman" pitchFamily="18" charset="0"/>
                <a:cs typeface="Times New Roman" pitchFamily="18" charset="0"/>
              </a:rPr>
              <a:t>Jadid</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teatrining</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vujudga</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kelishi</a:t>
            </a:r>
            <a:r>
              <a:rPr lang="en-US" dirty="0">
                <a:solidFill>
                  <a:srgbClr val="0081E2"/>
                </a:solidFill>
                <a:latin typeface="Times New Roman" pitchFamily="18" charset="0"/>
                <a:cs typeface="Times New Roman" pitchFamily="18" charset="0"/>
              </a:rPr>
              <a:t> </a:t>
            </a:r>
          </a:p>
          <a:p>
            <a:pPr marL="514350" indent="-514350" algn="l">
              <a:buAutoNum type="arabicPeriod"/>
            </a:pPr>
            <a:r>
              <a:rPr lang="en-US" dirty="0" err="1">
                <a:solidFill>
                  <a:srgbClr val="0081E2"/>
                </a:solidFill>
                <a:latin typeface="Times New Roman" pitchFamily="18" charset="0"/>
                <a:cs typeface="Times New Roman" pitchFamily="18" charset="0"/>
              </a:rPr>
              <a:t>Musiqa</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san’ati</a:t>
            </a:r>
            <a:r>
              <a:rPr lang="en-US" dirty="0">
                <a:solidFill>
                  <a:srgbClr val="0081E2"/>
                </a:solidFill>
                <a:latin typeface="Times New Roman" pitchFamily="18" charset="0"/>
                <a:cs typeface="Times New Roman" pitchFamily="18" charset="0"/>
              </a:rPr>
              <a:t> </a:t>
            </a:r>
            <a:endParaRPr lang="ru-RU" dirty="0">
              <a:solidFill>
                <a:srgbClr val="0081E2"/>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68680" y="530226"/>
            <a:ext cx="10363200" cy="1908174"/>
          </a:xfrm>
        </p:spPr>
        <p:txBody>
          <a:bodyPr/>
          <a:lstStyle/>
          <a:p>
            <a:pPr algn="ctr"/>
            <a:r>
              <a:rPr lang="en-US" sz="2800" b="1" dirty="0">
                <a:solidFill>
                  <a:srgbClr val="0081E2"/>
                </a:solidFill>
                <a:latin typeface="Times New Roman" pitchFamily="18" charset="0"/>
                <a:cs typeface="Times New Roman" pitchFamily="18" charset="0"/>
              </a:rPr>
              <a:t>O‘TILGAN MAVZUNI TAKRORLASH: </a:t>
            </a:r>
            <a:br>
              <a:rPr lang="en-US" sz="2800" b="1" dirty="0">
                <a:solidFill>
                  <a:srgbClr val="0081E2"/>
                </a:solidFill>
                <a:latin typeface="Times New Roman" pitchFamily="18" charset="0"/>
                <a:cs typeface="Times New Roman" pitchFamily="18" charset="0"/>
              </a:rPr>
            </a:br>
            <a:r>
              <a:rPr lang="en-US" sz="2800" b="1" dirty="0">
                <a:solidFill>
                  <a:srgbClr val="0081E2"/>
                </a:solidFill>
                <a:latin typeface="Times New Roman" pitchFamily="18" charset="0"/>
                <a:cs typeface="Times New Roman" pitchFamily="18" charset="0"/>
              </a:rPr>
              <a:t>“TURKISTONDA ILM-FAN TARAQQIYOTI” </a:t>
            </a:r>
            <a:endParaRPr lang="ru-RU" sz="2800" dirty="0">
              <a:solidFill>
                <a:srgbClr val="0081E2"/>
              </a:solidFill>
            </a:endParaRPr>
          </a:p>
        </p:txBody>
      </p:sp>
      <p:sp>
        <p:nvSpPr>
          <p:cNvPr id="6" name="Объект 2"/>
          <p:cNvSpPr txBox="1">
            <a:spLocks/>
          </p:cNvSpPr>
          <p:nvPr/>
        </p:nvSpPr>
        <p:spPr>
          <a:xfrm>
            <a:off x="2072640" y="1501553"/>
            <a:ext cx="8229600" cy="443980"/>
          </a:xfrm>
          <a:prstGeom prst="rect">
            <a:avLst/>
          </a:prstGeom>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err="1">
                <a:ln>
                  <a:noFill/>
                </a:ln>
                <a:solidFill>
                  <a:srgbClr val="0081E2"/>
                </a:solidFill>
                <a:effectLst/>
                <a:uLnTx/>
                <a:uFillTx/>
                <a:latin typeface="Times New Roman" pitchFamily="18" charset="0"/>
                <a:ea typeface="+mn-ea"/>
                <a:cs typeface="Times New Roman" pitchFamily="18" charset="0"/>
              </a:rPr>
              <a:t>Quyidagi</a:t>
            </a:r>
            <a:r>
              <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err="1">
                <a:ln>
                  <a:noFill/>
                </a:ln>
                <a:solidFill>
                  <a:srgbClr val="0081E2"/>
                </a:solidFill>
                <a:effectLst/>
                <a:uLnTx/>
                <a:uFillTx/>
                <a:latin typeface="Times New Roman" pitchFamily="18" charset="0"/>
                <a:ea typeface="+mn-ea"/>
                <a:cs typeface="Times New Roman" pitchFamily="18" charset="0"/>
              </a:rPr>
              <a:t>adabiyotchilarni</a:t>
            </a:r>
            <a:r>
              <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err="1">
                <a:ln>
                  <a:noFill/>
                </a:ln>
                <a:solidFill>
                  <a:srgbClr val="0081E2"/>
                </a:solidFill>
                <a:effectLst/>
                <a:uLnTx/>
                <a:uFillTx/>
                <a:latin typeface="Times New Roman" pitchFamily="18" charset="0"/>
                <a:ea typeface="+mn-ea"/>
                <a:cs typeface="Times New Roman" pitchFamily="18" charset="0"/>
              </a:rPr>
              <a:t>yozgan</a:t>
            </a:r>
            <a:r>
              <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err="1">
                <a:ln>
                  <a:noFill/>
                </a:ln>
                <a:solidFill>
                  <a:srgbClr val="0081E2"/>
                </a:solidFill>
                <a:effectLst/>
                <a:uLnTx/>
                <a:uFillTx/>
                <a:latin typeface="Times New Roman" pitchFamily="18" charset="0"/>
                <a:ea typeface="+mn-ea"/>
                <a:cs typeface="Times New Roman" pitchFamily="18" charset="0"/>
              </a:rPr>
              <a:t>asarlari</a:t>
            </a:r>
            <a:r>
              <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err="1">
                <a:ln>
                  <a:noFill/>
                </a:ln>
                <a:solidFill>
                  <a:srgbClr val="0081E2"/>
                </a:solidFill>
                <a:effectLst/>
                <a:uLnTx/>
                <a:uFillTx/>
                <a:latin typeface="Times New Roman" pitchFamily="18" charset="0"/>
                <a:ea typeface="+mn-ea"/>
                <a:cs typeface="Times New Roman" pitchFamily="18" charset="0"/>
              </a:rPr>
              <a:t>bilan</a:t>
            </a:r>
            <a:r>
              <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rPr>
              <a:t> </a:t>
            </a:r>
            <a:r>
              <a:rPr kumimoji="0" lang="en-US" sz="2000" b="1" i="0" u="none" strike="noStrike" kern="1200" cap="none" spc="0" normalizeH="0" baseline="0" noProof="0" dirty="0" err="1">
                <a:ln>
                  <a:noFill/>
                </a:ln>
                <a:solidFill>
                  <a:srgbClr val="0081E2"/>
                </a:solidFill>
                <a:effectLst/>
                <a:uLnTx/>
                <a:uFillTx/>
                <a:latin typeface="Times New Roman" pitchFamily="18" charset="0"/>
                <a:ea typeface="+mn-ea"/>
                <a:cs typeface="Times New Roman" pitchFamily="18" charset="0"/>
              </a:rPr>
              <a:t>moslashtiring</a:t>
            </a:r>
            <a:r>
              <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rPr>
              <a:t>.</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endParaRPr>
          </a:p>
          <a:p>
            <a:pPr fontAlgn="t"/>
            <a:endParaRPr kumimoji="0" lang="en-US" sz="2000" b="1" i="0" u="none" strike="noStrike" kern="1200" cap="none" spc="0" normalizeH="0" baseline="0" noProof="0" dirty="0">
              <a:ln>
                <a:noFill/>
              </a:ln>
              <a:solidFill>
                <a:srgbClr val="0081E2"/>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1" i="0" u="none" strike="noStrike" kern="1200" cap="none" spc="0" normalizeH="0" baseline="0" noProof="0" dirty="0">
              <a:ln>
                <a:noFill/>
              </a:ln>
              <a:solidFill>
                <a:srgbClr val="0081E2"/>
              </a:solidFill>
              <a:effectLst/>
              <a:uLnTx/>
              <a:uFillTx/>
              <a:latin typeface="+mn-lt"/>
              <a:ea typeface="+mn-ea"/>
              <a:cs typeface="DilleniaUPC" pitchFamily="18" charset="-34"/>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148232648"/>
              </p:ext>
            </p:extLst>
          </p:nvPr>
        </p:nvGraphicFramePr>
        <p:xfrm>
          <a:off x="559989" y="2042197"/>
          <a:ext cx="10607364" cy="3848119"/>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val="20000"/>
                    </a:ext>
                  </a:extLst>
                </a:gridCol>
                <a:gridCol w="4427220">
                  <a:extLst>
                    <a:ext uri="{9D8B030D-6E8A-4147-A177-3AD203B41FA5}">
                      <a16:colId xmlns:a16="http://schemas.microsoft.com/office/drawing/2014/main" val="20001"/>
                    </a:ext>
                  </a:extLst>
                </a:gridCol>
                <a:gridCol w="982980">
                  <a:extLst>
                    <a:ext uri="{9D8B030D-6E8A-4147-A177-3AD203B41FA5}">
                      <a16:colId xmlns:a16="http://schemas.microsoft.com/office/drawing/2014/main" val="20002"/>
                    </a:ext>
                  </a:extLst>
                </a:gridCol>
                <a:gridCol w="4435164">
                  <a:extLst>
                    <a:ext uri="{9D8B030D-6E8A-4147-A177-3AD203B41FA5}">
                      <a16:colId xmlns:a16="http://schemas.microsoft.com/office/drawing/2014/main" val="20003"/>
                    </a:ext>
                  </a:extLst>
                </a:gridCol>
              </a:tblGrid>
              <a:tr h="904888">
                <a:tc>
                  <a:txBody>
                    <a:bodyPr/>
                    <a:lstStyle/>
                    <a:p>
                      <a:pPr algn="ctr"/>
                      <a:r>
                        <a:rPr lang="en-US" sz="2000" b="1" dirty="0">
                          <a:latin typeface="Times New Roman" pitchFamily="18" charset="0"/>
                          <a:cs typeface="Times New Roman" pitchFamily="18" charset="0"/>
                        </a:rPr>
                        <a:t>1</a:t>
                      </a:r>
                      <a:endParaRPr lang="ru-RU" sz="2000" b="1" dirty="0">
                        <a:latin typeface="Times New Roman" pitchFamily="18" charset="0"/>
                        <a:cs typeface="Times New Roman" pitchFamily="18" charset="0"/>
                      </a:endParaRPr>
                    </a:p>
                  </a:txBody>
                  <a:tcPr anchor="ctr"/>
                </a:tc>
                <a:tc>
                  <a:txBody>
                    <a:bodyPr/>
                    <a:lstStyle/>
                    <a:p>
                      <a:pPr algn="ctr"/>
                      <a:r>
                        <a:rPr lang="en-US" sz="2000" b="1" dirty="0">
                          <a:latin typeface="Times New Roman" pitchFamily="18" charset="0"/>
                          <a:cs typeface="Times New Roman" pitchFamily="18" charset="0"/>
                        </a:rPr>
                        <a:t>Muhammad </a:t>
                      </a:r>
                      <a:r>
                        <a:rPr lang="en-US" sz="2000" b="1" dirty="0" err="1">
                          <a:latin typeface="Times New Roman" pitchFamily="18" charset="0"/>
                          <a:cs typeface="Times New Roman" pitchFamily="18" charset="0"/>
                        </a:rPr>
                        <a:t>Aminxo‘ja</a:t>
                      </a:r>
                      <a:r>
                        <a:rPr lang="en-US" sz="2000" b="1" dirty="0">
                          <a:latin typeface="Times New Roman" pitchFamily="18" charset="0"/>
                          <a:cs typeface="Times New Roman" pitchFamily="18" charset="0"/>
                        </a:rPr>
                        <a:t> Muqimiy </a:t>
                      </a:r>
                      <a:endParaRPr lang="ru-RU" sz="2000" b="1" dirty="0">
                        <a:latin typeface="Times New Roman" pitchFamily="18" charset="0"/>
                        <a:cs typeface="Times New Roman" pitchFamily="18" charset="0"/>
                      </a:endParaRPr>
                    </a:p>
                  </a:txBody>
                  <a:tcPr anchor="ctr"/>
                </a:tc>
                <a:tc>
                  <a:txBody>
                    <a:bodyPr/>
                    <a:lstStyle/>
                    <a:p>
                      <a:pPr algn="ctr"/>
                      <a:r>
                        <a:rPr lang="en-US" sz="2000" b="1" dirty="0">
                          <a:latin typeface="Times New Roman" pitchFamily="18" charset="0"/>
                          <a:cs typeface="Times New Roman" pitchFamily="18" charset="0"/>
                        </a:rPr>
                        <a:t>A</a:t>
                      </a:r>
                      <a:endParaRPr lang="ru-RU" sz="2000" b="1" dirty="0">
                        <a:latin typeface="Times New Roman" pitchFamily="18" charset="0"/>
                        <a:cs typeface="Times New Roman" pitchFamily="18" charset="0"/>
                      </a:endParaRPr>
                    </a:p>
                  </a:txBody>
                  <a:tcPr anchor="ctr"/>
                </a:tc>
                <a:tc>
                  <a:txBody>
                    <a:bodyPr/>
                    <a:lstStyle/>
                    <a:p>
                      <a:pPr algn="ctr"/>
                      <a:r>
                        <a:rPr lang="en-US" sz="2000" b="1" dirty="0">
                          <a:latin typeface="Times New Roman" pitchFamily="18" charset="0"/>
                          <a:cs typeface="Times New Roman" pitchFamily="18" charset="0"/>
                        </a:rPr>
                        <a:t>“Juvonboz” hikoyasi, “Baxtsiz kuyov” </a:t>
                      </a:r>
                      <a:endParaRPr lang="ru-RU" sz="2000" b="1" dirty="0">
                        <a:latin typeface="Times New Roman" pitchFamily="18" charset="0"/>
                        <a:cs typeface="Times New Roman" pitchFamily="18" charset="0"/>
                      </a:endParaRPr>
                    </a:p>
                  </a:txBody>
                  <a:tcPr anchor="ctr"/>
                </a:tc>
                <a:extLst>
                  <a:ext uri="{0D108BD9-81ED-4DB2-BD59-A6C34878D82A}">
                    <a16:rowId xmlns:a16="http://schemas.microsoft.com/office/drawing/2014/main" val="10000"/>
                  </a:ext>
                </a:extLst>
              </a:tr>
              <a:tr h="630680">
                <a:tc>
                  <a:txBody>
                    <a:bodyPr/>
                    <a:lstStyle/>
                    <a:p>
                      <a:pPr algn="ctr"/>
                      <a:r>
                        <a:rPr lang="en-US" sz="2000" b="1" dirty="0">
                          <a:solidFill>
                            <a:srgbClr val="7030A0"/>
                          </a:solidFill>
                          <a:latin typeface="Times New Roman" pitchFamily="18" charset="0"/>
                          <a:cs typeface="Times New Roman" pitchFamily="18" charset="0"/>
                        </a:rPr>
                        <a:t>2</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err="1">
                          <a:solidFill>
                            <a:srgbClr val="7030A0"/>
                          </a:solidFill>
                          <a:latin typeface="Times New Roman" pitchFamily="18" charset="0"/>
                          <a:cs typeface="Times New Roman" pitchFamily="18" charset="0"/>
                        </a:rPr>
                        <a:t>Mahmudxo‘ja</a:t>
                      </a:r>
                      <a:r>
                        <a:rPr lang="en-US" sz="2000" b="1" dirty="0">
                          <a:solidFill>
                            <a:srgbClr val="7030A0"/>
                          </a:solidFill>
                          <a:latin typeface="Times New Roman" pitchFamily="18" charset="0"/>
                          <a:cs typeface="Times New Roman" pitchFamily="18" charset="0"/>
                        </a:rPr>
                        <a:t> Behbudiy </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B</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a:t>
                      </a:r>
                      <a:r>
                        <a:rPr lang="en-US" sz="2000" b="1" dirty="0" err="1">
                          <a:solidFill>
                            <a:srgbClr val="7030A0"/>
                          </a:solidFill>
                          <a:latin typeface="Times New Roman" pitchFamily="18" charset="0"/>
                          <a:cs typeface="Times New Roman" pitchFamily="18" charset="0"/>
                        </a:rPr>
                        <a:t>To‘y</a:t>
                      </a:r>
                      <a:r>
                        <a:rPr lang="en-US" sz="2000" b="1" dirty="0">
                          <a:solidFill>
                            <a:srgbClr val="7030A0"/>
                          </a:solidFill>
                          <a:latin typeface="Times New Roman" pitchFamily="18" charset="0"/>
                          <a:cs typeface="Times New Roman" pitchFamily="18" charset="0"/>
                        </a:rPr>
                        <a:t>” </a:t>
                      </a:r>
                      <a:endParaRPr lang="ru-RU" sz="2000" b="1" dirty="0">
                        <a:solidFill>
                          <a:srgbClr val="7030A0"/>
                        </a:solidFill>
                        <a:latin typeface="Times New Roman" pitchFamily="18" charset="0"/>
                        <a:cs typeface="Times New Roman" pitchFamily="18" charset="0"/>
                      </a:endParaRPr>
                    </a:p>
                  </a:txBody>
                  <a:tcPr anchor="ctr"/>
                </a:tc>
                <a:extLst>
                  <a:ext uri="{0D108BD9-81ED-4DB2-BD59-A6C34878D82A}">
                    <a16:rowId xmlns:a16="http://schemas.microsoft.com/office/drawing/2014/main" val="10001"/>
                  </a:ext>
                </a:extLst>
              </a:tr>
              <a:tr h="356471">
                <a:tc>
                  <a:txBody>
                    <a:bodyPr/>
                    <a:lstStyle/>
                    <a:p>
                      <a:pPr algn="ctr"/>
                      <a:r>
                        <a:rPr lang="en-US" sz="2000" b="1" dirty="0">
                          <a:solidFill>
                            <a:srgbClr val="7030A0"/>
                          </a:solidFill>
                          <a:latin typeface="Times New Roman" pitchFamily="18" charset="0"/>
                          <a:cs typeface="Times New Roman" pitchFamily="18" charset="0"/>
                        </a:rPr>
                        <a:t>3</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Abdulla Qodiriy </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C</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“Padarkush” </a:t>
                      </a:r>
                      <a:endParaRPr lang="ru-RU" sz="2000" b="1" dirty="0">
                        <a:solidFill>
                          <a:srgbClr val="7030A0"/>
                        </a:solidFill>
                        <a:latin typeface="Times New Roman" pitchFamily="18" charset="0"/>
                        <a:cs typeface="Times New Roman" pitchFamily="18" charset="0"/>
                      </a:endParaRPr>
                    </a:p>
                  </a:txBody>
                  <a:tcPr anchor="ctr"/>
                </a:tc>
                <a:extLst>
                  <a:ext uri="{0D108BD9-81ED-4DB2-BD59-A6C34878D82A}">
                    <a16:rowId xmlns:a16="http://schemas.microsoft.com/office/drawing/2014/main" val="10002"/>
                  </a:ext>
                </a:extLst>
              </a:tr>
              <a:tr h="772338">
                <a:tc>
                  <a:txBody>
                    <a:bodyPr/>
                    <a:lstStyle/>
                    <a:p>
                      <a:pPr algn="ctr"/>
                      <a:r>
                        <a:rPr lang="en-US" sz="2000" b="1" dirty="0">
                          <a:solidFill>
                            <a:srgbClr val="7030A0"/>
                          </a:solidFill>
                          <a:latin typeface="Times New Roman" pitchFamily="18" charset="0"/>
                          <a:cs typeface="Times New Roman" pitchFamily="18" charset="0"/>
                        </a:rPr>
                        <a:t>4</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Nusratilla Qudratilla </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D</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“Shohizinda”, “</a:t>
                      </a:r>
                      <a:r>
                        <a:rPr lang="en-US" sz="2000" b="1" dirty="0" err="1">
                          <a:solidFill>
                            <a:srgbClr val="7030A0"/>
                          </a:solidFill>
                          <a:latin typeface="Times New Roman" pitchFamily="18" charset="0"/>
                          <a:cs typeface="Times New Roman" pitchFamily="18" charset="0"/>
                        </a:rPr>
                        <a:t>Cho‘ponota</a:t>
                      </a:r>
                      <a:r>
                        <a:rPr lang="en-US" sz="2000" b="1" dirty="0">
                          <a:solidFill>
                            <a:srgbClr val="7030A0"/>
                          </a:solidFill>
                          <a:latin typeface="Times New Roman" pitchFamily="18" charset="0"/>
                          <a:cs typeface="Times New Roman" pitchFamily="18" charset="0"/>
                        </a:rPr>
                        <a:t>”, “Afrosiyob qo`rg`oni” </a:t>
                      </a:r>
                      <a:endParaRPr lang="ru-RU" sz="2000" b="1" dirty="0">
                        <a:solidFill>
                          <a:srgbClr val="7030A0"/>
                        </a:solidFill>
                        <a:latin typeface="Times New Roman" pitchFamily="18" charset="0"/>
                        <a:cs typeface="Times New Roman" pitchFamily="18" charset="0"/>
                      </a:endParaRPr>
                    </a:p>
                  </a:txBody>
                  <a:tcPr anchor="ctr"/>
                </a:tc>
                <a:extLst>
                  <a:ext uri="{0D108BD9-81ED-4DB2-BD59-A6C34878D82A}">
                    <a16:rowId xmlns:a16="http://schemas.microsoft.com/office/drawing/2014/main" val="10003"/>
                  </a:ext>
                </a:extLst>
              </a:tr>
              <a:tr h="778213">
                <a:tc>
                  <a:txBody>
                    <a:bodyPr/>
                    <a:lstStyle/>
                    <a:p>
                      <a:pPr algn="ctr"/>
                      <a:r>
                        <a:rPr lang="en-US" sz="2000" b="1" dirty="0">
                          <a:solidFill>
                            <a:srgbClr val="7030A0"/>
                          </a:solidFill>
                          <a:latin typeface="Times New Roman" pitchFamily="18" charset="0"/>
                          <a:cs typeface="Times New Roman" pitchFamily="18" charset="0"/>
                        </a:rPr>
                        <a:t>5</a:t>
                      </a:r>
                      <a:endParaRPr lang="ru-RU" sz="2000" b="1" dirty="0">
                        <a:solidFill>
                          <a:srgbClr val="7030A0"/>
                        </a:solidFill>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7030A0"/>
                          </a:solidFill>
                          <a:latin typeface="Times New Roman" pitchFamily="18" charset="0"/>
                          <a:cs typeface="Times New Roman" pitchFamily="18" charset="0"/>
                        </a:rPr>
                        <a:t>V. Vyatkin </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E</a:t>
                      </a:r>
                      <a:endParaRPr lang="ru-RU" sz="2000" b="1" dirty="0">
                        <a:solidFill>
                          <a:srgbClr val="7030A0"/>
                        </a:solidFill>
                        <a:latin typeface="Times New Roman" pitchFamily="18" charset="0"/>
                        <a:cs typeface="Times New Roman" pitchFamily="18" charset="0"/>
                      </a:endParaRPr>
                    </a:p>
                  </a:txBody>
                  <a:tcPr anchor="ctr"/>
                </a:tc>
                <a:tc>
                  <a:txBody>
                    <a:bodyPr/>
                    <a:lstStyle/>
                    <a:p>
                      <a:pPr algn="ctr"/>
                      <a:r>
                        <a:rPr lang="en-US" sz="2000" b="1" dirty="0">
                          <a:solidFill>
                            <a:srgbClr val="7030A0"/>
                          </a:solidFill>
                          <a:latin typeface="Times New Roman" pitchFamily="18" charset="0"/>
                          <a:cs typeface="Times New Roman" pitchFamily="18" charset="0"/>
                        </a:rPr>
                        <a:t>“Saylov”, “Tanobchilar”, “</a:t>
                      </a:r>
                      <a:r>
                        <a:rPr lang="en-US" sz="2000" b="1" dirty="0" err="1">
                          <a:solidFill>
                            <a:srgbClr val="7030A0"/>
                          </a:solidFill>
                          <a:latin typeface="Times New Roman" pitchFamily="18" charset="0"/>
                          <a:cs typeface="Times New Roman" pitchFamily="18" charset="0"/>
                        </a:rPr>
                        <a:t>Qo‘qondan</a:t>
                      </a:r>
                      <a:r>
                        <a:rPr lang="en-US" sz="2000" b="1" dirty="0">
                          <a:solidFill>
                            <a:srgbClr val="7030A0"/>
                          </a:solidFill>
                          <a:latin typeface="Times New Roman" pitchFamily="18" charset="0"/>
                          <a:cs typeface="Times New Roman" pitchFamily="18" charset="0"/>
                        </a:rPr>
                        <a:t> </a:t>
                      </a:r>
                      <a:r>
                        <a:rPr lang="en-US" sz="2000" b="1" dirty="0" err="1">
                          <a:solidFill>
                            <a:srgbClr val="7030A0"/>
                          </a:solidFill>
                          <a:latin typeface="Times New Roman" pitchFamily="18" charset="0"/>
                          <a:cs typeface="Times New Roman" pitchFamily="18" charset="0"/>
                        </a:rPr>
                        <a:t>Farg‘onagacha</a:t>
                      </a:r>
                      <a:r>
                        <a:rPr lang="en-US" sz="2000" b="1" dirty="0">
                          <a:solidFill>
                            <a:srgbClr val="7030A0"/>
                          </a:solidFill>
                          <a:latin typeface="Times New Roman" pitchFamily="18" charset="0"/>
                          <a:cs typeface="Times New Roman" pitchFamily="18" charset="0"/>
                        </a:rPr>
                        <a:t>” </a:t>
                      </a:r>
                      <a:endParaRPr lang="ru-RU" sz="2000" b="1" dirty="0">
                        <a:solidFill>
                          <a:srgbClr val="7030A0"/>
                        </a:solidFill>
                        <a:latin typeface="Times New Roman" pitchFamily="18" charset="0"/>
                        <a:cs typeface="Times New Roman" pitchFamily="18" charset="0"/>
                      </a:endParaRPr>
                    </a:p>
                  </a:txBody>
                  <a:tcPr anchor="ctr"/>
                </a:tc>
                <a:extLst>
                  <a:ext uri="{0D108BD9-81ED-4DB2-BD59-A6C34878D82A}">
                    <a16:rowId xmlns:a16="http://schemas.microsoft.com/office/drawing/2014/main" val="10004"/>
                  </a:ext>
                </a:extLst>
              </a:tr>
              <a:tr h="333620">
                <a:tc>
                  <a:txBody>
                    <a:bodyPr/>
                    <a:lstStyle/>
                    <a:p>
                      <a:endParaRPr lang="ru-RU" dirty="0"/>
                    </a:p>
                  </a:txBody>
                  <a:tcPr/>
                </a:tc>
                <a:tc>
                  <a:txBody>
                    <a:bodyPr/>
                    <a:lstStyle/>
                    <a:p>
                      <a:endParaRPr lang="ru-RU" dirty="0"/>
                    </a:p>
                  </a:txBody>
                  <a:tcPr/>
                </a:tc>
                <a:tc>
                  <a:txBody>
                    <a:bodyPr/>
                    <a:lstStyle/>
                    <a:p>
                      <a:endParaRPr lang="ru-RU"/>
                    </a:p>
                  </a:txBody>
                  <a:tcPr/>
                </a:tc>
                <a:tc>
                  <a:txBody>
                    <a:bodyPr/>
                    <a:lstStyle/>
                    <a:p>
                      <a:endParaRPr lang="ru-RU" dirty="0"/>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302756"/>
            <a:ext cx="10363200" cy="1470025"/>
          </a:xfrm>
        </p:spPr>
        <p:txBody>
          <a:bodyPr/>
          <a:lstStyle/>
          <a:p>
            <a:pPr algn="ctr"/>
            <a:r>
              <a:rPr lang="en-US" sz="2800" dirty="0" err="1">
                <a:solidFill>
                  <a:srgbClr val="0081E2"/>
                </a:solidFill>
                <a:latin typeface="Times New Roman" pitchFamily="18" charset="0"/>
                <a:cs typeface="Times New Roman" pitchFamily="18" charset="0"/>
              </a:rPr>
              <a:t>Qadimiy</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san’at</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turlaridan</a:t>
            </a:r>
            <a:r>
              <a:rPr lang="en-US" sz="2800" dirty="0">
                <a:solidFill>
                  <a:srgbClr val="0081E2"/>
                </a:solidFill>
                <a:latin typeface="Times New Roman" pitchFamily="18" charset="0"/>
                <a:cs typeface="Times New Roman" pitchFamily="18" charset="0"/>
              </a:rPr>
              <a:t> eng </a:t>
            </a:r>
            <a:r>
              <a:rPr lang="en-US" sz="2800" dirty="0" err="1">
                <a:solidFill>
                  <a:srgbClr val="0081E2"/>
                </a:solidFill>
                <a:latin typeface="Times New Roman" pitchFamily="18" charset="0"/>
                <a:cs typeface="Times New Roman" pitchFamily="18" charset="0"/>
              </a:rPr>
              <a:t>sevimlisi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hisoblangan</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xalq</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teatrining</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Buxoro</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amirligi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Xiva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va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Qo‘qon</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xonliklarida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o‘ziga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xos</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ko‘rinishlari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mavjud</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edi</a:t>
            </a:r>
            <a:r>
              <a:rPr lang="en-US" sz="2800" dirty="0">
                <a:solidFill>
                  <a:srgbClr val="0081E2"/>
                </a:solidFill>
                <a:latin typeface="Times New Roman" pitchFamily="18" charset="0"/>
                <a:cs typeface="Times New Roman" pitchFamily="18" charset="0"/>
              </a:rPr>
              <a:t>. </a:t>
            </a:r>
            <a:endParaRPr lang="ru-RU" sz="2800" dirty="0">
              <a:solidFill>
                <a:srgbClr val="0081E2"/>
              </a:solidFill>
            </a:endParaRPr>
          </a:p>
        </p:txBody>
      </p:sp>
      <p:sp>
        <p:nvSpPr>
          <p:cNvPr id="3" name="Подзаголовок 2"/>
          <p:cNvSpPr>
            <a:spLocks noGrp="1"/>
          </p:cNvSpPr>
          <p:nvPr>
            <p:ph type="subTitle" idx="1"/>
          </p:nvPr>
        </p:nvSpPr>
        <p:spPr>
          <a:xfrm>
            <a:off x="1828800" y="2331720"/>
            <a:ext cx="8534400" cy="3307080"/>
          </a:xfrm>
        </p:spPr>
        <p:txBody>
          <a:bodyPr/>
          <a:lstStyle/>
          <a:p>
            <a:endParaRPr lang="ru-RU" dirty="0"/>
          </a:p>
        </p:txBody>
      </p:sp>
      <p:sp>
        <p:nvSpPr>
          <p:cNvPr id="4" name="Номер слайда 3"/>
          <p:cNvSpPr>
            <a:spLocks noGrp="1"/>
          </p:cNvSpPr>
          <p:nvPr>
            <p:ph type="sldNum" sz="quarter" idx="12"/>
          </p:nvPr>
        </p:nvSpPr>
        <p:spPr/>
        <p:txBody>
          <a:bodyPr/>
          <a:lstStyle/>
          <a:p>
            <a:fld id="{A5A6E557-0000-46BD-ADA3-B3DACFDA8759}" type="slidenum">
              <a:rPr lang="ru-RU" altLang="ru-RU" smtClean="0"/>
              <a:pPr/>
              <a:t>5</a:t>
            </a:fld>
            <a:endParaRPr lang="ru-RU" altLang="ru-RU"/>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60" y="1937986"/>
            <a:ext cx="8747760" cy="4618285"/>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6272" y="435534"/>
            <a:ext cx="10363200" cy="1470025"/>
          </a:xfrm>
        </p:spPr>
        <p:txBody>
          <a:bodyPr/>
          <a:lstStyle/>
          <a:p>
            <a:pPr algn="ctr"/>
            <a:r>
              <a:rPr lang="en-US" sz="2800" b="1" dirty="0" err="1">
                <a:solidFill>
                  <a:srgbClr val="0081E2"/>
                </a:solidFill>
                <a:latin typeface="Times New Roman" pitchFamily="18" charset="0"/>
                <a:cs typeface="Times New Roman" pitchFamily="18" charset="0"/>
              </a:rPr>
              <a:t>Xalq</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teatri</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shakl</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jihatdan</a:t>
            </a:r>
            <a:r>
              <a:rPr lang="en-US" sz="2800" b="1" dirty="0">
                <a:solidFill>
                  <a:srgbClr val="0081E2"/>
                </a:solidFill>
                <a:latin typeface="Times New Roman" pitchFamily="18" charset="0"/>
                <a:cs typeface="Times New Roman" pitchFamily="18" charset="0"/>
              </a:rPr>
              <a:t> rang-</a:t>
            </a:r>
            <a:r>
              <a:rPr lang="en-US" sz="2800" b="1" dirty="0" err="1">
                <a:solidFill>
                  <a:srgbClr val="0081E2"/>
                </a:solidFill>
                <a:latin typeface="Times New Roman" pitchFamily="18" charset="0"/>
                <a:cs typeface="Times New Roman" pitchFamily="18" charset="0"/>
              </a:rPr>
              <a:t>barang</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va</a:t>
            </a:r>
            <a:r>
              <a:rPr lang="en-US" sz="2800" b="1" dirty="0">
                <a:solidFill>
                  <a:srgbClr val="0081E2"/>
                </a:solidFill>
                <a:latin typeface="Times New Roman" pitchFamily="18" charset="0"/>
                <a:cs typeface="Times New Roman" pitchFamily="18" charset="0"/>
              </a:rPr>
              <a:t> boy </a:t>
            </a:r>
            <a:r>
              <a:rPr lang="en-US" sz="2800" b="1" dirty="0" err="1">
                <a:solidFill>
                  <a:srgbClr val="0081E2"/>
                </a:solidFill>
                <a:latin typeface="Times New Roman" pitchFamily="18" charset="0"/>
                <a:cs typeface="Times New Roman" pitchFamily="18" charset="0"/>
              </a:rPr>
              <a:t>bo‘lib</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ular</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xalq</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orasidan</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chiqqan</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komik</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aktyorlar-qiziqchilar</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qo‘g‘irchoqbozlar</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masxarabozlar</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va</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boshqalar</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o‘z</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mahoratlarini</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namoyish</a:t>
            </a:r>
            <a:r>
              <a:rPr lang="en-US" sz="2800" b="1" dirty="0">
                <a:solidFill>
                  <a:srgbClr val="0081E2"/>
                </a:solidFill>
                <a:latin typeface="Times New Roman" pitchFamily="18" charset="0"/>
                <a:cs typeface="Times New Roman" pitchFamily="18" charset="0"/>
              </a:rPr>
              <a:t> </a:t>
            </a:r>
            <a:r>
              <a:rPr lang="en-US" sz="2800" b="1" dirty="0" err="1">
                <a:solidFill>
                  <a:srgbClr val="0081E2"/>
                </a:solidFill>
                <a:latin typeface="Times New Roman" pitchFamily="18" charset="0"/>
                <a:cs typeface="Times New Roman" pitchFamily="18" charset="0"/>
              </a:rPr>
              <a:t>qilishgan</a:t>
            </a:r>
            <a:r>
              <a:rPr lang="en-US" sz="2800" b="1" dirty="0">
                <a:solidFill>
                  <a:srgbClr val="0081E2"/>
                </a:solidFill>
                <a:latin typeface="Times New Roman" pitchFamily="18" charset="0"/>
                <a:cs typeface="Times New Roman" pitchFamily="18" charset="0"/>
              </a:rPr>
              <a:t>. </a:t>
            </a:r>
            <a:endParaRPr lang="ru-RU" sz="2800" dirty="0">
              <a:solidFill>
                <a:srgbClr val="0081E2"/>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696" y="1958210"/>
            <a:ext cx="3871664" cy="25748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872" y="2160672"/>
            <a:ext cx="4233857" cy="214789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60" y="4131176"/>
            <a:ext cx="1127955" cy="2311050"/>
          </a:xfrm>
          <a:prstGeom prst="rect">
            <a:avLst/>
          </a:prstGeom>
          <a:ln>
            <a:noFill/>
          </a:ln>
          <a:effectLst>
            <a:softEdge rad="112500"/>
          </a:effec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6640" y="4140923"/>
            <a:ext cx="3312368" cy="23270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08449" y="4316770"/>
            <a:ext cx="3243759" cy="204749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22248" y="1740023"/>
            <a:ext cx="10363200" cy="1470025"/>
          </a:xfrm>
        </p:spPr>
        <p:txBody>
          <a:bodyPr/>
          <a:lstStyle/>
          <a:p>
            <a:pPr algn="ctr"/>
            <a:r>
              <a:rPr lang="en-US" sz="3600" dirty="0">
                <a:solidFill>
                  <a:srgbClr val="0081E2"/>
                </a:solidFill>
                <a:latin typeface="Times New Roman" pitchFamily="18" charset="0"/>
                <a:cs typeface="Times New Roman" pitchFamily="18" charset="0"/>
              </a:rPr>
              <a:t>XIX </a:t>
            </a:r>
            <a:r>
              <a:rPr lang="en-US" sz="3600" dirty="0" err="1">
                <a:solidFill>
                  <a:srgbClr val="0081E2"/>
                </a:solidFill>
                <a:latin typeface="Times New Roman" pitchFamily="18" charset="0"/>
                <a:cs typeface="Times New Roman" pitchFamily="18" charset="0"/>
              </a:rPr>
              <a:t>asrning</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ikkinchi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yarmida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bir</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nechta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shaharlarda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an’anaviy</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teatr</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uyushmalari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vujudga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keldi</a:t>
            </a:r>
            <a:r>
              <a:rPr lang="en-US" sz="3600" dirty="0">
                <a:solidFill>
                  <a:srgbClr val="0081E2"/>
                </a:solidFill>
                <a:latin typeface="Times New Roman" pitchFamily="18" charset="0"/>
                <a:cs typeface="Times New Roman" pitchFamily="18" charset="0"/>
              </a:rPr>
              <a:t>. Eng </a:t>
            </a:r>
            <a:r>
              <a:rPr lang="en-US" sz="3600" dirty="0" err="1">
                <a:solidFill>
                  <a:srgbClr val="0081E2"/>
                </a:solidFill>
                <a:latin typeface="Times New Roman" pitchFamily="18" charset="0"/>
                <a:cs typeface="Times New Roman" pitchFamily="18" charset="0"/>
              </a:rPr>
              <a:t>mashhurlari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Qo‘qonda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Zokir</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eshon</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Buxoroda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To‘la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masxara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uyushmalari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edi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Ayniqsa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qo‘g‘irchoq</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teatrlari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ommabop</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bo‘lib</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ular</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mavzusi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markazida</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Kachal</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Polvon</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obrazi</a:t>
            </a:r>
            <a:r>
              <a:rPr lang="en-US" sz="3600" dirty="0">
                <a:solidFill>
                  <a:srgbClr val="0081E2"/>
                </a:solidFill>
                <a:latin typeface="Times New Roman" pitchFamily="18" charset="0"/>
                <a:cs typeface="Times New Roman" pitchFamily="18" charset="0"/>
              </a:rPr>
              <a:t> </a:t>
            </a:r>
            <a:r>
              <a:rPr lang="en-US" sz="3600" dirty="0" err="1">
                <a:solidFill>
                  <a:srgbClr val="0081E2"/>
                </a:solidFill>
                <a:latin typeface="Times New Roman" pitchFamily="18" charset="0"/>
                <a:cs typeface="Times New Roman" pitchFamily="18" charset="0"/>
              </a:rPr>
              <a:t>turgan</a:t>
            </a:r>
            <a:r>
              <a:rPr lang="en-US" sz="3600" dirty="0">
                <a:solidFill>
                  <a:srgbClr val="0081E2"/>
                </a:solidFill>
                <a:latin typeface="Times New Roman" pitchFamily="18" charset="0"/>
                <a:cs typeface="Times New Roman" pitchFamily="18" charset="0"/>
              </a:rPr>
              <a:t>. </a:t>
            </a:r>
            <a:endParaRPr lang="ru-RU" sz="3600" dirty="0">
              <a:solidFill>
                <a:srgbClr val="0081E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2647" y="517525"/>
            <a:ext cx="11475167" cy="2478594"/>
          </a:xfrm>
        </p:spPr>
        <p:txBody>
          <a:bodyPr/>
          <a:lstStyle/>
          <a:p>
            <a:pPr algn="ctr"/>
            <a:r>
              <a:rPr lang="en-US" sz="2400" b="1" dirty="0" err="1">
                <a:solidFill>
                  <a:srgbClr val="0081E2"/>
                </a:solidFill>
                <a:latin typeface="Times New Roman" pitchFamily="18" charset="0"/>
                <a:cs typeface="Times New Roman" pitchFamily="18" charset="0"/>
              </a:rPr>
              <a:t>Kachal</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Polvon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o‘zbek</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an’anaviy</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qo‘g‘irchoq</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teatrining</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qahramonlaridan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biri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Polvon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Kachal</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tomoshalari</a:t>
            </a:r>
            <a:r>
              <a:rPr lang="en-US" sz="2400" b="1" dirty="0">
                <a:solidFill>
                  <a:srgbClr val="0081E2"/>
                </a:solidFill>
                <a:latin typeface="Times New Roman" pitchFamily="18" charset="0"/>
                <a:cs typeface="Times New Roman" pitchFamily="18" charset="0"/>
              </a:rPr>
              <a:t> XIV </a:t>
            </a:r>
            <a:r>
              <a:rPr lang="en-US" sz="2400" b="1" dirty="0" err="1">
                <a:solidFill>
                  <a:srgbClr val="0081E2"/>
                </a:solidFill>
                <a:latin typeface="Times New Roman" pitchFamily="18" charset="0"/>
                <a:cs typeface="Times New Roman" pitchFamily="18" charset="0"/>
              </a:rPr>
              <a:t>asrdan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boshlab</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xalq</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orasida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mashhur</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bo`lib</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kelgan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Polvon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Kachalning</a:t>
            </a:r>
            <a:r>
              <a:rPr lang="en-US" sz="2400" b="1" dirty="0">
                <a:solidFill>
                  <a:srgbClr val="0081E2"/>
                </a:solidFill>
                <a:latin typeface="Times New Roman" pitchFamily="18" charset="0"/>
                <a:cs typeface="Times New Roman" pitchFamily="18" charset="0"/>
              </a:rPr>
              <a:t> bosh </a:t>
            </a:r>
            <a:r>
              <a:rPr lang="en-US" sz="2400" b="1" dirty="0" err="1">
                <a:solidFill>
                  <a:srgbClr val="0081E2"/>
                </a:solidFill>
                <a:latin typeface="Times New Roman" pitchFamily="18" charset="0"/>
                <a:cs typeface="Times New Roman" pitchFamily="18" charset="0"/>
              </a:rPr>
              <a:t>qismi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yog`ochdan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yasalib</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egniga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ko`ylak</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chopon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boshiga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do‘ppi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kiydirilgan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Qirra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burun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baroqqosh</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oddiy</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xalq</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vakili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sifatida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namoyon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bo`lgan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Qo‘g‘irchoqboz</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Polvon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Kachal</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qo‘g‘irchog‘ini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o‘ng</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qo‘li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barmoqlariga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qo‘ndirib</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harakatga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keltirgan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Bizgacha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turli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variantlarda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Kachal</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Polvon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sarguzashtlari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komediyasi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yetib</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kelgan</a:t>
            </a:r>
            <a:r>
              <a:rPr lang="en-US" sz="2400" b="1" dirty="0">
                <a:solidFill>
                  <a:srgbClr val="0081E2"/>
                </a:solidFill>
                <a:latin typeface="Times New Roman" pitchFamily="18" charset="0"/>
                <a:cs typeface="Times New Roman" pitchFamily="18" charset="0"/>
              </a:rPr>
              <a:t>. </a:t>
            </a:r>
            <a:br>
              <a:rPr lang="ru-RU" sz="2400" b="1" dirty="0">
                <a:solidFill>
                  <a:srgbClr val="0081E2"/>
                </a:solidFill>
                <a:latin typeface="Times New Roman" pitchFamily="18" charset="0"/>
                <a:cs typeface="Times New Roman" pitchFamily="18" charset="0"/>
              </a:rPr>
            </a:br>
            <a:endParaRPr lang="ru-RU" sz="2400" dirty="0">
              <a:solidFill>
                <a:srgbClr val="0081E2"/>
              </a:solidFill>
            </a:endParaRPr>
          </a:p>
        </p:txBody>
      </p:sp>
      <p:sp>
        <p:nvSpPr>
          <p:cNvPr id="4" name="Номер слайда 3"/>
          <p:cNvSpPr>
            <a:spLocks noGrp="1"/>
          </p:cNvSpPr>
          <p:nvPr>
            <p:ph type="sldNum" sz="quarter" idx="12"/>
          </p:nvPr>
        </p:nvSpPr>
        <p:spPr/>
        <p:txBody>
          <a:bodyPr/>
          <a:lstStyle/>
          <a:p>
            <a:fld id="{A5A6E557-0000-46BD-ADA3-B3DACFDA8759}" type="slidenum">
              <a:rPr lang="ru-RU" altLang="ru-RU" smtClean="0"/>
              <a:pPr/>
              <a:t>8</a:t>
            </a:fld>
            <a:endParaRPr lang="ru-RU" altLang="ru-RU"/>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695" y="3733800"/>
            <a:ext cx="3970148" cy="2245938"/>
          </a:xfrm>
          <a:prstGeom prst="rect">
            <a:avLst/>
          </a:prstGeom>
          <a:ln>
            <a:noFill/>
          </a:ln>
          <a:effectLst>
            <a:softEdge rad="112500"/>
          </a:effec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136" y="3464808"/>
            <a:ext cx="3667864" cy="2602436"/>
          </a:xfrm>
          <a:prstGeom prst="rect">
            <a:avLst/>
          </a:prstGeom>
          <a:ln>
            <a:noFill/>
          </a:ln>
          <a:effectLst>
            <a:softEdge rad="112500"/>
          </a:effec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6320" y="3440048"/>
            <a:ext cx="3081494" cy="2381632"/>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460969"/>
            <a:ext cx="10363200" cy="1470025"/>
          </a:xfrm>
        </p:spPr>
        <p:txBody>
          <a:bodyPr/>
          <a:lstStyle/>
          <a:p>
            <a:pPr algn="ctr"/>
            <a:r>
              <a:rPr lang="en-US" sz="2800" dirty="0" err="1">
                <a:solidFill>
                  <a:srgbClr val="0081E2"/>
                </a:solidFill>
                <a:latin typeface="Times New Roman" pitchFamily="18" charset="0"/>
                <a:cs typeface="Times New Roman" pitchFamily="18" charset="0"/>
              </a:rPr>
              <a:t>O‘rta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Osiyo</a:t>
            </a:r>
            <a:r>
              <a:rPr lang="en-US" sz="2800" dirty="0">
                <a:solidFill>
                  <a:srgbClr val="0081E2"/>
                </a:solidFill>
                <a:latin typeface="Times New Roman" pitchFamily="18" charset="0"/>
                <a:cs typeface="Times New Roman" pitchFamily="18" charset="0"/>
              </a:rPr>
              <a:t> Rossiya </a:t>
            </a:r>
            <a:r>
              <a:rPr lang="en-US" sz="2800" dirty="0" err="1">
                <a:solidFill>
                  <a:srgbClr val="0081E2"/>
                </a:solidFill>
                <a:latin typeface="Times New Roman" pitchFamily="18" charset="0"/>
                <a:cs typeface="Times New Roman" pitchFamily="18" charset="0"/>
              </a:rPr>
              <a:t>imperiyasi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tomonidan</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zabt</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etilgach</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mustamlakachi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hukumat</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siyosiy</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maqsadlarni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nazarda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tutib</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o‘lkaga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rus</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madaniyatini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jadal</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yoyishga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kirisha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boshladi</a:t>
            </a:r>
            <a:r>
              <a:rPr lang="en-US" sz="2800" dirty="0">
                <a:solidFill>
                  <a:srgbClr val="0081E2"/>
                </a:solidFill>
                <a:latin typeface="Times New Roman" pitchFamily="18" charset="0"/>
                <a:cs typeface="Times New Roman" pitchFamily="18" charset="0"/>
              </a:rPr>
              <a:t>. </a:t>
            </a:r>
            <a:br>
              <a:rPr lang="en-US" sz="2800" dirty="0">
                <a:solidFill>
                  <a:srgbClr val="0081E2"/>
                </a:solidFill>
                <a:latin typeface="Times New Roman" pitchFamily="18" charset="0"/>
                <a:cs typeface="Times New Roman" pitchFamily="18" charset="0"/>
              </a:rPr>
            </a:br>
            <a:r>
              <a:rPr lang="en-US" sz="2800" dirty="0">
                <a:solidFill>
                  <a:srgbClr val="0081E2"/>
                </a:solidFill>
                <a:latin typeface="Times New Roman" pitchFamily="18" charset="0"/>
                <a:cs typeface="Times New Roman" pitchFamily="18" charset="0"/>
              </a:rPr>
              <a:t>1870-yil </a:t>
            </a:r>
            <a:r>
              <a:rPr lang="en-US" sz="2800" dirty="0" err="1">
                <a:solidFill>
                  <a:srgbClr val="0081E2"/>
                </a:solidFill>
                <a:latin typeface="Times New Roman" pitchFamily="18" charset="0"/>
                <a:cs typeface="Times New Roman" pitchFamily="18" charset="0"/>
              </a:rPr>
              <a:t>Turkiston</a:t>
            </a:r>
            <a:r>
              <a:rPr lang="en-US" sz="2800" dirty="0">
                <a:solidFill>
                  <a:srgbClr val="0081E2"/>
                </a:solidFill>
                <a:latin typeface="Times New Roman" pitchFamily="18" charset="0"/>
                <a:cs typeface="Times New Roman" pitchFamily="18" charset="0"/>
              </a:rPr>
              <a:t> general-</a:t>
            </a:r>
            <a:r>
              <a:rPr lang="en-US" sz="2800" dirty="0" err="1">
                <a:solidFill>
                  <a:srgbClr val="0081E2"/>
                </a:solidFill>
                <a:latin typeface="Times New Roman" pitchFamily="18" charset="0"/>
                <a:cs typeface="Times New Roman" pitchFamily="18" charset="0"/>
              </a:rPr>
              <a:t>gubernatori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tomonidan</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taklif</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qilingan</a:t>
            </a:r>
            <a:r>
              <a:rPr lang="en-US" sz="2800" dirty="0">
                <a:solidFill>
                  <a:srgbClr val="0081E2"/>
                </a:solidFill>
                <a:latin typeface="Times New Roman" pitchFamily="18" charset="0"/>
                <a:cs typeface="Times New Roman" pitchFamily="18" charset="0"/>
              </a:rPr>
              <a:t> Samara </a:t>
            </a:r>
            <a:r>
              <a:rPr lang="en-US" sz="2800" dirty="0" err="1">
                <a:solidFill>
                  <a:srgbClr val="0081E2"/>
                </a:solidFill>
                <a:latin typeface="Times New Roman" pitchFamily="18" charset="0"/>
                <a:cs typeface="Times New Roman" pitchFamily="18" charset="0"/>
              </a:rPr>
              <a:t>teatri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o‘lkada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bir</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necha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kunlik</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dasturlarini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namoyish</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etgan</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edi</a:t>
            </a:r>
            <a:r>
              <a:rPr lang="en-US" sz="2800" dirty="0">
                <a:solidFill>
                  <a:srgbClr val="0081E2"/>
                </a:solidFill>
                <a:latin typeface="Times New Roman" pitchFamily="18" charset="0"/>
                <a:cs typeface="Times New Roman" pitchFamily="18" charset="0"/>
              </a:rPr>
              <a:t>. </a:t>
            </a:r>
            <a:endParaRPr lang="ru-RU" sz="2800" dirty="0">
              <a:solidFill>
                <a:srgbClr val="0081E2"/>
              </a:solidFill>
            </a:endParaRPr>
          </a:p>
        </p:txBody>
      </p:sp>
      <p:sp>
        <p:nvSpPr>
          <p:cNvPr id="4" name="Номер слайда 3"/>
          <p:cNvSpPr>
            <a:spLocks noGrp="1"/>
          </p:cNvSpPr>
          <p:nvPr>
            <p:ph type="sldNum" sz="quarter" idx="12"/>
          </p:nvPr>
        </p:nvSpPr>
        <p:spPr/>
        <p:txBody>
          <a:bodyPr/>
          <a:lstStyle/>
          <a:p>
            <a:fld id="{A5A6E557-0000-46BD-ADA3-B3DACFDA8759}" type="slidenum">
              <a:rPr lang="ru-RU" altLang="ru-RU" smtClean="0"/>
              <a:pPr/>
              <a:t>9</a:t>
            </a:fld>
            <a:endParaRPr lang="ru-RU" altLang="ru-RU"/>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946" y="2952759"/>
            <a:ext cx="4523253" cy="341053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0280" y="3200400"/>
            <a:ext cx="4972537" cy="31966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07720" y="484506"/>
            <a:ext cx="10363200" cy="1470025"/>
          </a:xfrm>
        </p:spPr>
        <p:txBody>
          <a:bodyPr/>
          <a:lstStyle/>
          <a:p>
            <a:pPr algn="ctr"/>
            <a:r>
              <a:rPr lang="en-US" sz="2800" dirty="0">
                <a:solidFill>
                  <a:srgbClr val="0081E2"/>
                </a:solidFill>
                <a:latin typeface="Times New Roman" pitchFamily="18" charset="0"/>
                <a:cs typeface="Times New Roman" pitchFamily="18" charset="0"/>
              </a:rPr>
              <a:t>1910-yilda </a:t>
            </a:r>
            <a:r>
              <a:rPr lang="en-US" sz="2800" dirty="0" err="1">
                <a:solidFill>
                  <a:srgbClr val="0081E2"/>
                </a:solidFill>
                <a:latin typeface="Times New Roman" pitchFamily="18" charset="0"/>
                <a:cs typeface="Times New Roman" pitchFamily="18" charset="0"/>
              </a:rPr>
              <a:t>esa</a:t>
            </a:r>
            <a:r>
              <a:rPr lang="en-US" sz="2800" dirty="0">
                <a:solidFill>
                  <a:srgbClr val="0081E2"/>
                </a:solidFill>
                <a:latin typeface="Times New Roman" pitchFamily="18" charset="0"/>
                <a:cs typeface="Times New Roman" pitchFamily="18" charset="0"/>
              </a:rPr>
              <a:t> Samarqand </a:t>
            </a:r>
            <a:r>
              <a:rPr lang="en-US" sz="2800" dirty="0" err="1">
                <a:solidFill>
                  <a:srgbClr val="0081E2"/>
                </a:solidFill>
                <a:latin typeface="Times New Roman" pitchFamily="18" charset="0"/>
                <a:cs typeface="Times New Roman" pitchFamily="18" charset="0"/>
              </a:rPr>
              <a:t>va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Toshkentga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rus</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aktrisasi</a:t>
            </a:r>
            <a:r>
              <a:rPr lang="en-US" sz="2800" dirty="0">
                <a:solidFill>
                  <a:srgbClr val="0081E2"/>
                </a:solidFill>
                <a:latin typeface="Times New Roman" pitchFamily="18" charset="0"/>
                <a:cs typeface="Times New Roman" pitchFamily="18" charset="0"/>
              </a:rPr>
              <a:t> Vera </a:t>
            </a:r>
            <a:r>
              <a:rPr lang="en-US" sz="2800" dirty="0" err="1">
                <a:solidFill>
                  <a:srgbClr val="0081E2"/>
                </a:solidFill>
                <a:latin typeface="Times New Roman" pitchFamily="18" charset="0"/>
                <a:cs typeface="Times New Roman" pitchFamily="18" charset="0"/>
              </a:rPr>
              <a:t>Fyodorovna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Komissarjevskaya</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truppasining</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gastrollari</a:t>
            </a:r>
            <a:r>
              <a:rPr lang="en-US" sz="2800" dirty="0">
                <a:solidFill>
                  <a:srgbClr val="0081E2"/>
                </a:solidFill>
                <a:latin typeface="Times New Roman" pitchFamily="18" charset="0"/>
                <a:cs typeface="Times New Roman" pitchFamily="18" charset="0"/>
              </a:rPr>
              <a:t> </a:t>
            </a:r>
            <a:r>
              <a:rPr lang="en-US" sz="2800" dirty="0" err="1">
                <a:solidFill>
                  <a:srgbClr val="0081E2"/>
                </a:solidFill>
                <a:latin typeface="Times New Roman" pitchFamily="18" charset="0"/>
                <a:cs typeface="Times New Roman" pitchFamily="18" charset="0"/>
              </a:rPr>
              <a:t>uyushtirildi</a:t>
            </a:r>
            <a:r>
              <a:rPr lang="en-US" sz="2800" dirty="0">
                <a:solidFill>
                  <a:srgbClr val="0081E2"/>
                </a:solidFill>
                <a:latin typeface="Times New Roman" pitchFamily="18" charset="0"/>
                <a:cs typeface="Times New Roman" pitchFamily="18" charset="0"/>
              </a:rPr>
              <a:t>. </a:t>
            </a:r>
            <a:endParaRPr lang="ru-RU" sz="2800" dirty="0">
              <a:solidFill>
                <a:srgbClr val="0081E2"/>
              </a:solidFill>
            </a:endParaRPr>
          </a:p>
        </p:txBody>
      </p:sp>
      <p:sp>
        <p:nvSpPr>
          <p:cNvPr id="4" name="Номер слайда 3"/>
          <p:cNvSpPr>
            <a:spLocks noGrp="1"/>
          </p:cNvSpPr>
          <p:nvPr>
            <p:ph type="sldNum" sz="quarter" idx="12"/>
          </p:nvPr>
        </p:nvSpPr>
        <p:spPr/>
        <p:txBody>
          <a:bodyPr/>
          <a:lstStyle/>
          <a:p>
            <a:fld id="{A5A6E557-0000-46BD-ADA3-B3DACFDA8759}" type="slidenum">
              <a:rPr lang="ru-RU" altLang="ru-RU" smtClean="0"/>
              <a:pPr/>
              <a:t>10</a:t>
            </a:fld>
            <a:endParaRPr lang="ru-RU" altLang="ru-RU"/>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830" y="1939770"/>
            <a:ext cx="3518480" cy="4416581"/>
          </a:xfrm>
          <a:prstGeom prst="rect">
            <a:avLst/>
          </a:prstGeom>
          <a:ln>
            <a:noFill/>
          </a:ln>
          <a:effectLst>
            <a:softEdge rad="112500"/>
          </a:effec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5520" y="1649321"/>
            <a:ext cx="4892039" cy="27582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5520" y="4261805"/>
            <a:ext cx="4922520" cy="259619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25293" y="419718"/>
            <a:ext cx="11141413" cy="1716891"/>
          </a:xfrm>
        </p:spPr>
        <p:txBody>
          <a:bodyPr/>
          <a:lstStyle/>
          <a:p>
            <a:pPr algn="ctr"/>
            <a:r>
              <a:rPr lang="en-US" sz="2000" b="1" dirty="0" err="1">
                <a:solidFill>
                  <a:srgbClr val="0081E2"/>
                </a:solidFill>
                <a:latin typeface="Times New Roman" pitchFamily="18" charset="0"/>
                <a:cs typeface="Times New Roman" pitchFamily="18" charset="0"/>
              </a:rPr>
              <a:t>Turkistonda</a:t>
            </a:r>
            <a:r>
              <a:rPr lang="en-US" sz="2000" b="1" dirty="0">
                <a:solidFill>
                  <a:srgbClr val="0081E2"/>
                </a:solidFill>
                <a:latin typeface="Times New Roman" pitchFamily="18" charset="0"/>
                <a:cs typeface="Times New Roman" pitchFamily="18" charset="0"/>
              </a:rPr>
              <a:t> 1911-yil </a:t>
            </a:r>
            <a:r>
              <a:rPr lang="en-US" sz="2000" b="1" dirty="0" err="1">
                <a:solidFill>
                  <a:srgbClr val="0081E2"/>
                </a:solidFill>
                <a:latin typeface="Times New Roman" pitchFamily="18" charset="0"/>
                <a:cs typeface="Times New Roman" pitchFamily="18" charset="0"/>
              </a:rPr>
              <a:t>dastlabki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yozma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milliy</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sahna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asarlari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yaratildi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Mahmudxo‘ja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Behbudiyning</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Padarkush</a:t>
            </a:r>
            <a:r>
              <a:rPr lang="en-US" sz="2000" b="1" dirty="0">
                <a:solidFill>
                  <a:srgbClr val="0081E2"/>
                </a:solidFill>
                <a:latin typeface="Times New Roman" pitchFamily="18" charset="0"/>
                <a:cs typeface="Times New Roman" pitchFamily="18" charset="0"/>
              </a:rPr>
              <a:t>”, A. </a:t>
            </a:r>
            <a:r>
              <a:rPr lang="en-US" sz="2000" b="1" dirty="0" err="1">
                <a:solidFill>
                  <a:srgbClr val="0081E2"/>
                </a:solidFill>
                <a:latin typeface="Times New Roman" pitchFamily="18" charset="0"/>
                <a:cs typeface="Times New Roman" pitchFamily="18" charset="0"/>
              </a:rPr>
              <a:t>Samadovning</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Mahramlar</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Fitratning</a:t>
            </a:r>
            <a:r>
              <a:rPr lang="en-US" sz="2000" b="1" dirty="0">
                <a:solidFill>
                  <a:srgbClr val="0081E2"/>
                </a:solidFill>
                <a:latin typeface="Times New Roman" pitchFamily="18" charset="0"/>
                <a:cs typeface="Times New Roman" pitchFamily="18" charset="0"/>
              </a:rPr>
              <a:t> “Bir </a:t>
            </a:r>
            <a:r>
              <a:rPr lang="en-US" sz="2000" b="1" dirty="0" err="1">
                <a:solidFill>
                  <a:srgbClr val="0081E2"/>
                </a:solidFill>
                <a:latin typeface="Times New Roman" pitchFamily="18" charset="0"/>
                <a:cs typeface="Times New Roman" pitchFamily="18" charset="0"/>
              </a:rPr>
              <a:t>farangi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bilan</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buxorolik</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bir</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mudarrisning</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qilgan</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munozaralari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nomli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asarlari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shular</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jumlasidandir</a:t>
            </a:r>
            <a:r>
              <a:rPr lang="en-US" sz="2000" b="1" dirty="0">
                <a:solidFill>
                  <a:srgbClr val="0081E2"/>
                </a:solidFill>
                <a:latin typeface="Times New Roman" pitchFamily="18" charset="0"/>
                <a:cs typeface="Times New Roman" pitchFamily="18" charset="0"/>
              </a:rPr>
              <a:t>. </a:t>
            </a:r>
            <a:br>
              <a:rPr lang="en-US" sz="2000" b="1" dirty="0">
                <a:solidFill>
                  <a:srgbClr val="0081E2"/>
                </a:solidFill>
                <a:latin typeface="Times New Roman" pitchFamily="18" charset="0"/>
                <a:cs typeface="Times New Roman" pitchFamily="18" charset="0"/>
              </a:rPr>
            </a:br>
            <a:r>
              <a:rPr lang="en-US" sz="2000" b="1" dirty="0" err="1">
                <a:solidFill>
                  <a:srgbClr val="0081E2"/>
                </a:solidFill>
                <a:latin typeface="Times New Roman" pitchFamily="18" charset="0"/>
                <a:cs typeface="Times New Roman" pitchFamily="18" charset="0"/>
              </a:rPr>
              <a:t>Turkistonda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birinchi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o‘zbek</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milliy</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teatri</a:t>
            </a:r>
            <a:r>
              <a:rPr lang="en-US" sz="2000" b="1" dirty="0">
                <a:solidFill>
                  <a:srgbClr val="0081E2"/>
                </a:solidFill>
                <a:latin typeface="Times New Roman" pitchFamily="18" charset="0"/>
                <a:cs typeface="Times New Roman" pitchFamily="18" charset="0"/>
              </a:rPr>
              <a:t> Samarqand </a:t>
            </a:r>
            <a:r>
              <a:rPr lang="en-US" sz="2000" b="1" dirty="0" err="1">
                <a:solidFill>
                  <a:srgbClr val="0081E2"/>
                </a:solidFill>
                <a:latin typeface="Times New Roman" pitchFamily="18" charset="0"/>
                <a:cs typeface="Times New Roman" pitchFamily="18" charset="0"/>
              </a:rPr>
              <a:t>shahrida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Mahmudxo‘ja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Behbudiy</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rahbarligida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tashkil</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etildi</a:t>
            </a:r>
            <a:r>
              <a:rPr lang="en-US" sz="2000" b="1" dirty="0">
                <a:solidFill>
                  <a:srgbClr val="0081E2"/>
                </a:solidFill>
                <a:latin typeface="Times New Roman" pitchFamily="18" charset="0"/>
                <a:cs typeface="Times New Roman" pitchFamily="18" charset="0"/>
              </a:rPr>
              <a:t>. Bu </a:t>
            </a:r>
            <a:r>
              <a:rPr lang="en-US" sz="2000" b="1" dirty="0" err="1">
                <a:solidFill>
                  <a:srgbClr val="0081E2"/>
                </a:solidFill>
                <a:latin typeface="Times New Roman" pitchFamily="18" charset="0"/>
                <a:cs typeface="Times New Roman" pitchFamily="18" charset="0"/>
              </a:rPr>
              <a:t>truppada</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namoyish</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etilgan</a:t>
            </a:r>
            <a:r>
              <a:rPr lang="en-US" sz="2000" b="1" dirty="0">
                <a:solidFill>
                  <a:srgbClr val="0081E2"/>
                </a:solidFill>
                <a:latin typeface="Times New Roman" pitchFamily="18" charset="0"/>
                <a:cs typeface="Times New Roman" pitchFamily="18" charset="0"/>
              </a:rPr>
              <a:t> ilk </a:t>
            </a:r>
            <a:r>
              <a:rPr lang="en-US" sz="2000" b="1" dirty="0" err="1">
                <a:solidFill>
                  <a:srgbClr val="0081E2"/>
                </a:solidFill>
                <a:latin typeface="Times New Roman" pitchFamily="18" charset="0"/>
                <a:cs typeface="Times New Roman" pitchFamily="18" charset="0"/>
              </a:rPr>
              <a:t>asar</a:t>
            </a:r>
            <a:r>
              <a:rPr lang="en-US" sz="2000" b="1" dirty="0">
                <a:solidFill>
                  <a:srgbClr val="0081E2"/>
                </a:solidFill>
                <a:latin typeface="Times New Roman" pitchFamily="18" charset="0"/>
                <a:cs typeface="Times New Roman" pitchFamily="18" charset="0"/>
              </a:rPr>
              <a:t> ham </a:t>
            </a:r>
            <a:r>
              <a:rPr lang="en-US" sz="2000" b="1" dirty="0" err="1">
                <a:solidFill>
                  <a:srgbClr val="0081E2"/>
                </a:solidFill>
                <a:latin typeface="Times New Roman" pitchFamily="18" charset="0"/>
                <a:cs typeface="Times New Roman" pitchFamily="18" charset="0"/>
              </a:rPr>
              <a:t>uning</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Padarkush</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pyesasi</a:t>
            </a:r>
            <a:r>
              <a:rPr lang="en-US" sz="2000" b="1" dirty="0">
                <a:solidFill>
                  <a:srgbClr val="0081E2"/>
                </a:solidFill>
                <a:latin typeface="Times New Roman" pitchFamily="18" charset="0"/>
                <a:cs typeface="Times New Roman" pitchFamily="18" charset="0"/>
              </a:rPr>
              <a:t> </a:t>
            </a:r>
            <a:r>
              <a:rPr lang="en-US" sz="2000" b="1" dirty="0" err="1">
                <a:solidFill>
                  <a:srgbClr val="0081E2"/>
                </a:solidFill>
                <a:latin typeface="Times New Roman" pitchFamily="18" charset="0"/>
                <a:cs typeface="Times New Roman" pitchFamily="18" charset="0"/>
              </a:rPr>
              <a:t>edi</a:t>
            </a:r>
            <a:r>
              <a:rPr lang="en-US" sz="2000" b="1" dirty="0">
                <a:solidFill>
                  <a:srgbClr val="0081E2"/>
                </a:solidFill>
                <a:latin typeface="Times New Roman" pitchFamily="18" charset="0"/>
                <a:cs typeface="Times New Roman" pitchFamily="18" charset="0"/>
              </a:rPr>
              <a:t>. </a:t>
            </a:r>
            <a:endParaRPr lang="ru-RU" dirty="0">
              <a:solidFill>
                <a:srgbClr val="0081E2"/>
              </a:solidFill>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447810"/>
            <a:ext cx="3307080" cy="40962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960" y="2447810"/>
            <a:ext cx="3291840" cy="4114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1347225" y="992221"/>
            <a:ext cx="6430363" cy="2093710"/>
          </a:xfrm>
          <a:prstGeom prst="rect">
            <a:avLst/>
          </a:prstGeom>
          <a:noFill/>
          <a:ln>
            <a:solidFill>
              <a:srgbClr val="0081E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err="1">
                <a:solidFill>
                  <a:srgbClr val="0081E2"/>
                </a:solidFill>
                <a:latin typeface="Times New Roman" pitchFamily="18" charset="0"/>
                <a:cs typeface="Times New Roman" pitchFamily="18" charset="0"/>
              </a:rPr>
              <a:t>O‘zbek</a:t>
            </a:r>
            <a:r>
              <a:rPr lang="en-US" sz="2000" dirty="0">
                <a:solidFill>
                  <a:srgbClr val="0081E2"/>
                </a:solidFill>
                <a:latin typeface="Times New Roman" pitchFamily="18" charset="0"/>
                <a:cs typeface="Times New Roman" pitchFamily="18" charset="0"/>
              </a:rPr>
              <a:t> milliy teatri shakllanishi va </a:t>
            </a:r>
            <a:r>
              <a:rPr lang="en-US" sz="2000" dirty="0" err="1">
                <a:solidFill>
                  <a:srgbClr val="0081E2"/>
                </a:solidFill>
                <a:latin typeface="Times New Roman" pitchFamily="18" charset="0"/>
                <a:cs typeface="Times New Roman" pitchFamily="18" charset="0"/>
              </a:rPr>
              <a:t>rivojlanishida</a:t>
            </a:r>
            <a:r>
              <a:rPr lang="en-US" sz="2000" dirty="0">
                <a:solidFill>
                  <a:srgbClr val="0081E2"/>
                </a:solidFill>
                <a:latin typeface="Times New Roman" pitchFamily="18" charset="0"/>
                <a:cs typeface="Times New Roman" pitchFamily="18" charset="0"/>
              </a:rPr>
              <a:t> </a:t>
            </a:r>
            <a:r>
              <a:rPr lang="en-US" sz="2000" dirty="0" err="1">
                <a:solidFill>
                  <a:srgbClr val="0081E2"/>
                </a:solidFill>
                <a:latin typeface="Times New Roman" pitchFamily="18" charset="0"/>
                <a:cs typeface="Times New Roman" pitchFamily="18" charset="0"/>
              </a:rPr>
              <a:t>ulug</a:t>
            </a:r>
            <a:r>
              <a:rPr lang="en-US" sz="2000" dirty="0">
                <a:solidFill>
                  <a:srgbClr val="0081E2"/>
                </a:solidFill>
                <a:latin typeface="Times New Roman" pitchFamily="18" charset="0"/>
                <a:cs typeface="Times New Roman" pitchFamily="18" charset="0"/>
              </a:rPr>
              <a:t>‘ </a:t>
            </a:r>
            <a:r>
              <a:rPr lang="en-US" sz="2000" dirty="0" err="1">
                <a:solidFill>
                  <a:srgbClr val="0081E2"/>
                </a:solidFill>
                <a:latin typeface="Times New Roman" pitchFamily="18" charset="0"/>
                <a:cs typeface="Times New Roman" pitchFamily="18" charset="0"/>
              </a:rPr>
              <a:t>ma’rifatparvar</a:t>
            </a:r>
            <a:r>
              <a:rPr lang="en-US" sz="2000" dirty="0">
                <a:solidFill>
                  <a:srgbClr val="0081E2"/>
                </a:solidFill>
                <a:latin typeface="Times New Roman" pitchFamily="18" charset="0"/>
                <a:cs typeface="Times New Roman" pitchFamily="18" charset="0"/>
              </a:rPr>
              <a:t> Abdulla Avloniy va Hamza Hakimzoda Niyoziy katta xizmat qildilar. 1914-yil boshlarida Abdulla Avloniy Toshkent shahrida “Turon” nomidagi teatr jamoasini tashkil etdi va u sahnalashtirgan birinchi asar ham “Padarkush” </a:t>
            </a:r>
            <a:r>
              <a:rPr lang="en-US" sz="2000" dirty="0" err="1">
                <a:solidFill>
                  <a:srgbClr val="0081E2"/>
                </a:solidFill>
                <a:latin typeface="Times New Roman" pitchFamily="18" charset="0"/>
                <a:cs typeface="Times New Roman" pitchFamily="18" charset="0"/>
              </a:rPr>
              <a:t>pyesasi</a:t>
            </a:r>
            <a:r>
              <a:rPr lang="en-US" sz="2000" dirty="0">
                <a:solidFill>
                  <a:srgbClr val="0081E2"/>
                </a:solidFill>
                <a:latin typeface="Times New Roman" pitchFamily="18" charset="0"/>
                <a:cs typeface="Times New Roman" pitchFamily="18" charset="0"/>
              </a:rPr>
              <a:t> </a:t>
            </a:r>
            <a:r>
              <a:rPr lang="en-US" sz="2000" dirty="0" err="1">
                <a:solidFill>
                  <a:srgbClr val="0081E2"/>
                </a:solidFill>
                <a:latin typeface="Times New Roman" pitchFamily="18" charset="0"/>
                <a:cs typeface="Times New Roman" pitchFamily="18" charset="0"/>
              </a:rPr>
              <a:t>bo‘ldi</a:t>
            </a:r>
            <a:r>
              <a:rPr lang="en-US" sz="2000" dirty="0">
                <a:solidFill>
                  <a:srgbClr val="0081E2"/>
                </a:solidFill>
                <a:latin typeface="Times New Roman" pitchFamily="18" charset="0"/>
                <a:cs typeface="Times New Roman" pitchFamily="18" charset="0"/>
              </a:rPr>
              <a:t>. </a:t>
            </a:r>
            <a:endParaRPr lang="ru-RU" sz="2000" dirty="0">
              <a:solidFill>
                <a:srgbClr val="0081E2"/>
              </a:solidFill>
              <a:latin typeface="Times New Roman" pitchFamily="18" charset="0"/>
              <a:cs typeface="Times New Roman" pitchFamily="18" charset="0"/>
            </a:endParaRPr>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3413" y="3349824"/>
            <a:ext cx="6051684" cy="296413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800" y="831384"/>
            <a:ext cx="2518440" cy="25184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1080" y="3462285"/>
            <a:ext cx="2377000" cy="268638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2290266"/>
          </a:xfrm>
        </p:spPr>
        <p:txBody>
          <a:bodyPr/>
          <a:lstStyle/>
          <a:p>
            <a:pPr algn="ctr"/>
            <a:r>
              <a:rPr lang="en-US" sz="2400" b="1" dirty="0">
                <a:solidFill>
                  <a:srgbClr val="0081E2"/>
                </a:solidFill>
                <a:latin typeface="Times New Roman" pitchFamily="18" charset="0"/>
                <a:cs typeface="Times New Roman" pitchFamily="18" charset="0"/>
              </a:rPr>
              <a:t>1916-yildan hozirgi Milliy teatr asoschisi </a:t>
            </a:r>
            <a:r>
              <a:rPr lang="en-US" sz="2400" b="1" dirty="0" err="1">
                <a:solidFill>
                  <a:srgbClr val="0081E2"/>
                </a:solidFill>
                <a:latin typeface="Times New Roman" pitchFamily="18" charset="0"/>
                <a:cs typeface="Times New Roman" pitchFamily="18" charset="0"/>
              </a:rPr>
              <a:t>Mannon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Uyg‘ur</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va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o‘zbek</a:t>
            </a:r>
            <a:r>
              <a:rPr lang="en-US" sz="2400" b="1" dirty="0">
                <a:solidFill>
                  <a:srgbClr val="0081E2"/>
                </a:solidFill>
                <a:latin typeface="Times New Roman" pitchFamily="18" charset="0"/>
                <a:cs typeface="Times New Roman" pitchFamily="18" charset="0"/>
              </a:rPr>
              <a:t> teatrining birinchi </a:t>
            </a:r>
            <a:r>
              <a:rPr lang="en-US" sz="2400" b="1" dirty="0" err="1">
                <a:solidFill>
                  <a:srgbClr val="0081E2"/>
                </a:solidFill>
                <a:latin typeface="Times New Roman" pitchFamily="18" charset="0"/>
                <a:cs typeface="Times New Roman" pitchFamily="18" charset="0"/>
              </a:rPr>
              <a:t>aktrisasi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Ma’suma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Qoriyeva</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san’atga</a:t>
            </a:r>
            <a:r>
              <a:rPr lang="en-US" sz="2400" b="1" dirty="0">
                <a:solidFill>
                  <a:srgbClr val="0081E2"/>
                </a:solidFill>
                <a:latin typeface="Times New Roman" pitchFamily="18" charset="0"/>
                <a:cs typeface="Times New Roman" pitchFamily="18" charset="0"/>
              </a:rPr>
              <a:t> ilk qadamini tashladi. Shu tariqa asta-sekin Andijonda, Xivada, Buxoroda ham dastlabki milliy teatrlar tashkil topa boshladi. Buxoro shahridagi teatrning tashkil etilishida </a:t>
            </a:r>
            <a:r>
              <a:rPr lang="en-US" sz="2400" b="1" dirty="0" err="1">
                <a:solidFill>
                  <a:srgbClr val="0081E2"/>
                </a:solidFill>
                <a:latin typeface="Times New Roman" pitchFamily="18" charset="0"/>
                <a:cs typeface="Times New Roman" pitchFamily="18" charset="0"/>
              </a:rPr>
              <a:t>Mannon</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Uyg‘urning</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xizmatlari</a:t>
            </a:r>
            <a:r>
              <a:rPr lang="en-US" sz="2400" b="1" dirty="0">
                <a:solidFill>
                  <a:srgbClr val="0081E2"/>
                </a:solidFill>
                <a:latin typeface="Times New Roman" pitchFamily="18" charset="0"/>
                <a:cs typeface="Times New Roman" pitchFamily="18" charset="0"/>
              </a:rPr>
              <a:t> </a:t>
            </a:r>
            <a:r>
              <a:rPr lang="en-US" sz="2400" b="1" dirty="0" err="1">
                <a:solidFill>
                  <a:srgbClr val="0081E2"/>
                </a:solidFill>
                <a:latin typeface="Times New Roman" pitchFamily="18" charset="0"/>
                <a:cs typeface="Times New Roman" pitchFamily="18" charset="0"/>
              </a:rPr>
              <a:t>beqiyos</a:t>
            </a:r>
            <a:r>
              <a:rPr lang="en-US" sz="2400" b="1" dirty="0">
                <a:solidFill>
                  <a:srgbClr val="0081E2"/>
                </a:solidFill>
                <a:latin typeface="Times New Roman" pitchFamily="18" charset="0"/>
                <a:cs typeface="Times New Roman" pitchFamily="18" charset="0"/>
              </a:rPr>
              <a:t> edi</a:t>
            </a:r>
            <a:r>
              <a:rPr lang="en-US" sz="2400" dirty="0">
                <a:solidFill>
                  <a:srgbClr val="0081E2"/>
                </a:solidFill>
                <a:latin typeface="Times New Roman" pitchFamily="18" charset="0"/>
                <a:cs typeface="Times New Roman" pitchFamily="18" charset="0"/>
              </a:rPr>
              <a:t>. </a:t>
            </a:r>
            <a:endParaRPr lang="ru-RU" sz="2400" dirty="0">
              <a:solidFill>
                <a:srgbClr val="0081E2"/>
              </a:solidFill>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3141" y="2318772"/>
            <a:ext cx="3727110" cy="3319134"/>
          </a:xfrm>
          <a:prstGeom prst="rect">
            <a:avLst/>
          </a:prstGeom>
          <a:ln>
            <a:noFill/>
          </a:ln>
          <a:effectLst>
            <a:softEdge rad="112500"/>
          </a:effec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3325" y="2942927"/>
            <a:ext cx="3134534" cy="2070824"/>
          </a:xfrm>
          <a:prstGeom prst="rect">
            <a:avLst/>
          </a:prstGeom>
          <a:ln>
            <a:noFill/>
          </a:ln>
          <a:effectLst>
            <a:softEdge rad="112500"/>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51" y="2695685"/>
            <a:ext cx="3936437" cy="25653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013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706090"/>
          </a:xfrm>
        </p:spPr>
        <p:txBody>
          <a:bodyPr/>
          <a:lstStyle/>
          <a:p>
            <a:pPr algn="ctr"/>
            <a:r>
              <a:rPr lang="en-US" sz="2400" dirty="0">
                <a:solidFill>
                  <a:srgbClr val="0081E2"/>
                </a:solidFill>
                <a:latin typeface="Times New Roman" pitchFamily="18" charset="0"/>
                <a:cs typeface="Times New Roman" pitchFamily="18" charset="0"/>
              </a:rPr>
              <a:t>Xudoybergan Devonov - birinchi o`zbek kino va fotooperatori </a:t>
            </a:r>
            <a:endParaRPr lang="ru-RU" sz="2400" dirty="0">
              <a:solidFill>
                <a:srgbClr val="0081E2"/>
              </a:solidFill>
              <a:latin typeface="Times New Roman" pitchFamily="18" charset="0"/>
              <a:cs typeface="Times New Roman" pitchFamily="18" charset="0"/>
            </a:endParaRPr>
          </a:p>
        </p:txBody>
      </p:sp>
      <p:sp>
        <p:nvSpPr>
          <p:cNvPr id="6" name="Вертикальный свиток 5"/>
          <p:cNvSpPr/>
          <p:nvPr/>
        </p:nvSpPr>
        <p:spPr>
          <a:xfrm>
            <a:off x="6416039" y="1173480"/>
            <a:ext cx="5445171" cy="5214122"/>
          </a:xfrm>
          <a:prstGeom prst="verticalScroll">
            <a:avLst/>
          </a:prstGeom>
          <a:noFill/>
          <a:ln>
            <a:solidFill>
              <a:srgbClr val="0081E2"/>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000" dirty="0">
                <a:solidFill>
                  <a:srgbClr val="0081E2"/>
                </a:solidFill>
                <a:latin typeface="Times New Roman" panose="02020603050405020304" pitchFamily="18" charset="0"/>
                <a:cs typeface="Times New Roman" pitchFamily="18" charset="0"/>
              </a:rPr>
              <a:t>Xudoybergan Devonov 1878-yilda </a:t>
            </a:r>
            <a:r>
              <a:rPr lang="en-US" sz="2000" dirty="0" err="1">
                <a:solidFill>
                  <a:srgbClr val="0081E2"/>
                </a:solidFill>
                <a:latin typeface="Times New Roman" panose="02020603050405020304" pitchFamily="18" charset="0"/>
                <a:cs typeface="Times New Roman" pitchFamily="18" charset="0"/>
              </a:rPr>
              <a:t>tug‘ilgan</a:t>
            </a:r>
            <a:r>
              <a:rPr lang="en-US" sz="2000" dirty="0">
                <a:solidFill>
                  <a:srgbClr val="0081E2"/>
                </a:solidFill>
                <a:latin typeface="Times New Roman" panose="02020603050405020304" pitchFamily="18" charset="0"/>
                <a:cs typeface="Times New Roman" pitchFamily="18" charset="0"/>
              </a:rPr>
              <a:t>. Arab, fors, rus va nemis </a:t>
            </a:r>
            <a:r>
              <a:rPr lang="en-US" sz="2000" dirty="0" err="1">
                <a:solidFill>
                  <a:srgbClr val="0081E2"/>
                </a:solidFill>
                <a:latin typeface="Times New Roman" panose="02020603050405020304" pitchFamily="18" charset="0"/>
                <a:cs typeface="Times New Roman" pitchFamily="18" charset="0"/>
              </a:rPr>
              <a:t>tillarini</a:t>
            </a:r>
            <a:r>
              <a:rPr lang="en-US" sz="2000" dirty="0">
                <a:solidFill>
                  <a:srgbClr val="0081E2"/>
                </a:solidFill>
                <a:latin typeface="Times New Roman" panose="02020603050405020304" pitchFamily="18" charset="0"/>
                <a:cs typeface="Times New Roman" pitchFamily="18" charset="0"/>
              </a:rPr>
              <a:t> </a:t>
            </a:r>
            <a:r>
              <a:rPr lang="en-US" sz="2000" dirty="0" err="1">
                <a:solidFill>
                  <a:srgbClr val="0081E2"/>
                </a:solidFill>
                <a:latin typeface="Times New Roman" panose="02020603050405020304" pitchFamily="18" charset="0"/>
                <a:cs typeface="Times New Roman" pitchFamily="18" charset="0"/>
              </a:rPr>
              <a:t>o‘rgangan</a:t>
            </a:r>
            <a:r>
              <a:rPr lang="en-US" sz="2000" dirty="0">
                <a:solidFill>
                  <a:srgbClr val="0081E2"/>
                </a:solidFill>
                <a:latin typeface="Times New Roman" panose="02020603050405020304" pitchFamily="18" charset="0"/>
                <a:cs typeface="Times New Roman" pitchFamily="18" charset="0"/>
              </a:rPr>
              <a:t>. Xiva hukmdori Muhammad Rahimxon II </a:t>
            </a:r>
            <a:r>
              <a:rPr lang="en-US" sz="2000" dirty="0" err="1">
                <a:solidFill>
                  <a:srgbClr val="0081E2"/>
                </a:solidFill>
                <a:latin typeface="Times New Roman" panose="02020603050405020304" pitchFamily="18" charset="0"/>
                <a:cs typeface="Times New Roman" pitchFamily="18" charset="0"/>
              </a:rPr>
              <a:t>nemis-mennonitlarning</a:t>
            </a:r>
            <a:r>
              <a:rPr lang="en-US" sz="2000" dirty="0">
                <a:solidFill>
                  <a:srgbClr val="0081E2"/>
                </a:solidFill>
                <a:latin typeface="Times New Roman" panose="02020603050405020304" pitchFamily="18" charset="0"/>
                <a:cs typeface="Times New Roman" pitchFamily="18" charset="0"/>
              </a:rPr>
              <a:t> </a:t>
            </a:r>
            <a:r>
              <a:rPr lang="en-US" sz="2000" dirty="0" err="1">
                <a:solidFill>
                  <a:srgbClr val="0081E2"/>
                </a:solidFill>
                <a:latin typeface="Times New Roman" panose="02020603050405020304" pitchFamily="18" charset="0"/>
                <a:cs typeface="Times New Roman" pitchFamily="18" charset="0"/>
              </a:rPr>
              <a:t>o‘lkada</a:t>
            </a:r>
            <a:r>
              <a:rPr lang="en-US" sz="2000" dirty="0">
                <a:solidFill>
                  <a:srgbClr val="0081E2"/>
                </a:solidFill>
                <a:latin typeface="Times New Roman" panose="02020603050405020304" pitchFamily="18" charset="0"/>
                <a:cs typeface="Times New Roman" pitchFamily="18" charset="0"/>
              </a:rPr>
              <a:t> yashashiga ruxsat bergan. Nemislardan bo`lgan Vilgelm Penner yoki mahalliy tilda Panor buvada </a:t>
            </a:r>
            <a:r>
              <a:rPr lang="en-US" sz="2000" dirty="0" err="1">
                <a:solidFill>
                  <a:srgbClr val="0081E2"/>
                </a:solidFill>
                <a:latin typeface="Times New Roman" panose="02020603050405020304" pitchFamily="18" charset="0"/>
                <a:cs typeface="Times New Roman" pitchFamily="18" charset="0"/>
              </a:rPr>
              <a:t>fotoapparat</a:t>
            </a:r>
            <a:r>
              <a:rPr lang="en-US" sz="2000" dirty="0">
                <a:solidFill>
                  <a:srgbClr val="0081E2"/>
                </a:solidFill>
                <a:latin typeface="Times New Roman" panose="02020603050405020304" pitchFamily="18" charset="0"/>
                <a:cs typeface="Times New Roman" pitchFamily="18" charset="0"/>
              </a:rPr>
              <a:t> </a:t>
            </a:r>
            <a:r>
              <a:rPr lang="en-US" sz="2000" dirty="0" err="1">
                <a:solidFill>
                  <a:srgbClr val="0081E2"/>
                </a:solidFill>
                <a:latin typeface="Times New Roman" panose="02020603050405020304" pitchFamily="18" charset="0"/>
                <a:cs typeface="Times New Roman" pitchFamily="18" charset="0"/>
              </a:rPr>
              <a:t>bo‘lgan</a:t>
            </a:r>
            <a:r>
              <a:rPr lang="en-US" sz="2000" dirty="0">
                <a:solidFill>
                  <a:srgbClr val="0081E2"/>
                </a:solidFill>
                <a:latin typeface="Times New Roman" panose="02020603050405020304" pitchFamily="18" charset="0"/>
                <a:cs typeface="Times New Roman" pitchFamily="18" charset="0"/>
              </a:rPr>
              <a:t> va X.Devonov undan foydalanishga </a:t>
            </a:r>
            <a:r>
              <a:rPr lang="en-US" sz="2000" dirty="0" err="1">
                <a:solidFill>
                  <a:srgbClr val="0081E2"/>
                </a:solidFill>
                <a:latin typeface="Times New Roman" panose="02020603050405020304" pitchFamily="18" charset="0"/>
                <a:cs typeface="Times New Roman" pitchFamily="18" charset="0"/>
              </a:rPr>
              <a:t>ruxsat</a:t>
            </a:r>
            <a:r>
              <a:rPr lang="en-US" sz="2000" dirty="0">
                <a:solidFill>
                  <a:srgbClr val="0081E2"/>
                </a:solidFill>
                <a:latin typeface="Times New Roman" panose="02020603050405020304" pitchFamily="18" charset="0"/>
                <a:cs typeface="Times New Roman" pitchFamily="18" charset="0"/>
              </a:rPr>
              <a:t> </a:t>
            </a:r>
            <a:r>
              <a:rPr lang="en-US" sz="2000" dirty="0" err="1">
                <a:solidFill>
                  <a:srgbClr val="0081E2"/>
                </a:solidFill>
                <a:latin typeface="Times New Roman" panose="02020603050405020304" pitchFamily="18" charset="0"/>
                <a:cs typeface="Times New Roman" pitchFamily="18" charset="0"/>
              </a:rPr>
              <a:t>so‘ragan</a:t>
            </a:r>
            <a:r>
              <a:rPr lang="en-US" sz="2000" dirty="0">
                <a:solidFill>
                  <a:srgbClr val="0081E2"/>
                </a:solidFill>
                <a:latin typeface="Times New Roman" panose="02020603050405020304" pitchFamily="18" charset="0"/>
                <a:cs typeface="Times New Roman" pitchFamily="18" charset="0"/>
              </a:rPr>
              <a:t>. Panor buva shogirdining muvaffaqiyatlaridan </a:t>
            </a:r>
            <a:r>
              <a:rPr lang="en-US" sz="2000" dirty="0" err="1">
                <a:solidFill>
                  <a:srgbClr val="0081E2"/>
                </a:solidFill>
                <a:latin typeface="Times New Roman" panose="02020603050405020304" pitchFamily="18" charset="0"/>
                <a:cs typeface="Times New Roman" pitchFamily="18" charset="0"/>
              </a:rPr>
              <a:t>xursand</a:t>
            </a:r>
            <a:r>
              <a:rPr lang="en-US" sz="2000" dirty="0">
                <a:solidFill>
                  <a:srgbClr val="0081E2"/>
                </a:solidFill>
                <a:latin typeface="Times New Roman" panose="02020603050405020304" pitchFamily="18" charset="0"/>
                <a:cs typeface="Times New Roman" pitchFamily="18" charset="0"/>
              </a:rPr>
              <a:t> </a:t>
            </a:r>
            <a:r>
              <a:rPr lang="en-US" sz="2000" dirty="0" err="1">
                <a:solidFill>
                  <a:srgbClr val="0081E2"/>
                </a:solidFill>
                <a:latin typeface="Times New Roman" panose="02020603050405020304" pitchFamily="18" charset="0"/>
                <a:cs typeface="Times New Roman" pitchFamily="18" charset="0"/>
              </a:rPr>
              <a:t>bo‘lib</a:t>
            </a:r>
            <a:r>
              <a:rPr lang="en-US" sz="2000" dirty="0">
                <a:solidFill>
                  <a:srgbClr val="0081E2"/>
                </a:solidFill>
                <a:latin typeface="Times New Roman" panose="02020603050405020304" pitchFamily="18" charset="0"/>
                <a:cs typeface="Times New Roman" pitchFamily="18" charset="0"/>
              </a:rPr>
              <a:t>, unga </a:t>
            </a:r>
            <a:r>
              <a:rPr lang="en-US" sz="2000" dirty="0" err="1">
                <a:solidFill>
                  <a:srgbClr val="0081E2"/>
                </a:solidFill>
                <a:latin typeface="Times New Roman" panose="02020603050405020304" pitchFamily="18" charset="0"/>
                <a:cs typeface="Times New Roman" pitchFamily="18" charset="0"/>
              </a:rPr>
              <a:t>fotoapparatni</a:t>
            </a:r>
            <a:r>
              <a:rPr lang="en-US" sz="2000" dirty="0">
                <a:solidFill>
                  <a:srgbClr val="0081E2"/>
                </a:solidFill>
                <a:latin typeface="Times New Roman" panose="02020603050405020304" pitchFamily="18" charset="0"/>
                <a:cs typeface="Times New Roman" pitchFamily="18" charset="0"/>
              </a:rPr>
              <a:t> </a:t>
            </a:r>
            <a:r>
              <a:rPr lang="en-US" sz="2000" dirty="0" err="1">
                <a:solidFill>
                  <a:srgbClr val="0081E2"/>
                </a:solidFill>
                <a:latin typeface="Times New Roman" panose="02020603050405020304" pitchFamily="18" charset="0"/>
                <a:cs typeface="Times New Roman" pitchFamily="18" charset="0"/>
              </a:rPr>
              <a:t>sovg‘a</a:t>
            </a:r>
            <a:r>
              <a:rPr lang="en-US" sz="2000" dirty="0">
                <a:solidFill>
                  <a:srgbClr val="0081E2"/>
                </a:solidFill>
                <a:latin typeface="Times New Roman" panose="02020603050405020304" pitchFamily="18" charset="0"/>
                <a:cs typeface="Times New Roman" pitchFamily="18" charset="0"/>
              </a:rPr>
              <a:t> qilgan.   </a:t>
            </a:r>
            <a:endParaRPr lang="ru-RU" sz="2000" dirty="0">
              <a:solidFill>
                <a:srgbClr val="0081E2"/>
              </a:solidFill>
              <a:latin typeface="Times New Roman" panose="02020603050405020304" pitchFamily="18" charset="0"/>
              <a:cs typeface="Times New Roman" panose="02020603050405020304" pitchFamily="18" charset="0"/>
            </a:endParaRP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7205" y="1886450"/>
            <a:ext cx="3065048" cy="30851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790" y="1886450"/>
            <a:ext cx="2949487" cy="28641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245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281" y="968868"/>
            <a:ext cx="3312183" cy="33164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853" y="2091226"/>
            <a:ext cx="2368975" cy="2675548"/>
          </a:xfrm>
          <a:prstGeom prst="rect">
            <a:avLst/>
          </a:prstGeom>
          <a:ln>
            <a:noFill/>
          </a:ln>
          <a:effectLst>
            <a:softEdge rad="112500"/>
          </a:effectLst>
        </p:spPr>
      </p:pic>
      <p:sp>
        <p:nvSpPr>
          <p:cNvPr id="6" name="Скругленный прямоугольник 5"/>
          <p:cNvSpPr/>
          <p:nvPr/>
        </p:nvSpPr>
        <p:spPr>
          <a:xfrm>
            <a:off x="6836460" y="696361"/>
            <a:ext cx="4848061" cy="4992172"/>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solidFill>
                  <a:srgbClr val="0081E2"/>
                </a:solidFill>
                <a:latin typeface="Times New Roman" pitchFamily="18" charset="0"/>
                <a:cs typeface="Times New Roman" pitchFamily="18" charset="0"/>
              </a:rPr>
              <a:t>X.Devonov 1903-yildan suratga ola boshlagan. Avvaliga bu diniy ulamolarning qattiq qarshiligiga uchragan. Biroq fotosuratchini har qanday yangilikka qiziqqan Muhammad Rahimxon II </a:t>
            </a:r>
            <a:r>
              <a:rPr lang="en-US" sz="2400" dirty="0" err="1">
                <a:solidFill>
                  <a:srgbClr val="0081E2"/>
                </a:solidFill>
                <a:latin typeface="Times New Roman" pitchFamily="18" charset="0"/>
                <a:cs typeface="Times New Roman" pitchFamily="18" charset="0"/>
              </a:rPr>
              <a:t>o‘z</a:t>
            </a:r>
            <a:r>
              <a:rPr lang="en-US" sz="2400" dirty="0">
                <a:solidFill>
                  <a:srgbClr val="0081E2"/>
                </a:solidFill>
                <a:latin typeface="Times New Roman" pitchFamily="18" charset="0"/>
                <a:cs typeface="Times New Roman" pitchFamily="18" charset="0"/>
              </a:rPr>
              <a:t> himoyasiga olgan. Hukmdor </a:t>
            </a:r>
            <a:r>
              <a:rPr lang="en-US" sz="2400" dirty="0" err="1">
                <a:solidFill>
                  <a:srgbClr val="0081E2"/>
                </a:solidFill>
                <a:latin typeface="Times New Roman" pitchFamily="18" charset="0"/>
                <a:cs typeface="Times New Roman" pitchFamily="18" charset="0"/>
              </a:rPr>
              <a:t>Xudoyberganga</a:t>
            </a:r>
            <a:r>
              <a:rPr lang="en-US" sz="2400" dirty="0">
                <a:solidFill>
                  <a:srgbClr val="0081E2"/>
                </a:solidFill>
                <a:latin typeface="Times New Roman" pitchFamily="18" charset="0"/>
                <a:cs typeface="Times New Roman" pitchFamily="18" charset="0"/>
              </a:rPr>
              <a:t> </a:t>
            </a:r>
            <a:r>
              <a:rPr lang="en-US" sz="2400" dirty="0" err="1">
                <a:solidFill>
                  <a:srgbClr val="0081E2"/>
                </a:solidFill>
                <a:latin typeface="Times New Roman" pitchFamily="18" charset="0"/>
                <a:cs typeface="Times New Roman" pitchFamily="18" charset="0"/>
              </a:rPr>
              <a:t>o‘zining</a:t>
            </a:r>
            <a:r>
              <a:rPr lang="en-US" sz="2400" dirty="0">
                <a:solidFill>
                  <a:srgbClr val="0081E2"/>
                </a:solidFill>
                <a:latin typeface="Times New Roman" pitchFamily="18" charset="0"/>
                <a:cs typeface="Times New Roman" pitchFamily="18" charset="0"/>
              </a:rPr>
              <a:t> suratini </a:t>
            </a:r>
            <a:r>
              <a:rPr lang="en-US" sz="2400" dirty="0" err="1">
                <a:solidFill>
                  <a:srgbClr val="0081E2"/>
                </a:solidFill>
                <a:latin typeface="Times New Roman" pitchFamily="18" charset="0"/>
                <a:cs typeface="Times New Roman" pitchFamily="18" charset="0"/>
              </a:rPr>
              <a:t>olishni</a:t>
            </a:r>
            <a:r>
              <a:rPr lang="en-US" sz="2400" dirty="0">
                <a:solidFill>
                  <a:srgbClr val="0081E2"/>
                </a:solidFill>
                <a:latin typeface="Times New Roman" pitchFamily="18" charset="0"/>
                <a:cs typeface="Times New Roman" pitchFamily="18" charset="0"/>
              </a:rPr>
              <a:t> </a:t>
            </a:r>
            <a:r>
              <a:rPr lang="en-US" sz="2400" dirty="0" err="1">
                <a:solidFill>
                  <a:srgbClr val="0081E2"/>
                </a:solidFill>
                <a:latin typeface="Times New Roman" pitchFamily="18" charset="0"/>
                <a:cs typeface="Times New Roman" pitchFamily="18" charset="0"/>
              </a:rPr>
              <a:t>buyurgan</a:t>
            </a:r>
            <a:r>
              <a:rPr lang="en-US" sz="2400" dirty="0">
                <a:solidFill>
                  <a:srgbClr val="0081E2"/>
                </a:solidFill>
                <a:latin typeface="Times New Roman" pitchFamily="18" charset="0"/>
                <a:cs typeface="Times New Roman" pitchFamily="18" charset="0"/>
              </a:rPr>
              <a:t>, keyin esa </a:t>
            </a:r>
            <a:r>
              <a:rPr lang="en-US" sz="2400" dirty="0" err="1">
                <a:solidFill>
                  <a:srgbClr val="0081E2"/>
                </a:solidFill>
                <a:latin typeface="Times New Roman" pitchFamily="18" charset="0"/>
                <a:cs typeface="Times New Roman" pitchFamily="18" charset="0"/>
              </a:rPr>
              <a:t>uni</a:t>
            </a:r>
            <a:r>
              <a:rPr lang="en-US" sz="2400" dirty="0">
                <a:solidFill>
                  <a:srgbClr val="0081E2"/>
                </a:solidFill>
                <a:latin typeface="Times New Roman" pitchFamily="18" charset="0"/>
                <a:cs typeface="Times New Roman" pitchFamily="18" charset="0"/>
              </a:rPr>
              <a:t> </a:t>
            </a:r>
            <a:r>
              <a:rPr lang="en-US" sz="2400" dirty="0" err="1">
                <a:solidFill>
                  <a:srgbClr val="0081E2"/>
                </a:solidFill>
                <a:latin typeface="Times New Roman" pitchFamily="18" charset="0"/>
                <a:cs typeface="Times New Roman" pitchFamily="18" charset="0"/>
              </a:rPr>
              <a:t>o‘z</a:t>
            </a:r>
            <a:r>
              <a:rPr lang="en-US" sz="2400" dirty="0">
                <a:solidFill>
                  <a:srgbClr val="0081E2"/>
                </a:solidFill>
                <a:latin typeface="Times New Roman" pitchFamily="18" charset="0"/>
                <a:cs typeface="Times New Roman" pitchFamily="18" charset="0"/>
              </a:rPr>
              <a:t> devoniga ishga taklif qilgan.  </a:t>
            </a:r>
            <a:endParaRPr lang="ru-RU" sz="2400" dirty="0">
              <a:solidFill>
                <a:srgbClr val="0081E2"/>
              </a:solidFill>
              <a:latin typeface="Times New Roman" pitchFamily="18" charset="0"/>
              <a:cs typeface="Times New Roman" pitchFamily="18" charset="0"/>
            </a:endParaRPr>
          </a:p>
        </p:txBody>
      </p:sp>
      <p:sp>
        <p:nvSpPr>
          <p:cNvPr id="8" name="Выноска со стрелкой вверх 7"/>
          <p:cNvSpPr/>
          <p:nvPr/>
        </p:nvSpPr>
        <p:spPr>
          <a:xfrm>
            <a:off x="623281" y="4559541"/>
            <a:ext cx="3216765" cy="1800200"/>
          </a:xfrm>
          <a:prstGeom prst="upArrowCallout">
            <a:avLst/>
          </a:prstGeom>
          <a:noFill/>
          <a:ln>
            <a:solidFill>
              <a:srgbClr val="0081E2"/>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solidFill>
                  <a:srgbClr val="0081E2"/>
                </a:solidFill>
                <a:latin typeface="Times New Roman" pitchFamily="18" charset="0"/>
                <a:cs typeface="Times New Roman" pitchFamily="18" charset="0"/>
              </a:rPr>
              <a:t>Muhammad Rahimxon II.</a:t>
            </a:r>
          </a:p>
          <a:p>
            <a:pPr algn="ctr"/>
            <a:r>
              <a:rPr lang="en-US" b="1" dirty="0">
                <a:solidFill>
                  <a:srgbClr val="0081E2"/>
                </a:solidFill>
                <a:latin typeface="Times New Roman" pitchFamily="18" charset="0"/>
                <a:cs typeface="Times New Roman" pitchFamily="18" charset="0"/>
              </a:rPr>
              <a:t>X.Devonov olgan surat </a:t>
            </a:r>
            <a:endParaRPr lang="ru-RU" b="1" dirty="0">
              <a:solidFill>
                <a:srgbClr val="0081E2"/>
              </a:solidFill>
              <a:latin typeface="Times New Roman" pitchFamily="18" charset="0"/>
              <a:cs typeface="Times New Roman" pitchFamily="18" charset="0"/>
            </a:endParaRPr>
          </a:p>
        </p:txBody>
      </p:sp>
    </p:spTree>
    <p:extLst>
      <p:ext uri="{BB962C8B-B14F-4D97-AF65-F5344CB8AC3E}">
        <p14:creationId xmlns:p14="http://schemas.microsoft.com/office/powerpoint/2010/main" val="4148145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56608" y="208410"/>
            <a:ext cx="6549957" cy="706090"/>
          </a:xfrm>
        </p:spPr>
        <p:txBody>
          <a:bodyPr/>
          <a:lstStyle/>
          <a:p>
            <a:r>
              <a:rPr lang="en-US" sz="3200" dirty="0">
                <a:ln w="0"/>
                <a:solidFill>
                  <a:srgbClr val="0081E2"/>
                </a:solidFill>
                <a:latin typeface="Times New Roman" pitchFamily="18" charset="0"/>
                <a:cs typeface="Times New Roman" pitchFamily="18" charset="0"/>
              </a:rPr>
              <a:t>Xudoybergan Devonov olgan suratlar </a:t>
            </a:r>
            <a:endParaRPr lang="ru-RU" sz="3200" dirty="0">
              <a:ln w="0"/>
              <a:solidFill>
                <a:srgbClr val="0081E2"/>
              </a:solidFill>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fld id="{6641F087-64E2-46D4-982C-6D034019BB06}" type="datetime1">
              <a:rPr lang="ru-RU" smtClean="0"/>
              <a:pPr/>
              <a:t>05.12.2025</a:t>
            </a:fld>
            <a:endParaRPr lang="ru-RU"/>
          </a:p>
        </p:txBody>
      </p:sp>
      <p:sp>
        <p:nvSpPr>
          <p:cNvPr id="5" name="Номер слайда 4"/>
          <p:cNvSpPr>
            <a:spLocks noGrp="1"/>
          </p:cNvSpPr>
          <p:nvPr>
            <p:ph type="sldNum" sz="quarter" idx="12"/>
          </p:nvPr>
        </p:nvSpPr>
        <p:spPr/>
        <p:txBody>
          <a:bodyPr/>
          <a:lstStyle/>
          <a:p>
            <a:fld id="{7A642A6B-4AFB-4238-8ED2-0CCA7E5E3678}" type="slidenum">
              <a:rPr lang="ru-RU" altLang="ru-RU" smtClean="0"/>
              <a:pPr/>
              <a:t>16</a:t>
            </a:fld>
            <a:endParaRPr lang="ru-RU" altLang="ru-RU"/>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1691" y="1606207"/>
            <a:ext cx="4901445" cy="24482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0435" y="842165"/>
            <a:ext cx="3351808" cy="300405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382" y="836712"/>
            <a:ext cx="2658055" cy="35283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1349" y="4163027"/>
            <a:ext cx="4150320" cy="226884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9848" y="4163027"/>
            <a:ext cx="3552395" cy="213351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21" y="4137321"/>
            <a:ext cx="3509729" cy="210789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8564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642194"/>
          </a:xfrm>
        </p:spPr>
        <p:txBody>
          <a:bodyPr/>
          <a:lstStyle/>
          <a:p>
            <a:pPr algn="ctr"/>
            <a:r>
              <a:rPr lang="en-US" sz="2400" dirty="0">
                <a:solidFill>
                  <a:srgbClr val="0081E2"/>
                </a:solidFill>
                <a:latin typeface="Times New Roman" pitchFamily="18" charset="0"/>
                <a:cs typeface="Times New Roman" pitchFamily="18" charset="0"/>
              </a:rPr>
              <a:t>XIX asr oxiri va XX asr </a:t>
            </a:r>
            <a:r>
              <a:rPr lang="en-US" sz="2400" dirty="0" err="1">
                <a:solidFill>
                  <a:srgbClr val="0081E2"/>
                </a:solidFill>
                <a:latin typeface="Times New Roman" pitchFamily="18" charset="0"/>
                <a:cs typeface="Times New Roman" pitchFamily="18" charset="0"/>
              </a:rPr>
              <a:t>boshlarida</a:t>
            </a:r>
            <a:r>
              <a:rPr lang="en-US" sz="2400" dirty="0">
                <a:solidFill>
                  <a:srgbClr val="0081E2"/>
                </a:solidFill>
                <a:latin typeface="Times New Roman" pitchFamily="18" charset="0"/>
                <a:cs typeface="Times New Roman" pitchFamily="18" charset="0"/>
              </a:rPr>
              <a:t> </a:t>
            </a:r>
            <a:r>
              <a:rPr lang="en-US" sz="2400" dirty="0" err="1">
                <a:solidFill>
                  <a:srgbClr val="0081E2"/>
                </a:solidFill>
                <a:latin typeface="Times New Roman" pitchFamily="18" charset="0"/>
                <a:cs typeface="Times New Roman" pitchFamily="18" charset="0"/>
              </a:rPr>
              <a:t>o‘zbek</a:t>
            </a:r>
            <a:r>
              <a:rPr lang="en-US" sz="2400" dirty="0">
                <a:solidFill>
                  <a:srgbClr val="0081E2"/>
                </a:solidFill>
                <a:latin typeface="Times New Roman" pitchFamily="18" charset="0"/>
                <a:cs typeface="Times New Roman" pitchFamily="18" charset="0"/>
              </a:rPr>
              <a:t> xalqi musiqiy </a:t>
            </a:r>
            <a:r>
              <a:rPr lang="en-US" sz="2400" dirty="0" err="1">
                <a:solidFill>
                  <a:srgbClr val="0081E2"/>
                </a:solidFill>
                <a:latin typeface="Times New Roman" pitchFamily="18" charset="0"/>
                <a:cs typeface="Times New Roman" pitchFamily="18" charset="0"/>
              </a:rPr>
              <a:t>ijodiyoti</a:t>
            </a:r>
            <a:r>
              <a:rPr lang="en-US" sz="2400" dirty="0">
                <a:solidFill>
                  <a:srgbClr val="0081E2"/>
                </a:solidFill>
                <a:latin typeface="Times New Roman" pitchFamily="18" charset="0"/>
                <a:cs typeface="Times New Roman" pitchFamily="18" charset="0"/>
              </a:rPr>
              <a:t> </a:t>
            </a:r>
            <a:r>
              <a:rPr lang="en-US" sz="2400" dirty="0" err="1">
                <a:solidFill>
                  <a:srgbClr val="0081E2"/>
                </a:solidFill>
                <a:latin typeface="Times New Roman" pitchFamily="18" charset="0"/>
                <a:cs typeface="Times New Roman" pitchFamily="18" charset="0"/>
              </a:rPr>
              <a:t>o‘zida</a:t>
            </a:r>
            <a:r>
              <a:rPr lang="en-US" sz="2400" dirty="0">
                <a:solidFill>
                  <a:srgbClr val="0081E2"/>
                </a:solidFill>
                <a:latin typeface="Times New Roman" pitchFamily="18" charset="0"/>
                <a:cs typeface="Times New Roman" pitchFamily="18" charset="0"/>
              </a:rPr>
              <a:t> lirik qahramonlik mazmunidagi epik rivoyatlarni mujassamlashtirgan dostonlar </a:t>
            </a:r>
            <a:r>
              <a:rPr lang="en-US" sz="2400" dirty="0" err="1">
                <a:solidFill>
                  <a:srgbClr val="0081E2"/>
                </a:solidFill>
                <a:latin typeface="Times New Roman" pitchFamily="18" charset="0"/>
                <a:cs typeface="Times New Roman" pitchFamily="18" charset="0"/>
              </a:rPr>
              <a:t>alohida</a:t>
            </a:r>
            <a:r>
              <a:rPr lang="en-US" sz="2400" dirty="0">
                <a:solidFill>
                  <a:srgbClr val="0081E2"/>
                </a:solidFill>
                <a:latin typeface="Times New Roman" pitchFamily="18" charset="0"/>
                <a:cs typeface="Times New Roman" pitchFamily="18" charset="0"/>
              </a:rPr>
              <a:t> </a:t>
            </a:r>
            <a:r>
              <a:rPr lang="en-US" sz="2400" dirty="0" err="1">
                <a:solidFill>
                  <a:srgbClr val="0081E2"/>
                </a:solidFill>
                <a:latin typeface="Times New Roman" pitchFamily="18" charset="0"/>
                <a:cs typeface="Times New Roman" pitchFamily="18" charset="0"/>
              </a:rPr>
              <a:t>o‘rin</a:t>
            </a:r>
            <a:r>
              <a:rPr lang="en-US" sz="2400" dirty="0">
                <a:solidFill>
                  <a:srgbClr val="0081E2"/>
                </a:solidFill>
                <a:latin typeface="Times New Roman" pitchFamily="18" charset="0"/>
                <a:cs typeface="Times New Roman" pitchFamily="18" charset="0"/>
              </a:rPr>
              <a:t> tutgan. Jumladan:</a:t>
            </a:r>
            <a:r>
              <a:rPr lang="en-US" sz="2000" dirty="0">
                <a:solidFill>
                  <a:srgbClr val="0081E2"/>
                </a:solidFill>
                <a:latin typeface="Times New Roman" pitchFamily="18" charset="0"/>
                <a:cs typeface="Times New Roman" pitchFamily="18" charset="0"/>
              </a:rPr>
              <a:t> </a:t>
            </a:r>
            <a:endParaRPr lang="ru-RU" sz="2000" dirty="0">
              <a:solidFill>
                <a:srgbClr val="0081E2"/>
              </a:solidFill>
              <a:latin typeface="Times New Roman" pitchFamily="18" charset="0"/>
              <a:cs typeface="Times New Roman" pitchFamily="18" charset="0"/>
            </a:endParaRPr>
          </a:p>
        </p:txBody>
      </p:sp>
      <p:sp>
        <p:nvSpPr>
          <p:cNvPr id="6" name="Капля 5"/>
          <p:cNvSpPr/>
          <p:nvPr/>
        </p:nvSpPr>
        <p:spPr>
          <a:xfrm>
            <a:off x="429483" y="1990065"/>
            <a:ext cx="3362261" cy="1872208"/>
          </a:xfrm>
          <a:prstGeom prst="teardrop">
            <a:avLst/>
          </a:prstGeom>
          <a:solidFill>
            <a:srgbClr val="B7E2FF"/>
          </a:solidFill>
          <a:ln>
            <a:solidFill>
              <a:srgbClr val="0081E2"/>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solidFill>
                  <a:srgbClr val="0070C0"/>
                </a:solidFill>
                <a:latin typeface="Times New Roman" panose="02020603050405020304" pitchFamily="18" charset="0"/>
                <a:cs typeface="Times New Roman" panose="02020603050405020304" pitchFamily="18" charset="0"/>
              </a:rPr>
              <a:t>“GO‘RO‘G‘LI” </a:t>
            </a:r>
            <a:endParaRPr lang="ru-RU" b="1" dirty="0">
              <a:solidFill>
                <a:srgbClr val="0070C0"/>
              </a:solidFill>
              <a:latin typeface="Times New Roman" panose="02020603050405020304" pitchFamily="18" charset="0"/>
              <a:cs typeface="Times New Roman" panose="02020603050405020304" pitchFamily="18" charset="0"/>
            </a:endParaRPr>
          </a:p>
        </p:txBody>
      </p:sp>
      <p:sp>
        <p:nvSpPr>
          <p:cNvPr id="7" name="Капля 6"/>
          <p:cNvSpPr/>
          <p:nvPr/>
        </p:nvSpPr>
        <p:spPr>
          <a:xfrm>
            <a:off x="4175787" y="4236005"/>
            <a:ext cx="3362260" cy="2088232"/>
          </a:xfrm>
          <a:prstGeom prst="teardrop">
            <a:avLst/>
          </a:prstGeom>
          <a:solidFill>
            <a:srgbClr val="B7E2FF"/>
          </a:solidFill>
          <a:ln>
            <a:solidFill>
              <a:srgbClr val="0081E2"/>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solidFill>
                  <a:srgbClr val="0070C0"/>
                </a:solidFill>
                <a:latin typeface="Times New Roman" panose="02020603050405020304" pitchFamily="18" charset="0"/>
                <a:cs typeface="Times New Roman" panose="02020603050405020304" pitchFamily="18" charset="0"/>
              </a:rPr>
              <a:t>“HASAN VA DALLI” </a:t>
            </a:r>
            <a:endParaRPr lang="ru-RU" b="1" dirty="0">
              <a:solidFill>
                <a:srgbClr val="0070C0"/>
              </a:solidFill>
              <a:latin typeface="Times New Roman" panose="02020603050405020304" pitchFamily="18" charset="0"/>
              <a:cs typeface="Times New Roman" panose="02020603050405020304" pitchFamily="18" charset="0"/>
            </a:endParaRPr>
          </a:p>
        </p:txBody>
      </p:sp>
      <p:sp>
        <p:nvSpPr>
          <p:cNvPr id="8" name="Капля 7"/>
          <p:cNvSpPr/>
          <p:nvPr/>
        </p:nvSpPr>
        <p:spPr>
          <a:xfrm>
            <a:off x="4175787" y="1915553"/>
            <a:ext cx="3362260" cy="1946720"/>
          </a:xfrm>
          <a:prstGeom prst="teardrop">
            <a:avLst/>
          </a:prstGeom>
          <a:solidFill>
            <a:srgbClr val="71E9EF"/>
          </a:solidFill>
          <a:ln>
            <a:solidFill>
              <a:srgbClr val="009999"/>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solidFill>
                  <a:srgbClr val="0070C0"/>
                </a:solidFill>
                <a:latin typeface="Times New Roman" panose="02020603050405020304" pitchFamily="18" charset="0"/>
                <a:cs typeface="Times New Roman" panose="02020603050405020304" pitchFamily="18" charset="0"/>
              </a:rPr>
              <a:t>“ALPOMISH” </a:t>
            </a:r>
            <a:endParaRPr lang="ru-RU" b="1" dirty="0">
              <a:solidFill>
                <a:srgbClr val="0070C0"/>
              </a:solidFill>
              <a:latin typeface="Times New Roman" panose="02020603050405020304" pitchFamily="18" charset="0"/>
              <a:cs typeface="Times New Roman" panose="02020603050405020304" pitchFamily="18" charset="0"/>
            </a:endParaRPr>
          </a:p>
        </p:txBody>
      </p:sp>
      <p:sp>
        <p:nvSpPr>
          <p:cNvPr id="9" name="Капля 8"/>
          <p:cNvSpPr/>
          <p:nvPr/>
        </p:nvSpPr>
        <p:spPr>
          <a:xfrm>
            <a:off x="7918316" y="1898803"/>
            <a:ext cx="3362262" cy="1980220"/>
          </a:xfrm>
          <a:prstGeom prst="teardrop">
            <a:avLst/>
          </a:prstGeom>
          <a:solidFill>
            <a:srgbClr val="B7E2FF"/>
          </a:solidFill>
          <a:ln>
            <a:solidFill>
              <a:srgbClr val="0081E2"/>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600" dirty="0">
                <a:solidFill>
                  <a:srgbClr val="0070C0"/>
                </a:solidFill>
                <a:latin typeface="Times New Roman" panose="02020603050405020304" pitchFamily="18" charset="0"/>
                <a:cs typeface="Times New Roman" panose="02020603050405020304" pitchFamily="18" charset="0"/>
              </a:rPr>
              <a:t>“</a:t>
            </a:r>
            <a:r>
              <a:rPr lang="en-US" sz="1600" b="1" dirty="0">
                <a:solidFill>
                  <a:srgbClr val="0070C0"/>
                </a:solidFill>
                <a:latin typeface="Times New Roman" panose="02020603050405020304" pitchFamily="18" charset="0"/>
                <a:cs typeface="Times New Roman" panose="02020603050405020304" pitchFamily="18" charset="0"/>
              </a:rPr>
              <a:t>KUNTUG‘MISH”</a:t>
            </a:r>
            <a:endParaRPr lang="ru-RU" sz="1600" b="1" dirty="0">
              <a:solidFill>
                <a:srgbClr val="0070C0"/>
              </a:solidFill>
              <a:latin typeface="Times New Roman" panose="02020603050405020304" pitchFamily="18" charset="0"/>
              <a:cs typeface="Times New Roman" panose="02020603050405020304" pitchFamily="18" charset="0"/>
            </a:endParaRPr>
          </a:p>
        </p:txBody>
      </p:sp>
      <p:sp>
        <p:nvSpPr>
          <p:cNvPr id="10" name="Капля 9"/>
          <p:cNvSpPr/>
          <p:nvPr/>
        </p:nvSpPr>
        <p:spPr>
          <a:xfrm>
            <a:off x="7918315" y="4250922"/>
            <a:ext cx="3362260" cy="2088232"/>
          </a:xfrm>
          <a:prstGeom prst="teardrop">
            <a:avLst/>
          </a:prstGeom>
          <a:solidFill>
            <a:srgbClr val="71E9EF"/>
          </a:solidFill>
          <a:ln>
            <a:solidFill>
              <a:srgbClr val="009999"/>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solidFill>
                  <a:srgbClr val="0070C0"/>
                </a:solidFill>
                <a:latin typeface="Times New Roman" panose="02020603050405020304" pitchFamily="18" charset="0"/>
                <a:cs typeface="Times New Roman" panose="02020603050405020304" pitchFamily="18" charset="0"/>
              </a:rPr>
              <a:t>“RUSTAM VA AVAZ”</a:t>
            </a:r>
            <a:endParaRPr lang="ru-RU" b="1" dirty="0">
              <a:solidFill>
                <a:srgbClr val="0070C0"/>
              </a:solidFill>
              <a:latin typeface="Times New Roman" panose="02020603050405020304" pitchFamily="18" charset="0"/>
              <a:cs typeface="Times New Roman" panose="02020603050405020304" pitchFamily="18" charset="0"/>
            </a:endParaRPr>
          </a:p>
        </p:txBody>
      </p:sp>
      <p:sp>
        <p:nvSpPr>
          <p:cNvPr id="11" name="Капля 10"/>
          <p:cNvSpPr/>
          <p:nvPr/>
        </p:nvSpPr>
        <p:spPr>
          <a:xfrm>
            <a:off x="429483" y="4246467"/>
            <a:ext cx="3362260" cy="2088232"/>
          </a:xfrm>
          <a:prstGeom prst="teardrop">
            <a:avLst/>
          </a:prstGeom>
          <a:solidFill>
            <a:srgbClr val="71E9EF"/>
          </a:solidFill>
          <a:ln>
            <a:solidFill>
              <a:srgbClr val="009999"/>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solidFill>
                  <a:srgbClr val="0070C0"/>
                </a:solidFill>
                <a:latin typeface="Times New Roman" panose="02020603050405020304" pitchFamily="18" charset="0"/>
                <a:cs typeface="Times New Roman" panose="02020603050405020304" pitchFamily="18" charset="0"/>
              </a:rPr>
              <a:t>“OSHIQ G‘ARIB VA SHOHSANAM” </a:t>
            </a:r>
            <a:endParaRPr lang="ru-RU"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8698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2074242"/>
          </a:xfrm>
        </p:spPr>
        <p:txBody>
          <a:bodyPr/>
          <a:lstStyle/>
          <a:p>
            <a:pPr algn="ctr"/>
            <a:r>
              <a:rPr lang="en-US" sz="2400" dirty="0">
                <a:solidFill>
                  <a:srgbClr val="0070C0"/>
                </a:solidFill>
                <a:latin typeface="Times New Roman" pitchFamily="18" charset="0"/>
                <a:cs typeface="Times New Roman" pitchFamily="18" charset="0"/>
              </a:rPr>
              <a:t>Musiqa asboblari ham nihoyatda rang-barangligi bilan ajralib turar edi. Karnay, </a:t>
            </a:r>
            <a:r>
              <a:rPr lang="en-US" sz="2400" dirty="0" err="1">
                <a:solidFill>
                  <a:srgbClr val="0070C0"/>
                </a:solidFill>
                <a:latin typeface="Times New Roman" pitchFamily="18" charset="0"/>
                <a:cs typeface="Times New Roman" pitchFamily="18" charset="0"/>
              </a:rPr>
              <a:t>nog‘ora</a:t>
            </a:r>
            <a:r>
              <a:rPr lang="en-US" sz="2400" dirty="0">
                <a:solidFill>
                  <a:srgbClr val="0070C0"/>
                </a:solidFill>
                <a:latin typeface="Times New Roman" pitchFamily="18" charset="0"/>
                <a:cs typeface="Times New Roman" pitchFamily="18" charset="0"/>
              </a:rPr>
              <a:t> yoki doira, </a:t>
            </a:r>
            <a:r>
              <a:rPr lang="en-US" sz="2400" dirty="0" err="1">
                <a:solidFill>
                  <a:srgbClr val="0070C0"/>
                </a:solidFill>
                <a:latin typeface="Times New Roman" pitchFamily="18" charset="0"/>
                <a:cs typeface="Times New Roman" pitchFamily="18" charset="0"/>
              </a:rPr>
              <a:t>ya’ni</a:t>
            </a:r>
            <a:r>
              <a:rPr lang="en-US" sz="2400" dirty="0">
                <a:solidFill>
                  <a:srgbClr val="0070C0"/>
                </a:solidFill>
                <a:latin typeface="Times New Roman" pitchFamily="18" charset="0"/>
                <a:cs typeface="Times New Roman" pitchFamily="18" charset="0"/>
              </a:rPr>
              <a:t> qattiq </a:t>
            </a:r>
            <a:r>
              <a:rPr lang="en-US" sz="2400" dirty="0" err="1">
                <a:solidFill>
                  <a:srgbClr val="0070C0"/>
                </a:solidFill>
                <a:latin typeface="Times New Roman" pitchFamily="18" charset="0"/>
                <a:cs typeface="Times New Roman" pitchFamily="18" charset="0"/>
              </a:rPr>
              <a:t>jaranglovchi</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cholg‘u</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asboblari</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an’anaviy</a:t>
            </a:r>
            <a:r>
              <a:rPr lang="en-US" sz="2400" dirty="0">
                <a:solidFill>
                  <a:srgbClr val="0070C0"/>
                </a:solidFill>
                <a:latin typeface="Times New Roman" pitchFamily="18" charset="0"/>
                <a:cs typeface="Times New Roman" pitchFamily="18" charset="0"/>
              </a:rPr>
              <a:t> bayramlarda, </a:t>
            </a:r>
            <a:r>
              <a:rPr lang="en-US" sz="2400" dirty="0" err="1">
                <a:solidFill>
                  <a:srgbClr val="0070C0"/>
                </a:solidFill>
                <a:latin typeface="Times New Roman" pitchFamily="18" charset="0"/>
                <a:cs typeface="Times New Roman" pitchFamily="18" charset="0"/>
              </a:rPr>
              <a:t>to‘y-tantanalarda</a:t>
            </a:r>
            <a:r>
              <a:rPr lang="en-US" sz="2400" dirty="0">
                <a:solidFill>
                  <a:srgbClr val="0070C0"/>
                </a:solidFill>
                <a:latin typeface="Times New Roman" pitchFamily="18" charset="0"/>
                <a:cs typeface="Times New Roman" pitchFamily="18" charset="0"/>
              </a:rPr>
              <a:t>, ommaviy </a:t>
            </a:r>
            <a:r>
              <a:rPr lang="en-US" sz="2400" dirty="0" err="1">
                <a:solidFill>
                  <a:srgbClr val="0070C0"/>
                </a:solidFill>
                <a:latin typeface="Times New Roman" pitchFamily="18" charset="0"/>
                <a:cs typeface="Times New Roman" pitchFamily="18" charset="0"/>
              </a:rPr>
              <a:t>tomoshalarda</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jo‘rovoz</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bo‘lgan</a:t>
            </a:r>
            <a:r>
              <a:rPr lang="en-US" sz="2400" dirty="0">
                <a:solidFill>
                  <a:srgbClr val="0070C0"/>
                </a:solidFill>
                <a:latin typeface="Times New Roman" pitchFamily="18" charset="0"/>
                <a:cs typeface="Times New Roman" pitchFamily="18" charset="0"/>
              </a:rPr>
              <a:t>; birmuncha past </a:t>
            </a:r>
            <a:r>
              <a:rPr lang="en-US" sz="2400" dirty="0" err="1">
                <a:solidFill>
                  <a:srgbClr val="0070C0"/>
                </a:solidFill>
                <a:latin typeface="Times New Roman" pitchFamily="18" charset="0"/>
                <a:cs typeface="Times New Roman" pitchFamily="18" charset="0"/>
              </a:rPr>
              <a:t>jaranglovchi</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cholg‘u</a:t>
            </a:r>
            <a:r>
              <a:rPr lang="en-US" sz="2400" dirty="0">
                <a:solidFill>
                  <a:srgbClr val="0070C0"/>
                </a:solidFill>
                <a:latin typeface="Times New Roman" pitchFamily="18" charset="0"/>
                <a:cs typeface="Times New Roman" pitchFamily="18" charset="0"/>
              </a:rPr>
              <a:t> asboblari-surnay, dutor, </a:t>
            </a:r>
            <a:r>
              <a:rPr lang="en-US" sz="2400" dirty="0" err="1">
                <a:solidFill>
                  <a:srgbClr val="0070C0"/>
                </a:solidFill>
                <a:latin typeface="Times New Roman" pitchFamily="18" charset="0"/>
                <a:cs typeface="Times New Roman" pitchFamily="18" charset="0"/>
              </a:rPr>
              <a:t>g‘ijjak</a:t>
            </a:r>
            <a:r>
              <a:rPr lang="en-US" sz="2400" dirty="0">
                <a:solidFill>
                  <a:srgbClr val="0070C0"/>
                </a:solidFill>
                <a:latin typeface="Times New Roman" pitchFamily="18" charset="0"/>
                <a:cs typeface="Times New Roman" pitchFamily="18" charset="0"/>
              </a:rPr>
              <a:t> esa kamer (xonada) yoki konsert (davrada) </a:t>
            </a:r>
            <a:r>
              <a:rPr lang="en-US" sz="2400" dirty="0" err="1">
                <a:solidFill>
                  <a:srgbClr val="0070C0"/>
                </a:solidFill>
                <a:latin typeface="Times New Roman" pitchFamily="18" charset="0"/>
                <a:cs typeface="Times New Roman" pitchFamily="18" charset="0"/>
              </a:rPr>
              <a:t>ijrosiga</a:t>
            </a:r>
            <a:r>
              <a:rPr lang="en-US" sz="2400" dirty="0">
                <a:solidFill>
                  <a:srgbClr val="0070C0"/>
                </a:solidFill>
                <a:latin typeface="Times New Roman" pitchFamily="18" charset="0"/>
                <a:cs typeface="Times New Roman" pitchFamily="18" charset="0"/>
              </a:rPr>
              <a:t> </a:t>
            </a:r>
            <a:r>
              <a:rPr lang="en-US" sz="2400" dirty="0" err="1">
                <a:solidFill>
                  <a:srgbClr val="0070C0"/>
                </a:solidFill>
                <a:latin typeface="Times New Roman" pitchFamily="18" charset="0"/>
                <a:cs typeface="Times New Roman" pitchFamily="18" charset="0"/>
              </a:rPr>
              <a:t>mo‘ljallangan</a:t>
            </a:r>
            <a:r>
              <a:rPr lang="en-US" sz="2400" dirty="0">
                <a:solidFill>
                  <a:srgbClr val="0070C0"/>
                </a:solidFill>
                <a:latin typeface="Times New Roman" pitchFamily="18" charset="0"/>
                <a:cs typeface="Times New Roman" pitchFamily="18" charset="0"/>
              </a:rPr>
              <a:t> edi. </a:t>
            </a:r>
            <a:endParaRPr lang="ru-RU" sz="2400" dirty="0">
              <a:solidFill>
                <a:srgbClr val="0070C0"/>
              </a:solidFill>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392" y="2547528"/>
            <a:ext cx="5115371" cy="2952328"/>
          </a:xfrm>
          <a:prstGeom prst="rect">
            <a:avLst/>
          </a:prstGeom>
          <a:ln>
            <a:noFill/>
          </a:ln>
          <a:effectLst>
            <a:softEdge rad="112500"/>
          </a:effectLst>
        </p:spPr>
      </p:pic>
      <p:pic>
        <p:nvPicPr>
          <p:cNvPr id="1946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261" b="7315"/>
          <a:stretch/>
        </p:blipFill>
        <p:spPr bwMode="auto">
          <a:xfrm>
            <a:off x="6288022" y="2636912"/>
            <a:ext cx="4927969" cy="3024586"/>
          </a:xfrm>
          <a:prstGeom prst="rect">
            <a:avLst/>
          </a:prstGeom>
          <a:ln>
            <a:noFill/>
          </a:ln>
          <a:effectLst>
            <a:softEdge rad="112500"/>
          </a:effectLst>
        </p:spPr>
      </p:pic>
    </p:spTree>
    <p:extLst>
      <p:ext uri="{BB962C8B-B14F-4D97-AF65-F5344CB8AC3E}">
        <p14:creationId xmlns:p14="http://schemas.microsoft.com/office/powerpoint/2010/main" val="2873113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850106"/>
          </a:xfrm>
        </p:spPr>
        <p:txBody>
          <a:bodyPr/>
          <a:lstStyle/>
          <a:p>
            <a:pPr algn="ctr"/>
            <a:r>
              <a:rPr lang="en-US" sz="2800" b="1" dirty="0">
                <a:solidFill>
                  <a:srgbClr val="0081E2"/>
                </a:solidFill>
                <a:latin typeface="Times New Roman" pitchFamily="18" charset="0"/>
                <a:cs typeface="Times New Roman" pitchFamily="18" charset="0"/>
              </a:rPr>
              <a:t>YANGI MAVZUNI MUSTAHKAMLASH: </a:t>
            </a:r>
            <a:endParaRPr lang="ru-RU" sz="2800" b="1" dirty="0">
              <a:solidFill>
                <a:srgbClr val="0081E2"/>
              </a:solidFill>
              <a:latin typeface="Times New Roman" pitchFamily="18" charset="0"/>
              <a:cs typeface="Times New Roman" pitchFamily="18" charset="0"/>
            </a:endParaRPr>
          </a:p>
        </p:txBody>
      </p:sp>
      <p:sp>
        <p:nvSpPr>
          <p:cNvPr id="3" name="Объект 2"/>
          <p:cNvSpPr>
            <a:spLocks noGrp="1"/>
          </p:cNvSpPr>
          <p:nvPr>
            <p:ph idx="1"/>
          </p:nvPr>
        </p:nvSpPr>
        <p:spPr>
          <a:xfrm>
            <a:off x="609600" y="850281"/>
            <a:ext cx="10972800" cy="5688632"/>
          </a:xfrm>
        </p:spPr>
        <p:txBody>
          <a:bodyPr/>
          <a:lstStyle/>
          <a:p>
            <a:pPr marL="0" indent="0">
              <a:buNone/>
            </a:pPr>
            <a:r>
              <a:rPr lang="en-US" sz="1800" dirty="0">
                <a:solidFill>
                  <a:srgbClr val="0081E2"/>
                </a:solidFill>
                <a:latin typeface="Times New Roman" pitchFamily="18" charset="0"/>
                <a:cs typeface="Times New Roman" pitchFamily="18" charset="0"/>
              </a:rPr>
              <a:t>1.Turkistonda birinchi oʻzbek milliy teatri qaysi shaharda ochilgan?</a:t>
            </a:r>
          </a:p>
          <a:p>
            <a:pPr marL="0" indent="0">
              <a:buNone/>
            </a:pPr>
            <a:r>
              <a:rPr lang="en-US" sz="1800" dirty="0">
                <a:solidFill>
                  <a:srgbClr val="0081E2"/>
                </a:solidFill>
                <a:latin typeface="Times New Roman" pitchFamily="18" charset="0"/>
                <a:cs typeface="Times New Roman" pitchFamily="18" charset="0"/>
              </a:rPr>
              <a:t>A) Toshkent B) Samarqand C) Qoʻqon D) Andijon</a:t>
            </a:r>
          </a:p>
          <a:p>
            <a:pPr marL="0" indent="0">
              <a:buNone/>
            </a:pPr>
            <a:r>
              <a:rPr lang="en-US" sz="1800" dirty="0">
                <a:solidFill>
                  <a:srgbClr val="0081E2"/>
                </a:solidFill>
                <a:latin typeface="Times New Roman" pitchFamily="18" charset="0"/>
                <a:cs typeface="Times New Roman" pitchFamily="18" charset="0"/>
              </a:rPr>
              <a:t>2.Turkistonda birinchi oʻzbek milliy teatri kim tomonidan tashkil etilgan?</a:t>
            </a:r>
          </a:p>
          <a:p>
            <a:pPr marL="0" indent="0">
              <a:buNone/>
            </a:pPr>
            <a:r>
              <a:rPr lang="en-US" sz="1800" dirty="0">
                <a:solidFill>
                  <a:srgbClr val="0081E2"/>
                </a:solidFill>
                <a:latin typeface="Times New Roman" pitchFamily="18" charset="0"/>
                <a:cs typeface="Times New Roman" pitchFamily="18" charset="0"/>
              </a:rPr>
              <a:t>A) Behbudiy B) Hamza C) Mannon Uygʻur D) Avloniy</a:t>
            </a:r>
          </a:p>
          <a:p>
            <a:pPr marL="0" indent="0">
              <a:buNone/>
            </a:pPr>
            <a:r>
              <a:rPr lang="en-US" sz="1800" dirty="0">
                <a:solidFill>
                  <a:srgbClr val="0081E2"/>
                </a:solidFill>
                <a:latin typeface="Times New Roman" pitchFamily="18" charset="0"/>
                <a:cs typeface="Times New Roman" pitchFamily="18" charset="0"/>
              </a:rPr>
              <a:t>3.Qachon A.Avloniy tomonidan Toshkentda “Turon” nomidagi teatr trup­pasi tashkil etilgan?</a:t>
            </a:r>
          </a:p>
          <a:p>
            <a:pPr marL="0" indent="0">
              <a:buNone/>
            </a:pPr>
            <a:r>
              <a:rPr lang="en-US" sz="1800" dirty="0">
                <a:solidFill>
                  <a:srgbClr val="0081E2"/>
                </a:solidFill>
                <a:latin typeface="Times New Roman" pitchFamily="18" charset="0"/>
                <a:cs typeface="Times New Roman" pitchFamily="18" charset="0"/>
              </a:rPr>
              <a:t>A) 1910­yil B) 1911­yil C) 1914­yil D) 1915­yil</a:t>
            </a:r>
          </a:p>
          <a:p>
            <a:pPr marL="0" indent="0">
              <a:buNone/>
            </a:pPr>
            <a:r>
              <a:rPr lang="en-US" sz="1800" dirty="0">
                <a:solidFill>
                  <a:srgbClr val="0081E2"/>
                </a:solidFill>
                <a:latin typeface="Times New Roman" pitchFamily="18" charset="0"/>
                <a:cs typeface="Times New Roman" pitchFamily="18" charset="0"/>
              </a:rPr>
              <a:t>4.“Turon” teatr truppasi nechanchi yilda Turkiston shaharlari boʻylab gas­trol uyushtirgan?</a:t>
            </a:r>
          </a:p>
          <a:p>
            <a:pPr marL="0" indent="0">
              <a:buNone/>
            </a:pPr>
            <a:r>
              <a:rPr lang="en-US" sz="1800" dirty="0">
                <a:solidFill>
                  <a:srgbClr val="0081E2"/>
                </a:solidFill>
                <a:latin typeface="Times New Roman" pitchFamily="18" charset="0"/>
                <a:cs typeface="Times New Roman" pitchFamily="18" charset="0"/>
              </a:rPr>
              <a:t>A) 1914­yil B) 1915­yil C) 1916­yil D) 1917­yil</a:t>
            </a:r>
          </a:p>
          <a:p>
            <a:pPr marL="0" indent="0">
              <a:buNone/>
            </a:pPr>
            <a:r>
              <a:rPr lang="en-US" sz="1800" dirty="0">
                <a:solidFill>
                  <a:srgbClr val="0081E2"/>
                </a:solidFill>
                <a:latin typeface="Times New Roman" pitchFamily="18" charset="0"/>
                <a:cs typeface="Times New Roman" pitchFamily="18" charset="0"/>
              </a:rPr>
              <a:t>5.Hozirgi Milliy teatrimiz asoschisi kim hisoblanadi?</a:t>
            </a:r>
          </a:p>
          <a:p>
            <a:pPr marL="0" indent="0">
              <a:buNone/>
            </a:pPr>
            <a:r>
              <a:rPr lang="en-US" sz="1800" dirty="0">
                <a:solidFill>
                  <a:srgbClr val="0081E2"/>
                </a:solidFill>
                <a:latin typeface="Times New Roman" pitchFamily="18" charset="0"/>
                <a:cs typeface="Times New Roman" pitchFamily="18" charset="0"/>
              </a:rPr>
              <a:t>A) Behbudiy B) Hamza C) Mannon Uygʻur D) Avloniy</a:t>
            </a:r>
          </a:p>
          <a:p>
            <a:pPr marL="0" indent="0">
              <a:buNone/>
            </a:pPr>
            <a:r>
              <a:rPr lang="en-US" sz="1800" dirty="0">
                <a:solidFill>
                  <a:srgbClr val="0081E2"/>
                </a:solidFill>
                <a:latin typeface="Times New Roman" pitchFamily="18" charset="0"/>
                <a:cs typeface="Times New Roman" pitchFamily="18" charset="0"/>
              </a:rPr>
              <a:t>6.Oʻzbek teatrining birinchi aktrisasi kim hisoblanadi?</a:t>
            </a:r>
          </a:p>
          <a:p>
            <a:pPr marL="0" indent="0">
              <a:buNone/>
            </a:pPr>
            <a:r>
              <a:rPr lang="en-US" sz="1800" dirty="0">
                <a:solidFill>
                  <a:srgbClr val="0081E2"/>
                </a:solidFill>
                <a:latin typeface="Times New Roman" pitchFamily="18" charset="0"/>
                <a:cs typeface="Times New Roman" pitchFamily="18" charset="0"/>
              </a:rPr>
              <a:t>A) L.Sarimsoqova B) M.Turgʻunboyeva C) M.Qoriyeva D) T.Yusupova</a:t>
            </a:r>
          </a:p>
          <a:p>
            <a:pPr marL="0" indent="0">
              <a:buNone/>
            </a:pPr>
            <a:r>
              <a:rPr lang="en-US" sz="1800" dirty="0">
                <a:solidFill>
                  <a:srgbClr val="0081E2"/>
                </a:solidFill>
                <a:latin typeface="Times New Roman" pitchFamily="18" charset="0"/>
                <a:cs typeface="Times New Roman" pitchFamily="18" charset="0"/>
              </a:rPr>
              <a:t>7.XIX asr II yarmida ommabop hisoblangan qoʻgʻirchoq teatrlari mavzu­si markazida qaysi qahramon obrazi</a:t>
            </a:r>
          </a:p>
          <a:p>
            <a:pPr marL="0" indent="0">
              <a:buNone/>
            </a:pPr>
            <a:r>
              <a:rPr lang="en-US" sz="1800" dirty="0">
                <a:solidFill>
                  <a:srgbClr val="0081E2"/>
                </a:solidFill>
                <a:latin typeface="Times New Roman" pitchFamily="18" charset="0"/>
                <a:cs typeface="Times New Roman" pitchFamily="18" charset="0"/>
              </a:rPr>
              <a:t>turgan?</a:t>
            </a:r>
          </a:p>
          <a:p>
            <a:pPr marL="0" indent="0">
              <a:buNone/>
            </a:pPr>
            <a:r>
              <a:rPr lang="en-US" sz="1800" dirty="0">
                <a:solidFill>
                  <a:srgbClr val="0081E2"/>
                </a:solidFill>
                <a:latin typeface="Times New Roman" pitchFamily="18" charset="0"/>
                <a:cs typeface="Times New Roman" pitchFamily="18" charset="0"/>
              </a:rPr>
              <a:t>A) Kachal polvon B) Toʻla masxara C) Nasriddin Afandi D) Aldar Koʻsa</a:t>
            </a:r>
            <a:endParaRPr lang="ru-RU" sz="1800" dirty="0">
              <a:solidFill>
                <a:srgbClr val="0081E2"/>
              </a:solidFill>
              <a:latin typeface="Times New Roman" pitchFamily="18" charset="0"/>
              <a:cs typeface="Times New Roman" pitchFamily="18" charset="0"/>
            </a:endParaRPr>
          </a:p>
        </p:txBody>
      </p:sp>
    </p:spTree>
    <p:extLst>
      <p:ext uri="{BB962C8B-B14F-4D97-AF65-F5344CB8AC3E}">
        <p14:creationId xmlns:p14="http://schemas.microsoft.com/office/powerpoint/2010/main" val="1960507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sz="3600" b="1" dirty="0">
                <a:solidFill>
                  <a:srgbClr val="0081E2"/>
                </a:solidFill>
                <a:latin typeface="Times New Roman" pitchFamily="18" charset="0"/>
                <a:cs typeface="Times New Roman" pitchFamily="18" charset="0"/>
              </a:rPr>
              <a:t>UYGA VAZIFA: </a:t>
            </a:r>
            <a:endParaRPr lang="ru-RU" sz="3600" b="1" dirty="0">
              <a:solidFill>
                <a:srgbClr val="0081E2"/>
              </a:solidFill>
              <a:latin typeface="Times New Roman" pitchFamily="18" charset="0"/>
              <a:cs typeface="Times New Roman" pitchFamily="18" charset="0"/>
            </a:endParaRPr>
          </a:p>
        </p:txBody>
      </p:sp>
      <p:sp>
        <p:nvSpPr>
          <p:cNvPr id="3" name="Объект 2"/>
          <p:cNvSpPr>
            <a:spLocks noGrp="1"/>
          </p:cNvSpPr>
          <p:nvPr>
            <p:ph idx="1"/>
          </p:nvPr>
        </p:nvSpPr>
        <p:spPr>
          <a:xfrm>
            <a:off x="609600" y="1600202"/>
            <a:ext cx="10972800" cy="2261680"/>
          </a:xfrm>
        </p:spPr>
        <p:txBody>
          <a:bodyPr/>
          <a:lstStyle/>
          <a:p>
            <a:pPr marL="514350" indent="-514350">
              <a:buAutoNum type="arabicPeriod"/>
            </a:pPr>
            <a:r>
              <a:rPr lang="en-US" dirty="0">
                <a:solidFill>
                  <a:srgbClr val="0081E2"/>
                </a:solidFill>
                <a:latin typeface="Times New Roman" pitchFamily="18" charset="0"/>
                <a:cs typeface="Times New Roman" pitchFamily="18" charset="0"/>
              </a:rPr>
              <a:t>40-§, 144-149-betlarni </a:t>
            </a:r>
            <a:r>
              <a:rPr lang="en-US" dirty="0" err="1">
                <a:solidFill>
                  <a:srgbClr val="0081E2"/>
                </a:solidFill>
                <a:latin typeface="Times New Roman" pitchFamily="18" charset="0"/>
                <a:cs typeface="Times New Roman" pitchFamily="18" charset="0"/>
              </a:rPr>
              <a:t>o‘qish</a:t>
            </a:r>
            <a:r>
              <a:rPr lang="en-US" dirty="0">
                <a:solidFill>
                  <a:srgbClr val="0081E2"/>
                </a:solidFill>
                <a:latin typeface="Times New Roman" pitchFamily="18" charset="0"/>
                <a:cs typeface="Times New Roman" pitchFamily="18" charset="0"/>
              </a:rPr>
              <a:t>.</a:t>
            </a:r>
          </a:p>
          <a:p>
            <a:pPr marL="514350" indent="-514350">
              <a:buAutoNum type="arabicPeriod"/>
            </a:pPr>
            <a:r>
              <a:rPr lang="en-US" dirty="0">
                <a:solidFill>
                  <a:srgbClr val="0081E2"/>
                </a:solidFill>
                <a:latin typeface="Times New Roman" pitchFamily="18" charset="0"/>
                <a:cs typeface="Times New Roman" pitchFamily="18" charset="0"/>
              </a:rPr>
              <a:t>Mavzu savollariga javob tayyorlash.  </a:t>
            </a:r>
          </a:p>
          <a:p>
            <a:pPr marL="514350" indent="-514350" algn="just">
              <a:buAutoNum type="arabicPeriod"/>
            </a:pPr>
            <a:r>
              <a:rPr lang="en-US" dirty="0">
                <a:solidFill>
                  <a:srgbClr val="0081E2"/>
                </a:solidFill>
                <a:latin typeface="Times New Roman" pitchFamily="18" charset="0"/>
                <a:cs typeface="Times New Roman" pitchFamily="18" charset="0"/>
              </a:rPr>
              <a:t>Keyingi darsda “</a:t>
            </a:r>
            <a:r>
              <a:rPr lang="en-US" dirty="0" err="1">
                <a:solidFill>
                  <a:srgbClr val="0081E2"/>
                </a:solidFill>
                <a:latin typeface="Times New Roman" pitchFamily="18" charset="0"/>
                <a:cs typeface="Times New Roman" pitchFamily="18" charset="0"/>
              </a:rPr>
              <a:t>Me’morchilik</a:t>
            </a:r>
            <a:r>
              <a:rPr lang="en-US" dirty="0">
                <a:solidFill>
                  <a:srgbClr val="0081E2"/>
                </a:solidFill>
                <a:latin typeface="Times New Roman" pitchFamily="18" charset="0"/>
                <a:cs typeface="Times New Roman" pitchFamily="18" charset="0"/>
              </a:rPr>
              <a:t> va </a:t>
            </a:r>
            <a:r>
              <a:rPr lang="en-US" dirty="0" err="1">
                <a:solidFill>
                  <a:srgbClr val="0081E2"/>
                </a:solidFill>
                <a:latin typeface="Times New Roman" pitchFamily="18" charset="0"/>
                <a:cs typeface="Times New Roman" pitchFamily="18" charset="0"/>
              </a:rPr>
              <a:t>tasviriy</a:t>
            </a:r>
            <a:r>
              <a:rPr lang="en-US" dirty="0">
                <a:solidFill>
                  <a:srgbClr val="0081E2"/>
                </a:solidFill>
                <a:latin typeface="Times New Roman" pitchFamily="18" charset="0"/>
                <a:cs typeface="Times New Roman" pitchFamily="18" charset="0"/>
              </a:rPr>
              <a:t> </a:t>
            </a:r>
            <a:r>
              <a:rPr lang="en-US" dirty="0" err="1">
                <a:solidFill>
                  <a:srgbClr val="0081E2"/>
                </a:solidFill>
                <a:latin typeface="Times New Roman" pitchFamily="18" charset="0"/>
                <a:cs typeface="Times New Roman" pitchFamily="18" charset="0"/>
              </a:rPr>
              <a:t>san’at</a:t>
            </a:r>
            <a:r>
              <a:rPr lang="en-US" dirty="0">
                <a:solidFill>
                  <a:srgbClr val="0081E2"/>
                </a:solidFill>
                <a:latin typeface="Times New Roman" pitchFamily="18" charset="0"/>
                <a:cs typeface="Times New Roman" pitchFamily="18" charset="0"/>
              </a:rPr>
              <a:t>” mavzusiga tayyorlanish. </a:t>
            </a:r>
            <a:endParaRPr lang="ru-RU" dirty="0">
              <a:solidFill>
                <a:srgbClr val="0081E2"/>
              </a:solidFill>
              <a:latin typeface="Times New Roman" pitchFamily="18" charset="0"/>
              <a:cs typeface="Times New Roman" pitchFamily="18" charset="0"/>
            </a:endParaRPr>
          </a:p>
        </p:txBody>
      </p:sp>
    </p:spTree>
    <p:extLst>
      <p:ext uri="{BB962C8B-B14F-4D97-AF65-F5344CB8AC3E}">
        <p14:creationId xmlns:p14="http://schemas.microsoft.com/office/powerpoint/2010/main" val="2892106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319438" y="2428484"/>
            <a:ext cx="5553123"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dirty="0">
                <a:ln w="0"/>
                <a:solidFill>
                  <a:srgbClr val="0081E2"/>
                </a:solidFill>
                <a:latin typeface="Times New Roman" pitchFamily="18" charset="0"/>
                <a:cs typeface="Times New Roman" pitchFamily="18" charset="0"/>
              </a:rPr>
              <a:t>E`TIBORINGIZ UCHUN</a:t>
            </a:r>
          </a:p>
          <a:p>
            <a:pPr algn="ctr"/>
            <a:r>
              <a:rPr lang="en-US" sz="4000" dirty="0">
                <a:ln w="0"/>
                <a:solidFill>
                  <a:srgbClr val="0081E2"/>
                </a:solidFill>
                <a:latin typeface="Times New Roman" pitchFamily="18" charset="0"/>
                <a:cs typeface="Times New Roman" pitchFamily="18" charset="0"/>
              </a:rPr>
              <a:t> RAHMAT!</a:t>
            </a:r>
            <a:endParaRPr lang="ru-RU" sz="4000" dirty="0">
              <a:ln w="0"/>
              <a:solidFill>
                <a:srgbClr val="0081E2"/>
              </a:solidFill>
              <a:latin typeface="Times New Roman" pitchFamily="18" charset="0"/>
              <a:cs typeface="Times New Roman" pitchFamily="18" charset="0"/>
            </a:endParaRPr>
          </a:p>
        </p:txBody>
      </p:sp>
    </p:spTree>
    <p:extLst>
      <p:ext uri="{BB962C8B-B14F-4D97-AF65-F5344CB8AC3E}">
        <p14:creationId xmlns:p14="http://schemas.microsoft.com/office/powerpoint/2010/main" val="958376577"/>
      </p:ext>
    </p:extLst>
  </p:cSld>
  <p:clrMapOvr>
    <a:masterClrMapping/>
  </p:clrMapOvr>
</p:sld>
</file>

<file path=ppt/theme/theme1.xml><?xml version="1.0" encoding="utf-8"?>
<a:theme xmlns:a="http://schemas.openxmlformats.org/drawingml/2006/main" name="Contents Slide Master">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COLOR-145">
      <a:dk1>
        <a:sysClr val="windowText" lastClr="000000"/>
      </a:dk1>
      <a:lt1>
        <a:sysClr val="window" lastClr="FFFFFF"/>
      </a:lt1>
      <a:dk2>
        <a:srgbClr val="1F497D"/>
      </a:dk2>
      <a:lt2>
        <a:srgbClr val="EEECE1"/>
      </a:lt2>
      <a:accent1>
        <a:srgbClr val="EE6CC1"/>
      </a:accent1>
      <a:accent2>
        <a:srgbClr val="B982D5"/>
      </a:accent2>
      <a:accent3>
        <a:srgbClr val="6DB0E4"/>
      </a:accent3>
      <a:accent4>
        <a:srgbClr val="47D3DC"/>
      </a:accent4>
      <a:accent5>
        <a:srgbClr val="476ADD"/>
      </a:accent5>
      <a:accent6>
        <a:srgbClr val="5A28C8"/>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6216</TotalTime>
  <Words>1112</Words>
  <Application>Microsoft Office PowerPoint</Application>
  <PresentationFormat>Широкоэкранный</PresentationFormat>
  <Paragraphs>82</Paragraphs>
  <Slides>21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21</vt:i4>
      </vt:variant>
    </vt:vector>
  </HeadingPairs>
  <TitlesOfParts>
    <vt:vector size="26" baseType="lpstr">
      <vt:lpstr>Arial</vt:lpstr>
      <vt:lpstr>Calibri</vt:lpstr>
      <vt:lpstr>Times New Roman</vt:lpstr>
      <vt:lpstr>Contents Slide Master</vt:lpstr>
      <vt:lpstr>Section Break Slide Master</vt:lpstr>
      <vt:lpstr>Презентация PowerPoint</vt:lpstr>
      <vt:lpstr>MAVZU: TEATR VA MUSIQA SAN’ATI </vt:lpstr>
      <vt:lpstr>MAVZU REJASI: </vt:lpstr>
      <vt:lpstr>O‘TILGAN MAVZUNI TAKRORLASH:  “TURKISTONDA ILM-FAN TARAQQIYOTI” </vt:lpstr>
      <vt:lpstr>Qadimiy san’at turlaridan eng sevimlisi hisoblangan xalq teatrining Buxoro amirligi, Xiva va Qo‘qon xonliklarida o‘ziga xos ko‘rinishlari mavjud edi. </vt:lpstr>
      <vt:lpstr>Xalq teatri shakl jihatdan rang-barang va boy bo‘lib, ular xalq orasidan chiqqan komik aktyorlar-qiziqchilar, qo‘g‘irchoqbozlar, masxarabozlar va boshqalar o‘z mahoratlarini namoyish qilishgan. </vt:lpstr>
      <vt:lpstr>XIX asrning ikkinchi yarmida bir nechta shaharlarda an’anaviy teatr uyushmalari vujudga keldi. Eng mashhurlari Qo‘qonda Zokir eshon, Buxoroda To‘la masxara uyushmalari edi. Ayniqsa, qo‘g‘irchoq teatrlari ommabop bo‘lib, ular mavzusi markazida Kachal Polvon obrazi turgan. </vt:lpstr>
      <vt:lpstr>Kachal Polvon- o‘zbek an’anaviy qo‘g‘irchoq teatrining qahramonlaridan biri. Polvon Kachal tomoshalari XIV asrdan boshlab xalq orasida mashhur bo`lib kelgan. Polvon Kachalning bosh qismi yog`ochdan yasalib, egniga ko`ylak, chopon, boshiga do‘ppi kiydirilgan. Qirra burun, baroqqosh, oddiy xalq vakili sifatida namoyon bo`lgan. Qo‘g‘irchoqboz Polvon Kachal qo‘g‘irchog‘ini o‘ng qo‘li barmoqlariga qo‘ndirib harakatga keltirgan.  Bizgacha turli variantlarda “Kachal Polvon sarguzashtlari” komediyasi yetib kelgan.  </vt:lpstr>
      <vt:lpstr>O‘rta Osiyo Rossiya imperiyasi tomonidan zabt etilgach, mustamlakachi hukumat siyosiy maqsadlarni nazarda tutib, o‘lkaga rus madaniyatini jadal yoyishga kirisha boshladi.  1870-yil Turkiston general-gubernatori tomonidan taklif qilingan Samara teatri o‘lkada bir necha kunlik dasturlarini namoyish etgan edi. </vt:lpstr>
      <vt:lpstr>1910-yilda esa Samarqand va Toshkentga rus aktrisasi Vera Fyodorovna Komissarjevskaya truppasining gastrollari uyushtirildi. </vt:lpstr>
      <vt:lpstr>Turkistonda 1911-yil dastlabki yozma milliy sahna asarlari yaratildi. Mahmudxo‘ja Behbudiyning “Padarkush”, A. Samadovning “Mahramlar”,  Fitratning “Bir farangi bilan buxorolik bir mudarrisning qilgan munozaralari” nomli asarlari shular jumlasidandir.  Turkistonda birinchi o‘zbek milliy teatri Samarqand shahrida Mahmudxo‘ja Behbudiy rahbarligida tashkil etildi. Bu truppada namoyish etilgan ilk asar ham uning “Padarkush” pyesasi edi. </vt:lpstr>
      <vt:lpstr>O‘zbek milliy teatri shakllanishi va rivojlanishida ulug‘ ma’rifatparvar Abdulla Avloniy va Hamza Hakimzoda Niyoziy katta xizmat qildilar. 1914-yil boshlarida Abdulla Avloniy Toshkent shahrida “Turon” nomidagi teatr jamoasini tashkil etdi va u sahnalashtirgan birinchi asar ham “Padarkush” pyesasi bo‘ldi. </vt:lpstr>
      <vt:lpstr>1916-yildan hozirgi Milliy teatr asoschisi Mannon Uyg‘ur va o‘zbek teatrining birinchi aktrisasi Ma’suma Qoriyeva san’atga ilk qadamini tashladi. Shu tariqa asta-sekin Andijonda, Xivada, Buxoroda ham dastlabki milliy teatrlar tashkil topa boshladi. Buxoro shahridagi teatrning tashkil etilishida Mannon Uyg‘urning xizmatlari beqiyos edi. </vt:lpstr>
      <vt:lpstr>Xudoybergan Devonov - birinchi o`zbek kino va fotooperatori </vt:lpstr>
      <vt:lpstr>Презентация PowerPoint</vt:lpstr>
      <vt:lpstr>Xudoybergan Devonov olgan suratlar </vt:lpstr>
      <vt:lpstr>XIX asr oxiri va XX asr boshlarida o‘zbek xalqi musiqiy ijodiyoti o‘zida lirik qahramonlik mazmunidagi epik rivoyatlarni mujassamlashtirgan dostonlar alohida o‘rin tutgan. Jumladan: </vt:lpstr>
      <vt:lpstr>Musiqa asboblari ham nihoyatda rang-barangligi bilan ajralib turar edi. Karnay, nog‘ora yoki doira, ya’ni qattiq jaranglovchi cholg‘u asboblari an’anaviy bayramlarda, to‘y-tantanalarda, ommaviy tomoshalarda jo‘rovoz bo‘lgan; birmuncha past jaranglovchi cholg‘u asboblari-surnay, dutor, g‘ijjak esa kamer (xonada) yoki konsert (davrada) ijrosiga mo‘ljallangan edi. </vt:lpstr>
      <vt:lpstr>YANGI MAVZUNI MUSTAHKAMLASH: </vt:lpstr>
      <vt:lpstr>UYGA VAZIFA: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Odina Norbo'tayeva</cp:lastModifiedBy>
  <cp:revision>241</cp:revision>
  <dcterms:created xsi:type="dcterms:W3CDTF">2020-01-20T05:08:25Z</dcterms:created>
  <dcterms:modified xsi:type="dcterms:W3CDTF">2025-12-05T05:43:04Z</dcterms:modified>
</cp:coreProperties>
</file>