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3"/>
  </p:notesMasterIdLst>
  <p:sldIdLst>
    <p:sldId id="257" r:id="rId3"/>
    <p:sldId id="258" r:id="rId4"/>
    <p:sldId id="277" r:id="rId5"/>
    <p:sldId id="264" r:id="rId6"/>
    <p:sldId id="266" r:id="rId7"/>
    <p:sldId id="265" r:id="rId8"/>
    <p:sldId id="273" r:id="rId9"/>
    <p:sldId id="278" r:id="rId10"/>
    <p:sldId id="275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A1FE5C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53A632E-794C-4E8F-8075-73C2AC9E623B}"/>
    <pc:docChg chg="custSel modSld">
      <pc:chgData name="Odina Norbo'tayeva" userId="dbcdeb9d9dad59af" providerId="LiveId" clId="{A53A632E-794C-4E8F-8075-73C2AC9E623B}" dt="2025-12-03T12:00:04.277" v="214" actId="207"/>
      <pc:docMkLst>
        <pc:docMk/>
      </pc:docMkLst>
      <pc:sldChg chg="delSp modSp mod delAnim">
        <pc:chgData name="Odina Norbo'tayeva" userId="dbcdeb9d9dad59af" providerId="LiveId" clId="{A53A632E-794C-4E8F-8075-73C2AC9E623B}" dt="2025-12-03T11:12:36.678" v="8" actId="113"/>
        <pc:sldMkLst>
          <pc:docMk/>
          <pc:sldMk cId="0" sldId="257"/>
        </pc:sldMkLst>
        <pc:spChg chg="mod">
          <ac:chgData name="Odina Norbo'tayeva" userId="dbcdeb9d9dad59af" providerId="LiveId" clId="{A53A632E-794C-4E8F-8075-73C2AC9E623B}" dt="2025-12-03T11:12:27.524" v="5" actId="113"/>
          <ac:spMkLst>
            <pc:docMk/>
            <pc:sldMk cId="0" sldId="257"/>
            <ac:spMk id="10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2:14.454" v="3" actId="2711"/>
          <ac:spMkLst>
            <pc:docMk/>
            <pc:sldMk cId="0" sldId="257"/>
            <ac:spMk id="1048579" creationId="{00000000-0000-0000-0000-000000000000}"/>
          </ac:spMkLst>
        </pc:spChg>
        <pc:spChg chg="del">
          <ac:chgData name="Odina Norbo'tayeva" userId="dbcdeb9d9dad59af" providerId="LiveId" clId="{A53A632E-794C-4E8F-8075-73C2AC9E623B}" dt="2025-12-03T11:12:09.674" v="2" actId="478"/>
          <ac:spMkLst>
            <pc:docMk/>
            <pc:sldMk cId="0" sldId="257"/>
            <ac:spMk id="1048580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2:14.454" v="3" actId="2711"/>
          <ac:spMkLst>
            <pc:docMk/>
            <pc:sldMk cId="0" sldId="257"/>
            <ac:spMk id="1048581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2:36.678" v="8" actId="113"/>
          <ac:spMkLst>
            <pc:docMk/>
            <pc:sldMk cId="0" sldId="257"/>
            <ac:spMk id="1048582" creationId="{00000000-0000-0000-0000-000000000000}"/>
          </ac:spMkLst>
        </pc:spChg>
        <pc:picChg chg="del">
          <ac:chgData name="Odina Norbo'tayeva" userId="dbcdeb9d9dad59af" providerId="LiveId" clId="{A53A632E-794C-4E8F-8075-73C2AC9E623B}" dt="2025-12-03T11:12:02.126" v="0" actId="478"/>
          <ac:picMkLst>
            <pc:docMk/>
            <pc:sldMk cId="0" sldId="257"/>
            <ac:picMk id="2097152" creationId="{00000000-0000-0000-0000-000000000000}"/>
          </ac:picMkLst>
        </pc:picChg>
        <pc:picChg chg="del">
          <ac:chgData name="Odina Norbo'tayeva" userId="dbcdeb9d9dad59af" providerId="LiveId" clId="{A53A632E-794C-4E8F-8075-73C2AC9E623B}" dt="2025-12-03T11:12:05.774" v="1" actId="478"/>
          <ac:picMkLst>
            <pc:docMk/>
            <pc:sldMk cId="0" sldId="257"/>
            <ac:picMk id="2097153" creationId="{00000000-0000-0000-0000-000000000000}"/>
          </ac:picMkLst>
        </pc:picChg>
      </pc:sldChg>
      <pc:sldChg chg="delSp modSp mod">
        <pc:chgData name="Odina Norbo'tayeva" userId="dbcdeb9d9dad59af" providerId="LiveId" clId="{A53A632E-794C-4E8F-8075-73C2AC9E623B}" dt="2025-12-03T11:13:31.632" v="24" actId="207"/>
        <pc:sldMkLst>
          <pc:docMk/>
          <pc:sldMk cId="0" sldId="258"/>
        </pc:sldMkLst>
        <pc:spChg chg="mod">
          <ac:chgData name="Odina Norbo'tayeva" userId="dbcdeb9d9dad59af" providerId="LiveId" clId="{A53A632E-794C-4E8F-8075-73C2AC9E623B}" dt="2025-12-03T11:13:02.440" v="17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3:21.116" v="22" actId="207"/>
          <ac:spMkLst>
            <pc:docMk/>
            <pc:sldMk cId="0" sldId="258"/>
            <ac:spMk id="1048585" creationId="{00000000-0000-0000-0000-000000000000}"/>
          </ac:spMkLst>
        </pc:spChg>
        <pc:graphicFrameChg chg="modGraphic">
          <ac:chgData name="Odina Norbo'tayeva" userId="dbcdeb9d9dad59af" providerId="LiveId" clId="{A53A632E-794C-4E8F-8075-73C2AC9E623B}" dt="2025-12-03T11:13:31.632" v="24" actId="207"/>
          <ac:graphicFrameMkLst>
            <pc:docMk/>
            <pc:sldMk cId="0" sldId="258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A53A632E-794C-4E8F-8075-73C2AC9E623B}" dt="2025-12-03T11:12:45.819" v="9" actId="478"/>
          <ac:picMkLst>
            <pc:docMk/>
            <pc:sldMk cId="0" sldId="258"/>
            <ac:picMk id="2097154" creationId="{00000000-0000-0000-0000-000000000000}"/>
          </ac:picMkLst>
        </pc:picChg>
        <pc:cxnChg chg="mod">
          <ac:chgData name="Odina Norbo'tayeva" userId="dbcdeb9d9dad59af" providerId="LiveId" clId="{A53A632E-794C-4E8F-8075-73C2AC9E623B}" dt="2025-12-03T11:13:07.253" v="18" actId="208"/>
          <ac:cxnSpMkLst>
            <pc:docMk/>
            <pc:sldMk cId="0" sldId="258"/>
            <ac:cxnSpMk id="3145728" creationId="{00000000-0000-0000-0000-000000000000}"/>
          </ac:cxnSpMkLst>
        </pc:cxnChg>
      </pc:sldChg>
      <pc:sldChg chg="delSp modSp mod">
        <pc:chgData name="Odina Norbo'tayeva" userId="dbcdeb9d9dad59af" providerId="LiveId" clId="{A53A632E-794C-4E8F-8075-73C2AC9E623B}" dt="2025-12-03T11:18:36.145" v="93" actId="1035"/>
        <pc:sldMkLst>
          <pc:docMk/>
          <pc:sldMk cId="0" sldId="264"/>
        </pc:sldMkLst>
        <pc:spChg chg="mod">
          <ac:chgData name="Odina Norbo'tayeva" userId="dbcdeb9d9dad59af" providerId="LiveId" clId="{A53A632E-794C-4E8F-8075-73C2AC9E623B}" dt="2025-12-03T11:18:05.824" v="81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8:24.636" v="85" actId="404"/>
          <ac:spMkLst>
            <pc:docMk/>
            <pc:sldMk cId="0" sldId="264"/>
            <ac:spMk id="3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7:50.806" v="77" actId="1076"/>
          <ac:spMkLst>
            <pc:docMk/>
            <pc:sldMk cId="0" sldId="264"/>
            <ac:spMk id="4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8:36.145" v="93" actId="1035"/>
          <ac:spMkLst>
            <pc:docMk/>
            <pc:sldMk cId="0" sldId="264"/>
            <ac:spMk id="5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7:54.634" v="78" actId="1076"/>
          <ac:spMkLst>
            <pc:docMk/>
            <pc:sldMk cId="0" sldId="264"/>
            <ac:spMk id="8" creationId="{00000000-0000-0000-0000-000000000000}"/>
          </ac:spMkLst>
        </pc:spChg>
        <pc:picChg chg="mod">
          <ac:chgData name="Odina Norbo'tayeva" userId="dbcdeb9d9dad59af" providerId="LiveId" clId="{A53A632E-794C-4E8F-8075-73C2AC9E623B}" dt="2025-12-03T11:17:58.524" v="79" actId="1076"/>
          <ac:picMkLst>
            <pc:docMk/>
            <pc:sldMk cId="0" sldId="264"/>
            <ac:picMk id="2050" creationId="{00000000-0000-0000-0000-000000000000}"/>
          </ac:picMkLst>
        </pc:picChg>
        <pc:picChg chg="mod">
          <ac:chgData name="Odina Norbo'tayeva" userId="dbcdeb9d9dad59af" providerId="LiveId" clId="{A53A632E-794C-4E8F-8075-73C2AC9E623B}" dt="2025-12-03T11:18:01.084" v="80" actId="1076"/>
          <ac:picMkLst>
            <pc:docMk/>
            <pc:sldMk cId="0" sldId="264"/>
            <ac:picMk id="2051" creationId="{00000000-0000-0000-0000-000000000000}"/>
          </ac:picMkLst>
        </pc:picChg>
        <pc:picChg chg="mod">
          <ac:chgData name="Odina Norbo'tayeva" userId="dbcdeb9d9dad59af" providerId="LiveId" clId="{A53A632E-794C-4E8F-8075-73C2AC9E623B}" dt="2025-12-03T11:18:28.935" v="86" actId="1076"/>
          <ac:picMkLst>
            <pc:docMk/>
            <pc:sldMk cId="0" sldId="264"/>
            <ac:picMk id="2052" creationId="{00000000-0000-0000-0000-000000000000}"/>
          </ac:picMkLst>
        </pc:picChg>
        <pc:picChg chg="del">
          <ac:chgData name="Odina Norbo'tayeva" userId="dbcdeb9d9dad59af" providerId="LiveId" clId="{A53A632E-794C-4E8F-8075-73C2AC9E623B}" dt="2025-12-03T11:15:44.994" v="52" actId="478"/>
          <ac:picMkLst>
            <pc:docMk/>
            <pc:sldMk cId="0" sldId="264"/>
            <ac:picMk id="2097168" creationId="{00000000-0000-0000-0000-000000000000}"/>
          </ac:picMkLst>
        </pc:picChg>
      </pc:sldChg>
      <pc:sldChg chg="delSp modSp mod">
        <pc:chgData name="Odina Norbo'tayeva" userId="dbcdeb9d9dad59af" providerId="LiveId" clId="{A53A632E-794C-4E8F-8075-73C2AC9E623B}" dt="2025-12-03T11:52:45.274" v="150" actId="255"/>
        <pc:sldMkLst>
          <pc:docMk/>
          <pc:sldMk cId="0" sldId="265"/>
        </pc:sldMkLst>
        <pc:spChg chg="mod">
          <ac:chgData name="Odina Norbo'tayeva" userId="dbcdeb9d9dad59af" providerId="LiveId" clId="{A53A632E-794C-4E8F-8075-73C2AC9E623B}" dt="2025-12-03T11:52:10.680" v="142" actId="403"/>
          <ac:spMkLst>
            <pc:docMk/>
            <pc:sldMk cId="0" sldId="265"/>
            <ac:spMk id="2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52:45.274" v="150" actId="255"/>
          <ac:spMkLst>
            <pc:docMk/>
            <pc:sldMk cId="0" sldId="265"/>
            <ac:spMk id="3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52:31.589" v="148" actId="403"/>
          <ac:spMkLst>
            <pc:docMk/>
            <pc:sldMk cId="0" sldId="265"/>
            <ac:spMk id="4" creationId="{00000000-0000-0000-0000-000000000000}"/>
          </ac:spMkLst>
        </pc:spChg>
        <pc:graphicFrameChg chg="mod modGraphic">
          <ac:chgData name="Odina Norbo'tayeva" userId="dbcdeb9d9dad59af" providerId="LiveId" clId="{A53A632E-794C-4E8F-8075-73C2AC9E623B}" dt="2025-12-03T11:51:53.233" v="138" actId="1076"/>
          <ac:graphicFrameMkLst>
            <pc:docMk/>
            <pc:sldMk cId="0" sldId="265"/>
            <ac:graphicFrameMk id="4194308" creationId="{00000000-0000-0000-0000-000000000000}"/>
          </ac:graphicFrameMkLst>
        </pc:graphicFrameChg>
        <pc:picChg chg="mod">
          <ac:chgData name="Odina Norbo'tayeva" userId="dbcdeb9d9dad59af" providerId="LiveId" clId="{A53A632E-794C-4E8F-8075-73C2AC9E623B}" dt="2025-12-03T11:51:10.467" v="127" actId="1076"/>
          <ac:picMkLst>
            <pc:docMk/>
            <pc:sldMk cId="0" sldId="265"/>
            <ac:picMk id="3074" creationId="{00000000-0000-0000-0000-000000000000}"/>
          </ac:picMkLst>
        </pc:picChg>
        <pc:picChg chg="mod">
          <ac:chgData name="Odina Norbo'tayeva" userId="dbcdeb9d9dad59af" providerId="LiveId" clId="{A53A632E-794C-4E8F-8075-73C2AC9E623B}" dt="2025-12-03T11:50:49.724" v="120" actId="1076"/>
          <ac:picMkLst>
            <pc:docMk/>
            <pc:sldMk cId="0" sldId="265"/>
            <ac:picMk id="3075" creationId="{00000000-0000-0000-0000-000000000000}"/>
          </ac:picMkLst>
        </pc:picChg>
        <pc:picChg chg="del">
          <ac:chgData name="Odina Norbo'tayeva" userId="dbcdeb9d9dad59af" providerId="LiveId" clId="{A53A632E-794C-4E8F-8075-73C2AC9E623B}" dt="2025-12-03T11:51:28.237" v="131" actId="478"/>
          <ac:picMkLst>
            <pc:docMk/>
            <pc:sldMk cId="0" sldId="265"/>
            <ac:picMk id="2097172" creationId="{00000000-0000-0000-0000-000000000000}"/>
          </ac:picMkLst>
        </pc:picChg>
        <pc:cxnChg chg="mod">
          <ac:chgData name="Odina Norbo'tayeva" userId="dbcdeb9d9dad59af" providerId="LiveId" clId="{A53A632E-794C-4E8F-8075-73C2AC9E623B}" dt="2025-12-03T11:51:31.775" v="132" actId="208"/>
          <ac:cxnSpMkLst>
            <pc:docMk/>
            <pc:sldMk cId="0" sldId="265"/>
            <ac:cxnSpMk id="3145742" creationId="{00000000-0000-0000-0000-000000000000}"/>
          </ac:cxnSpMkLst>
        </pc:cxnChg>
      </pc:sldChg>
      <pc:sldChg chg="delSp modSp mod">
        <pc:chgData name="Odina Norbo'tayeva" userId="dbcdeb9d9dad59af" providerId="LiveId" clId="{A53A632E-794C-4E8F-8075-73C2AC9E623B}" dt="2025-12-03T11:48:48.760" v="116" actId="14100"/>
        <pc:sldMkLst>
          <pc:docMk/>
          <pc:sldMk cId="0" sldId="266"/>
        </pc:sldMkLst>
        <pc:spChg chg="mod">
          <ac:chgData name="Odina Norbo'tayeva" userId="dbcdeb9d9dad59af" providerId="LiveId" clId="{A53A632E-794C-4E8F-8075-73C2AC9E623B}" dt="2025-12-03T11:47:20.434" v="98" actId="1076"/>
          <ac:spMkLst>
            <pc:docMk/>
            <pc:sldMk cId="0" sldId="266"/>
            <ac:spMk id="2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47:41.690" v="102" actId="403"/>
          <ac:spMkLst>
            <pc:docMk/>
            <pc:sldMk cId="0" sldId="266"/>
            <ac:spMk id="3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48:01.394" v="109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48:48.760" v="116" actId="14100"/>
          <ac:spMkLst>
            <pc:docMk/>
            <pc:sldMk cId="0" sldId="266"/>
            <ac:spMk id="7" creationId="{00000000-0000-0000-0000-000000000000}"/>
          </ac:spMkLst>
        </pc:spChg>
        <pc:picChg chg="del">
          <ac:chgData name="Odina Norbo'tayeva" userId="dbcdeb9d9dad59af" providerId="LiveId" clId="{A53A632E-794C-4E8F-8075-73C2AC9E623B}" dt="2025-12-03T11:47:07.641" v="94" actId="478"/>
          <ac:picMkLst>
            <pc:docMk/>
            <pc:sldMk cId="0" sldId="266"/>
            <ac:picMk id="2097175" creationId="{00000000-0000-0000-0000-000000000000}"/>
          </ac:picMkLst>
        </pc:picChg>
        <pc:cxnChg chg="mod">
          <ac:chgData name="Odina Norbo'tayeva" userId="dbcdeb9d9dad59af" providerId="LiveId" clId="{A53A632E-794C-4E8F-8075-73C2AC9E623B}" dt="2025-12-03T11:47:25.949" v="99" actId="208"/>
          <ac:cxnSpMkLst>
            <pc:docMk/>
            <pc:sldMk cId="0" sldId="266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A53A632E-794C-4E8F-8075-73C2AC9E623B}" dt="2025-12-03T12:00:04.277" v="214" actId="207"/>
        <pc:sldMkLst>
          <pc:docMk/>
          <pc:sldMk cId="0" sldId="270"/>
        </pc:sldMkLst>
        <pc:spChg chg="mod">
          <ac:chgData name="Odina Norbo'tayeva" userId="dbcdeb9d9dad59af" providerId="LiveId" clId="{A53A632E-794C-4E8F-8075-73C2AC9E623B}" dt="2025-12-03T12:00:04.277" v="214" actId="207"/>
          <ac:spMkLst>
            <pc:docMk/>
            <pc:sldMk cId="0" sldId="270"/>
            <ac:spMk id="1048613" creationId="{00000000-0000-0000-0000-000000000000}"/>
          </ac:spMkLst>
        </pc:spChg>
        <pc:picChg chg="del">
          <ac:chgData name="Odina Norbo'tayeva" userId="dbcdeb9d9dad59af" providerId="LiveId" clId="{A53A632E-794C-4E8F-8075-73C2AC9E623B}" dt="2025-12-03T11:59:50.149" v="210" actId="478"/>
          <ac:picMkLst>
            <pc:docMk/>
            <pc:sldMk cId="0" sldId="270"/>
            <ac:picMk id="2097189" creationId="{00000000-0000-0000-0000-000000000000}"/>
          </ac:picMkLst>
        </pc:picChg>
      </pc:sldChg>
      <pc:sldChg chg="delSp modSp mod modAnim">
        <pc:chgData name="Odina Norbo'tayeva" userId="dbcdeb9d9dad59af" providerId="LiveId" clId="{A53A632E-794C-4E8F-8075-73C2AC9E623B}" dt="2025-12-03T11:56:51.551" v="171" actId="208"/>
        <pc:sldMkLst>
          <pc:docMk/>
          <pc:sldMk cId="2094230384" sldId="273"/>
        </pc:sldMkLst>
        <pc:spChg chg="mod">
          <ac:chgData name="Odina Norbo'tayeva" userId="dbcdeb9d9dad59af" providerId="LiveId" clId="{A53A632E-794C-4E8F-8075-73C2AC9E623B}" dt="2025-12-03T11:56:51.551" v="171" actId="208"/>
          <ac:spMkLst>
            <pc:docMk/>
            <pc:sldMk cId="2094230384" sldId="273"/>
            <ac:spMk id="2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56:43.001" v="170" actId="207"/>
          <ac:spMkLst>
            <pc:docMk/>
            <pc:sldMk cId="2094230384" sldId="273"/>
            <ac:spMk id="8" creationId="{00000000-0000-0000-0000-000000000000}"/>
          </ac:spMkLst>
        </pc:spChg>
        <pc:picChg chg="del">
          <ac:chgData name="Odina Norbo'tayeva" userId="dbcdeb9d9dad59af" providerId="LiveId" clId="{A53A632E-794C-4E8F-8075-73C2AC9E623B}" dt="2025-12-03T11:52:52.550" v="151" actId="478"/>
          <ac:picMkLst>
            <pc:docMk/>
            <pc:sldMk cId="2094230384" sldId="273"/>
            <ac:picMk id="2097175" creationId="{00000000-0000-0000-0000-000000000000}"/>
          </ac:picMkLst>
        </pc:picChg>
        <pc:cxnChg chg="mod">
          <ac:chgData name="Odina Norbo'tayeva" userId="dbcdeb9d9dad59af" providerId="LiveId" clId="{A53A632E-794C-4E8F-8075-73C2AC9E623B}" dt="2025-12-03T11:54:59.851" v="155" actId="1076"/>
          <ac:cxnSpMkLst>
            <pc:docMk/>
            <pc:sldMk cId="2094230384" sldId="273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A53A632E-794C-4E8F-8075-73C2AC9E623B}" dt="2025-12-03T11:59:42.492" v="209" actId="207"/>
        <pc:sldMkLst>
          <pc:docMk/>
          <pc:sldMk cId="2300006286" sldId="275"/>
        </pc:sldMkLst>
        <pc:spChg chg="mod">
          <ac:chgData name="Odina Norbo'tayeva" userId="dbcdeb9d9dad59af" providerId="LiveId" clId="{A53A632E-794C-4E8F-8075-73C2AC9E623B}" dt="2025-12-03T11:59:14.403" v="202" actId="1076"/>
          <ac:spMkLst>
            <pc:docMk/>
            <pc:sldMk cId="2300006286" sldId="275"/>
            <ac:spMk id="3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59:42.492" v="209" actId="207"/>
          <ac:spMkLst>
            <pc:docMk/>
            <pc:sldMk cId="2300006286" sldId="275"/>
            <ac:spMk id="6" creationId="{00000000-0000-0000-0000-000000000000}"/>
          </ac:spMkLst>
        </pc:spChg>
        <pc:graphicFrameChg chg="mod">
          <ac:chgData name="Odina Norbo'tayeva" userId="dbcdeb9d9dad59af" providerId="LiveId" clId="{A53A632E-794C-4E8F-8075-73C2AC9E623B}" dt="2025-12-03T11:58:37.145" v="196" actId="2711"/>
          <ac:graphicFrameMkLst>
            <pc:docMk/>
            <pc:sldMk cId="2300006286" sldId="275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A53A632E-794C-4E8F-8075-73C2AC9E623B}" dt="2025-12-03T11:58:03.427" v="188" actId="478"/>
          <ac:picMkLst>
            <pc:docMk/>
            <pc:sldMk cId="2300006286" sldId="275"/>
            <ac:picMk id="2097175" creationId="{00000000-0000-0000-0000-000000000000}"/>
          </ac:picMkLst>
        </pc:picChg>
        <pc:cxnChg chg="mod">
          <ac:chgData name="Odina Norbo'tayeva" userId="dbcdeb9d9dad59af" providerId="LiveId" clId="{A53A632E-794C-4E8F-8075-73C2AC9E623B}" dt="2025-12-03T11:59:19.747" v="203" actId="208"/>
          <ac:cxnSpMkLst>
            <pc:docMk/>
            <pc:sldMk cId="2300006286" sldId="275"/>
            <ac:cxnSpMk id="3145743" creationId="{00000000-0000-0000-0000-000000000000}"/>
          </ac:cxnSpMkLst>
        </pc:cxnChg>
      </pc:sldChg>
      <pc:sldChg chg="delSp modSp mod">
        <pc:chgData name="Odina Norbo'tayeva" userId="dbcdeb9d9dad59af" providerId="LiveId" clId="{A53A632E-794C-4E8F-8075-73C2AC9E623B}" dt="2025-12-03T11:15:12.350" v="45" actId="207"/>
        <pc:sldMkLst>
          <pc:docMk/>
          <pc:sldMk cId="3970461865" sldId="277"/>
        </pc:sldMkLst>
        <pc:spChg chg="mod">
          <ac:chgData name="Odina Norbo'tayeva" userId="dbcdeb9d9dad59af" providerId="LiveId" clId="{A53A632E-794C-4E8F-8075-73C2AC9E623B}" dt="2025-12-03T11:14:17.924" v="35" actId="1076"/>
          <ac:spMkLst>
            <pc:docMk/>
            <pc:sldMk cId="3970461865" sldId="277"/>
            <ac:spMk id="2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3:57.434" v="30" actId="207"/>
          <ac:spMkLst>
            <pc:docMk/>
            <pc:sldMk cId="3970461865" sldId="277"/>
            <ac:spMk id="1048584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14:23.867" v="37" actId="403"/>
          <ac:spMkLst>
            <pc:docMk/>
            <pc:sldMk cId="3970461865" sldId="277"/>
            <ac:spMk id="1048585" creationId="{00000000-0000-0000-0000-000000000000}"/>
          </ac:spMkLst>
        </pc:spChg>
        <pc:graphicFrameChg chg="mod modGraphic">
          <ac:chgData name="Odina Norbo'tayeva" userId="dbcdeb9d9dad59af" providerId="LiveId" clId="{A53A632E-794C-4E8F-8075-73C2AC9E623B}" dt="2025-12-03T11:15:12.350" v="45" actId="207"/>
          <ac:graphicFrameMkLst>
            <pc:docMk/>
            <pc:sldMk cId="3970461865" sldId="277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A53A632E-794C-4E8F-8075-73C2AC9E623B}" dt="2025-12-03T11:13:42.918" v="25" actId="478"/>
          <ac:picMkLst>
            <pc:docMk/>
            <pc:sldMk cId="3970461865" sldId="277"/>
            <ac:picMk id="2097154" creationId="{00000000-0000-0000-0000-000000000000}"/>
          </ac:picMkLst>
        </pc:picChg>
        <pc:cxnChg chg="mod">
          <ac:chgData name="Odina Norbo'tayeva" userId="dbcdeb9d9dad59af" providerId="LiveId" clId="{A53A632E-794C-4E8F-8075-73C2AC9E623B}" dt="2025-12-03T11:14:26.614" v="38" actId="1076"/>
          <ac:cxnSpMkLst>
            <pc:docMk/>
            <pc:sldMk cId="3970461865" sldId="277"/>
            <ac:cxnSpMk id="3145728" creationId="{00000000-0000-0000-0000-000000000000}"/>
          </ac:cxnSpMkLst>
        </pc:cxnChg>
      </pc:sldChg>
      <pc:sldChg chg="delSp modSp mod">
        <pc:chgData name="Odina Norbo'tayeva" userId="dbcdeb9d9dad59af" providerId="LiveId" clId="{A53A632E-794C-4E8F-8075-73C2AC9E623B}" dt="2025-12-03T11:57:53.411" v="187" actId="1440"/>
        <pc:sldMkLst>
          <pc:docMk/>
          <pc:sldMk cId="3401163688" sldId="278"/>
        </pc:sldMkLst>
        <pc:spChg chg="mod">
          <ac:chgData name="Odina Norbo'tayeva" userId="dbcdeb9d9dad59af" providerId="LiveId" clId="{A53A632E-794C-4E8F-8075-73C2AC9E623B}" dt="2025-12-03T11:57:15.815" v="177" actId="208"/>
          <ac:spMkLst>
            <pc:docMk/>
            <pc:sldMk cId="3401163688" sldId="278"/>
            <ac:spMk id="2" creationId="{00000000-0000-0000-0000-000000000000}"/>
          </ac:spMkLst>
        </pc:spChg>
        <pc:spChg chg="mod">
          <ac:chgData name="Odina Norbo'tayeva" userId="dbcdeb9d9dad59af" providerId="LiveId" clId="{A53A632E-794C-4E8F-8075-73C2AC9E623B}" dt="2025-12-03T11:57:46.833" v="185" actId="1076"/>
          <ac:spMkLst>
            <pc:docMk/>
            <pc:sldMk cId="3401163688" sldId="278"/>
            <ac:spMk id="9" creationId="{E21977CC-2403-4299-8695-91A0C46A472C}"/>
          </ac:spMkLst>
        </pc:spChg>
        <pc:picChg chg="mod">
          <ac:chgData name="Odina Norbo'tayeva" userId="dbcdeb9d9dad59af" providerId="LiveId" clId="{A53A632E-794C-4E8F-8075-73C2AC9E623B}" dt="2025-12-03T11:57:50.294" v="186" actId="1440"/>
          <ac:picMkLst>
            <pc:docMk/>
            <pc:sldMk cId="3401163688" sldId="278"/>
            <ac:picMk id="5122" creationId="{00000000-0000-0000-0000-000000000000}"/>
          </ac:picMkLst>
        </pc:picChg>
        <pc:picChg chg="mod">
          <ac:chgData name="Odina Norbo'tayeva" userId="dbcdeb9d9dad59af" providerId="LiveId" clId="{A53A632E-794C-4E8F-8075-73C2AC9E623B}" dt="2025-12-03T11:57:53.411" v="187" actId="1440"/>
          <ac:picMkLst>
            <pc:docMk/>
            <pc:sldMk cId="3401163688" sldId="278"/>
            <ac:picMk id="5123" creationId="{00000000-0000-0000-0000-000000000000}"/>
          </ac:picMkLst>
        </pc:picChg>
        <pc:picChg chg="del">
          <ac:chgData name="Odina Norbo'tayeva" userId="dbcdeb9d9dad59af" providerId="LiveId" clId="{A53A632E-794C-4E8F-8075-73C2AC9E623B}" dt="2025-12-03T11:57:17.893" v="178" actId="478"/>
          <ac:picMkLst>
            <pc:docMk/>
            <pc:sldMk cId="3401163688" sldId="278"/>
            <ac:picMk id="2097175" creationId="{00000000-0000-0000-0000-000000000000}"/>
          </ac:picMkLst>
        </pc:picChg>
        <pc:cxnChg chg="mod">
          <ac:chgData name="Odina Norbo'tayeva" userId="dbcdeb9d9dad59af" providerId="LiveId" clId="{A53A632E-794C-4E8F-8075-73C2AC9E623B}" dt="2025-12-03T11:57:22.388" v="179" actId="208"/>
          <ac:cxnSpMkLst>
            <pc:docMk/>
            <pc:sldMk cId="3401163688" sldId="278"/>
            <ac:cxnSpMk id="3145743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37434C-2AE0-43F4-9AD4-31BF3A3A65A9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206496F-128B-4F34-BAB2-FC978826A3CF}">
      <dgm:prSet phldrT="[Текст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Bugungi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mashg</a:t>
          </a:r>
          <a:r>
            <a:rPr lang="en-US" sz="2000" b="1" i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ʻ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ulotdan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oldingiz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6C2D85-12E8-4947-8202-FC4766C19F93}" type="parTrans" cxnId="{D516C6E8-BBF4-4063-A404-C6CF34ED800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3C5C1429-297A-4B23-A9D8-C5D8F7DD959B}" type="sibTrans" cxnId="{D516C6E8-BBF4-4063-A404-C6CF34ED800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22316018-4378-4B8B-8740-CF24DE12D05C}">
      <dgm:prSet phldrT="[Текст]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0B09BC-3EE1-4E32-8C15-299E07C0481A}" type="parTrans" cxnId="{11A6549C-592A-4AC6-B76F-10DC1219921E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13369A25-C185-4960-A0AB-964790D27032}" type="sibTrans" cxnId="{11A6549C-592A-4AC6-B76F-10DC1219921E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D8BDE3A2-78DC-40DF-BE89-C797E2F7A183}">
      <dgm:prSet phldrT="[Текст]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004E84-C106-4C73-B1EC-C905BD0B7DF6}" type="parTrans" cxnId="{F2563FBB-8507-48A5-A8DF-782C9D84E806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8964589A-C881-439C-8B21-C48AA9F0B9B8}" type="sibTrans" cxnId="{F2563FBB-8507-48A5-A8DF-782C9D84E806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FBD0FFD9-BB4F-49F8-A0F7-6B9C595228BA}">
      <dgm:prSet phldrT="[Текст]"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yangilik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</a:t>
          </a:r>
          <a:r>
            <a:rPr lang="en-US" sz="2000" b="1" i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ʻ</a:t>
          </a:r>
          <a:r>
            <a:rPr lang="en-US" sz="2000" b="1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ldi</a:t>
          </a:r>
          <a:r>
            <a: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AD2F04-DB6D-4688-807E-2E6570713259}" type="parTrans" cxnId="{1F233BCD-4DFA-4A42-A716-673C16D12DC0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89A6DC18-2064-4F87-BBC5-DDC7F6CFE83D}" type="sibTrans" cxnId="{1F233BCD-4DFA-4A42-A716-673C16D12DC0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B20B4811-F2B2-4DE3-A2EC-06DE43426B00}">
      <dgm:prSet phldrT="[Текст]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2B7829-5B8A-4056-9B6A-58A6334CBE95}" type="parTrans" cxnId="{6D20A000-B2DA-4DAF-8802-3B4CBFC348C1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CC92F43C-6BAF-4980-8B5F-DAAEF1B4E127}" type="sibTrans" cxnId="{6D20A000-B2DA-4DAF-8802-3B4CBFC348C1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437FFA5D-7984-4953-94AE-58961ECF1773}">
      <dgm:prSet phldrT="[Текст]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C8666-00BF-4085-80B4-349E2A45EBA4}" type="parTrans" cxnId="{D77920C0-5F0D-4FA2-950E-62DD72779FA7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EEC8C9C0-C52C-4763-9B06-786A86705434}" type="sibTrans" cxnId="{D77920C0-5F0D-4FA2-950E-62DD72779FA7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3370DA68-A859-45D4-B6F1-E87C3EF1F09C}">
      <dgm:prSet phldrT="[Текст]" custT="1"/>
      <dgm:spPr/>
      <dgm:t>
        <a:bodyPr/>
        <a:lstStyle/>
        <a:p>
          <a:r>
            <a:rPr lang="en-US" sz="2000" b="1">
              <a:latin typeface="Times New Roman" panose="02020603050405020304" pitchFamily="18" charset="0"/>
              <a:cs typeface="Times New Roman" panose="02020603050405020304" pitchFamily="18" charset="0"/>
            </a:rPr>
            <a:t>Yana nimalarni bilishni istardingiz?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3640D8-F961-4EED-BACF-18AC35BA759F}" type="parTrans" cxnId="{254A33F6-CF39-4F9F-95E8-0518FC735EDA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7636CEA5-B341-4783-82CE-F5DBF8A35C6C}" type="sibTrans" cxnId="{254A33F6-CF39-4F9F-95E8-0518FC735EDA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5D696F62-7E58-4552-B01E-FA0B6BB5FB15}">
      <dgm:prSet phldrT="[Текст]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426E68-6801-41FA-B2F4-1E66604D4ECE}" type="parTrans" cxnId="{7D75BE82-6A19-43DB-BB07-462F439ACCB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65BD7BCC-0BCF-408C-BA13-B1E0B62FA6EE}" type="sibTrans" cxnId="{7D75BE82-6A19-43DB-BB07-462F439ACCB4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5AD3F02A-8C64-47B6-8928-DE00769BCEE6}">
      <dgm:prSet phldrT="[Текст]" custT="1"/>
      <dgm:spPr/>
      <dgm:t>
        <a:bodyPr/>
        <a:lstStyle/>
        <a:p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CB9859-031C-4F71-9EE8-754E006BB1BC}" type="parTrans" cxnId="{8D749610-676C-46B7-A3EB-AF4A72E34820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671F8992-924C-4DBE-BB64-D89B8E740266}" type="sibTrans" cxnId="{8D749610-676C-46B7-A3EB-AF4A72E34820}">
      <dgm:prSet/>
      <dgm:spPr/>
      <dgm:t>
        <a:bodyPr/>
        <a:lstStyle/>
        <a:p>
          <a:endParaRPr lang="ru-RU" sz="2400">
            <a:latin typeface="Bookman Old Style" pitchFamily="18" charset="0"/>
          </a:endParaRPr>
        </a:p>
      </dgm:t>
    </dgm:pt>
    <dgm:pt modelId="{0A5D587D-D946-4C03-AC78-0C4DD965FE00}" type="pres">
      <dgm:prSet presAssocID="{3737434C-2AE0-43F4-9AD4-31BF3A3A65A9}" presName="Name0" presStyleCnt="0">
        <dgm:presLayoutVars>
          <dgm:dir/>
          <dgm:animLvl val="lvl"/>
          <dgm:resizeHandles val="exact"/>
        </dgm:presLayoutVars>
      </dgm:prSet>
      <dgm:spPr/>
    </dgm:pt>
    <dgm:pt modelId="{750BE71B-C8AC-4635-8980-5165256C4999}" type="pres">
      <dgm:prSet presAssocID="{1206496F-128B-4F34-BAB2-FC978826A3CF}" presName="composite" presStyleCnt="0"/>
      <dgm:spPr/>
    </dgm:pt>
    <dgm:pt modelId="{44DE2FAD-3D56-40A0-989C-4888E126F06A}" type="pres">
      <dgm:prSet presAssocID="{1206496F-128B-4F34-BAB2-FC978826A3C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668567B-C8FB-4014-9512-06B899402B7E}" type="pres">
      <dgm:prSet presAssocID="{1206496F-128B-4F34-BAB2-FC978826A3CF}" presName="desTx" presStyleLbl="alignAccFollowNode1" presStyleIdx="0" presStyleCnt="3">
        <dgm:presLayoutVars>
          <dgm:bulletEnabled val="1"/>
        </dgm:presLayoutVars>
      </dgm:prSet>
      <dgm:spPr/>
    </dgm:pt>
    <dgm:pt modelId="{25A24E5C-25C0-4BF6-AC79-A1CD8C7A51C2}" type="pres">
      <dgm:prSet presAssocID="{3C5C1429-297A-4B23-A9D8-C5D8F7DD959B}" presName="space" presStyleCnt="0"/>
      <dgm:spPr/>
    </dgm:pt>
    <dgm:pt modelId="{57F61DDE-A228-432F-A921-9FE928892704}" type="pres">
      <dgm:prSet presAssocID="{FBD0FFD9-BB4F-49F8-A0F7-6B9C595228BA}" presName="composite" presStyleCnt="0"/>
      <dgm:spPr/>
    </dgm:pt>
    <dgm:pt modelId="{1521C119-B91E-415E-A605-A9689F7A9B65}" type="pres">
      <dgm:prSet presAssocID="{FBD0FFD9-BB4F-49F8-A0F7-6B9C595228B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DB2E2D5-284A-486F-87E0-6E50E1DB18CC}" type="pres">
      <dgm:prSet presAssocID="{FBD0FFD9-BB4F-49F8-A0F7-6B9C595228BA}" presName="desTx" presStyleLbl="alignAccFollowNode1" presStyleIdx="1" presStyleCnt="3">
        <dgm:presLayoutVars>
          <dgm:bulletEnabled val="1"/>
        </dgm:presLayoutVars>
      </dgm:prSet>
      <dgm:spPr/>
    </dgm:pt>
    <dgm:pt modelId="{4EB5982E-7EA0-4725-9068-4239DD1239AC}" type="pres">
      <dgm:prSet presAssocID="{89A6DC18-2064-4F87-BBC5-DDC7F6CFE83D}" presName="space" presStyleCnt="0"/>
      <dgm:spPr/>
    </dgm:pt>
    <dgm:pt modelId="{B5B2AB47-2B12-4596-8E15-07C67FC30919}" type="pres">
      <dgm:prSet presAssocID="{3370DA68-A859-45D4-B6F1-E87C3EF1F09C}" presName="composite" presStyleCnt="0"/>
      <dgm:spPr/>
    </dgm:pt>
    <dgm:pt modelId="{961E7D1C-56B5-4940-8919-0A335E8ECEF9}" type="pres">
      <dgm:prSet presAssocID="{3370DA68-A859-45D4-B6F1-E87C3EF1F09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412BF37-8215-416B-BCD1-87614813867A}" type="pres">
      <dgm:prSet presAssocID="{3370DA68-A859-45D4-B6F1-E87C3EF1F09C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D20A000-B2DA-4DAF-8802-3B4CBFC348C1}" srcId="{FBD0FFD9-BB4F-49F8-A0F7-6B9C595228BA}" destId="{B20B4811-F2B2-4DE3-A2EC-06DE43426B00}" srcOrd="0" destOrd="0" parTransId="{8A2B7829-5B8A-4056-9B6A-58A6334CBE95}" sibTransId="{CC92F43C-6BAF-4980-8B5F-DAAEF1B4E127}"/>
    <dgm:cxn modelId="{8D749610-676C-46B7-A3EB-AF4A72E34820}" srcId="{3370DA68-A859-45D4-B6F1-E87C3EF1F09C}" destId="{5AD3F02A-8C64-47B6-8928-DE00769BCEE6}" srcOrd="1" destOrd="0" parTransId="{B3CB9859-031C-4F71-9EE8-754E006BB1BC}" sibTransId="{671F8992-924C-4DBE-BB64-D89B8E740266}"/>
    <dgm:cxn modelId="{348BAD2C-5D05-4E39-AAD5-F62D35BA6AC8}" type="presOf" srcId="{22316018-4378-4B8B-8740-CF24DE12D05C}" destId="{7668567B-C8FB-4014-9512-06B899402B7E}" srcOrd="0" destOrd="0" presId="urn:microsoft.com/office/officeart/2005/8/layout/hList1"/>
    <dgm:cxn modelId="{A1FBF12D-76F1-4CA0-9BC3-2F2802044FA6}" type="presOf" srcId="{B20B4811-F2B2-4DE3-A2EC-06DE43426B00}" destId="{0DB2E2D5-284A-486F-87E0-6E50E1DB18CC}" srcOrd="0" destOrd="0" presId="urn:microsoft.com/office/officeart/2005/8/layout/hList1"/>
    <dgm:cxn modelId="{B3CDA73B-A450-4B77-A23E-14F27620DAFE}" type="presOf" srcId="{FBD0FFD9-BB4F-49F8-A0F7-6B9C595228BA}" destId="{1521C119-B91E-415E-A605-A9689F7A9B65}" srcOrd="0" destOrd="0" presId="urn:microsoft.com/office/officeart/2005/8/layout/hList1"/>
    <dgm:cxn modelId="{95575E5C-9225-4C9C-B42F-00674FF7FC29}" type="presOf" srcId="{437FFA5D-7984-4953-94AE-58961ECF1773}" destId="{0DB2E2D5-284A-486F-87E0-6E50E1DB18CC}" srcOrd="0" destOrd="1" presId="urn:microsoft.com/office/officeart/2005/8/layout/hList1"/>
    <dgm:cxn modelId="{F1A13767-C7B0-4D16-8647-5ADD0D02D4E2}" type="presOf" srcId="{3370DA68-A859-45D4-B6F1-E87C3EF1F09C}" destId="{961E7D1C-56B5-4940-8919-0A335E8ECEF9}" srcOrd="0" destOrd="0" presId="urn:microsoft.com/office/officeart/2005/8/layout/hList1"/>
    <dgm:cxn modelId="{7D75BE82-6A19-43DB-BB07-462F439ACCB4}" srcId="{3370DA68-A859-45D4-B6F1-E87C3EF1F09C}" destId="{5D696F62-7E58-4552-B01E-FA0B6BB5FB15}" srcOrd="0" destOrd="0" parTransId="{99426E68-6801-41FA-B2F4-1E66604D4ECE}" sibTransId="{65BD7BCC-0BCF-408C-BA13-B1E0B62FA6EE}"/>
    <dgm:cxn modelId="{03A1B792-146C-4143-B82A-2CD254F3F001}" type="presOf" srcId="{5AD3F02A-8C64-47B6-8928-DE00769BCEE6}" destId="{2412BF37-8215-416B-BCD1-87614813867A}" srcOrd="0" destOrd="1" presId="urn:microsoft.com/office/officeart/2005/8/layout/hList1"/>
    <dgm:cxn modelId="{11A6549C-592A-4AC6-B76F-10DC1219921E}" srcId="{1206496F-128B-4F34-BAB2-FC978826A3CF}" destId="{22316018-4378-4B8B-8740-CF24DE12D05C}" srcOrd="0" destOrd="0" parTransId="{3D0B09BC-3EE1-4E32-8C15-299E07C0481A}" sibTransId="{13369A25-C185-4960-A0AB-964790D27032}"/>
    <dgm:cxn modelId="{2FBF8AA9-9486-4F47-A2A4-A09965FB5D02}" type="presOf" srcId="{5D696F62-7E58-4552-B01E-FA0B6BB5FB15}" destId="{2412BF37-8215-416B-BCD1-87614813867A}" srcOrd="0" destOrd="0" presId="urn:microsoft.com/office/officeart/2005/8/layout/hList1"/>
    <dgm:cxn modelId="{20BC4BB3-658C-4D36-927B-F213023992CF}" type="presOf" srcId="{D8BDE3A2-78DC-40DF-BE89-C797E2F7A183}" destId="{7668567B-C8FB-4014-9512-06B899402B7E}" srcOrd="0" destOrd="1" presId="urn:microsoft.com/office/officeart/2005/8/layout/hList1"/>
    <dgm:cxn modelId="{F2563FBB-8507-48A5-A8DF-782C9D84E806}" srcId="{1206496F-128B-4F34-BAB2-FC978826A3CF}" destId="{D8BDE3A2-78DC-40DF-BE89-C797E2F7A183}" srcOrd="1" destOrd="0" parTransId="{8D004E84-C106-4C73-B1EC-C905BD0B7DF6}" sibTransId="{8964589A-C881-439C-8B21-C48AA9F0B9B8}"/>
    <dgm:cxn modelId="{D77920C0-5F0D-4FA2-950E-62DD72779FA7}" srcId="{FBD0FFD9-BB4F-49F8-A0F7-6B9C595228BA}" destId="{437FFA5D-7984-4953-94AE-58961ECF1773}" srcOrd="1" destOrd="0" parTransId="{26EC8666-00BF-4085-80B4-349E2A45EBA4}" sibTransId="{EEC8C9C0-C52C-4763-9B06-786A86705434}"/>
    <dgm:cxn modelId="{1F233BCD-4DFA-4A42-A716-673C16D12DC0}" srcId="{3737434C-2AE0-43F4-9AD4-31BF3A3A65A9}" destId="{FBD0FFD9-BB4F-49F8-A0F7-6B9C595228BA}" srcOrd="1" destOrd="0" parTransId="{18AD2F04-DB6D-4688-807E-2E6570713259}" sibTransId="{89A6DC18-2064-4F87-BBC5-DDC7F6CFE83D}"/>
    <dgm:cxn modelId="{C481E0E7-97E1-49B4-88F2-BB116C6706BD}" type="presOf" srcId="{1206496F-128B-4F34-BAB2-FC978826A3CF}" destId="{44DE2FAD-3D56-40A0-989C-4888E126F06A}" srcOrd="0" destOrd="0" presId="urn:microsoft.com/office/officeart/2005/8/layout/hList1"/>
    <dgm:cxn modelId="{D516C6E8-BBF4-4063-A404-C6CF34ED8004}" srcId="{3737434C-2AE0-43F4-9AD4-31BF3A3A65A9}" destId="{1206496F-128B-4F34-BAB2-FC978826A3CF}" srcOrd="0" destOrd="0" parTransId="{946C2D85-12E8-4947-8202-FC4766C19F93}" sibTransId="{3C5C1429-297A-4B23-A9D8-C5D8F7DD959B}"/>
    <dgm:cxn modelId="{254A33F6-CF39-4F9F-95E8-0518FC735EDA}" srcId="{3737434C-2AE0-43F4-9AD4-31BF3A3A65A9}" destId="{3370DA68-A859-45D4-B6F1-E87C3EF1F09C}" srcOrd="2" destOrd="0" parTransId="{1B3640D8-F961-4EED-BACF-18AC35BA759F}" sibTransId="{7636CEA5-B341-4783-82CE-F5DBF8A35C6C}"/>
    <dgm:cxn modelId="{AFE2AEFB-C665-479E-B50D-B622F235FC2D}" type="presOf" srcId="{3737434C-2AE0-43F4-9AD4-31BF3A3A65A9}" destId="{0A5D587D-D946-4C03-AC78-0C4DD965FE00}" srcOrd="0" destOrd="0" presId="urn:microsoft.com/office/officeart/2005/8/layout/hList1"/>
    <dgm:cxn modelId="{3E3D29A2-8A32-42BB-94B0-3FFCA7ABE1AF}" type="presParOf" srcId="{0A5D587D-D946-4C03-AC78-0C4DD965FE00}" destId="{750BE71B-C8AC-4635-8980-5165256C4999}" srcOrd="0" destOrd="0" presId="urn:microsoft.com/office/officeart/2005/8/layout/hList1"/>
    <dgm:cxn modelId="{CF368614-07C2-4E93-92B6-EAFE51882717}" type="presParOf" srcId="{750BE71B-C8AC-4635-8980-5165256C4999}" destId="{44DE2FAD-3D56-40A0-989C-4888E126F06A}" srcOrd="0" destOrd="0" presId="urn:microsoft.com/office/officeart/2005/8/layout/hList1"/>
    <dgm:cxn modelId="{51D3E16F-3112-43AF-A770-A4F7FA825F83}" type="presParOf" srcId="{750BE71B-C8AC-4635-8980-5165256C4999}" destId="{7668567B-C8FB-4014-9512-06B899402B7E}" srcOrd="1" destOrd="0" presId="urn:microsoft.com/office/officeart/2005/8/layout/hList1"/>
    <dgm:cxn modelId="{7EC6835A-322F-4CDE-8FA7-6C9A932AF9C4}" type="presParOf" srcId="{0A5D587D-D946-4C03-AC78-0C4DD965FE00}" destId="{25A24E5C-25C0-4BF6-AC79-A1CD8C7A51C2}" srcOrd="1" destOrd="0" presId="urn:microsoft.com/office/officeart/2005/8/layout/hList1"/>
    <dgm:cxn modelId="{D68847F7-483C-4F2B-BDFF-FAA984DA5B6C}" type="presParOf" srcId="{0A5D587D-D946-4C03-AC78-0C4DD965FE00}" destId="{57F61DDE-A228-432F-A921-9FE928892704}" srcOrd="2" destOrd="0" presId="urn:microsoft.com/office/officeart/2005/8/layout/hList1"/>
    <dgm:cxn modelId="{26C3A2FE-4C55-460A-8379-44BA221DC5B0}" type="presParOf" srcId="{57F61DDE-A228-432F-A921-9FE928892704}" destId="{1521C119-B91E-415E-A605-A9689F7A9B65}" srcOrd="0" destOrd="0" presId="urn:microsoft.com/office/officeart/2005/8/layout/hList1"/>
    <dgm:cxn modelId="{08B49519-4D32-4768-87B0-D4779A374CE0}" type="presParOf" srcId="{57F61DDE-A228-432F-A921-9FE928892704}" destId="{0DB2E2D5-284A-486F-87E0-6E50E1DB18CC}" srcOrd="1" destOrd="0" presId="urn:microsoft.com/office/officeart/2005/8/layout/hList1"/>
    <dgm:cxn modelId="{64DABC9B-9305-4DF0-858D-95F02416824B}" type="presParOf" srcId="{0A5D587D-D946-4C03-AC78-0C4DD965FE00}" destId="{4EB5982E-7EA0-4725-9068-4239DD1239AC}" srcOrd="3" destOrd="0" presId="urn:microsoft.com/office/officeart/2005/8/layout/hList1"/>
    <dgm:cxn modelId="{764B2964-4BBD-4320-B753-D6F7C9407597}" type="presParOf" srcId="{0A5D587D-D946-4C03-AC78-0C4DD965FE00}" destId="{B5B2AB47-2B12-4596-8E15-07C67FC30919}" srcOrd="4" destOrd="0" presId="urn:microsoft.com/office/officeart/2005/8/layout/hList1"/>
    <dgm:cxn modelId="{393720EF-A1A2-4519-BB89-D0B827189393}" type="presParOf" srcId="{B5B2AB47-2B12-4596-8E15-07C67FC30919}" destId="{961E7D1C-56B5-4940-8919-0A335E8ECEF9}" srcOrd="0" destOrd="0" presId="urn:microsoft.com/office/officeart/2005/8/layout/hList1"/>
    <dgm:cxn modelId="{AF4C5CBD-7830-444E-999B-130461EBEB81}" type="presParOf" srcId="{B5B2AB47-2B12-4596-8E15-07C67FC30919}" destId="{2412BF37-8215-416B-BCD1-87614813867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E2FAD-3D56-40A0-989C-4888E126F06A}">
      <dsp:nvSpPr>
        <dsp:cNvPr id="0" name=""/>
        <dsp:cNvSpPr/>
      </dsp:nvSpPr>
      <dsp:spPr>
        <a:xfrm>
          <a:off x="3453" y="154952"/>
          <a:ext cx="3366819" cy="134672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Bugungi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mashg</a:t>
          </a:r>
          <a:r>
            <a:rPr lang="en-US" sz="2000" b="1" i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ʻ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ulotdan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nimalarni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oldingiz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3" y="154952"/>
        <a:ext cx="3366819" cy="1346727"/>
      </dsp:txXfrm>
    </dsp:sp>
    <dsp:sp modelId="{7668567B-C8FB-4014-9512-06B899402B7E}">
      <dsp:nvSpPr>
        <dsp:cNvPr id="0" name=""/>
        <dsp:cNvSpPr/>
      </dsp:nvSpPr>
      <dsp:spPr>
        <a:xfrm>
          <a:off x="3453" y="1501679"/>
          <a:ext cx="3366819" cy="28548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3" y="1501679"/>
        <a:ext cx="3366819" cy="2854800"/>
      </dsp:txXfrm>
    </dsp:sp>
    <dsp:sp modelId="{1521C119-B91E-415E-A605-A9689F7A9B65}">
      <dsp:nvSpPr>
        <dsp:cNvPr id="0" name=""/>
        <dsp:cNvSpPr/>
      </dsp:nvSpPr>
      <dsp:spPr>
        <a:xfrm>
          <a:off x="3841626" y="154952"/>
          <a:ext cx="3366819" cy="134672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Nimalar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siz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yangilik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</a:t>
          </a:r>
          <a:r>
            <a:rPr lang="en-US" sz="2000" b="1" i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ʻ</a:t>
          </a:r>
          <a:r>
            <a:rPr lang="en-US" sz="2000" b="1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ldi</a:t>
          </a:r>
          <a:r>
            <a:rPr lang="en-US" sz="20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41626" y="154952"/>
        <a:ext cx="3366819" cy="1346727"/>
      </dsp:txXfrm>
    </dsp:sp>
    <dsp:sp modelId="{0DB2E2D5-284A-486F-87E0-6E50E1DB18CC}">
      <dsp:nvSpPr>
        <dsp:cNvPr id="0" name=""/>
        <dsp:cNvSpPr/>
      </dsp:nvSpPr>
      <dsp:spPr>
        <a:xfrm>
          <a:off x="3841626" y="1501679"/>
          <a:ext cx="3366819" cy="285480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41626" y="1501679"/>
        <a:ext cx="3366819" cy="2854800"/>
      </dsp:txXfrm>
    </dsp:sp>
    <dsp:sp modelId="{961E7D1C-56B5-4940-8919-0A335E8ECEF9}">
      <dsp:nvSpPr>
        <dsp:cNvPr id="0" name=""/>
        <dsp:cNvSpPr/>
      </dsp:nvSpPr>
      <dsp:spPr>
        <a:xfrm>
          <a:off x="7679800" y="154952"/>
          <a:ext cx="3366819" cy="134672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Yana nimalarni bilishni istardingiz?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79800" y="154952"/>
        <a:ext cx="3366819" cy="1346727"/>
      </dsp:txXfrm>
    </dsp:sp>
    <dsp:sp modelId="{2412BF37-8215-416B-BCD1-87614813867A}">
      <dsp:nvSpPr>
        <dsp:cNvPr id="0" name=""/>
        <dsp:cNvSpPr/>
      </dsp:nvSpPr>
      <dsp:spPr>
        <a:xfrm>
          <a:off x="7679800" y="1501679"/>
          <a:ext cx="3366819" cy="28548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79800" y="1501679"/>
        <a:ext cx="3366819" cy="2854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48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104864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65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5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2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1048616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7" name="그림 개체 틀 2"/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8" name="그림 개체 틀 2"/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48619" name="그림 개체 틀 2"/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1"/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71" name="Group 3"/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1048633" name="Rounded Rectangle 4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48634" name="Rectangle 5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72" name="Group 6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048635" name="Oval 7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48636" name="Rounded Rectangle 8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104863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"/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1048620" name="Freeform: Shape 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1" name="Freeform: Shape 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2" name="Freeform: Shape 4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8623" name="Freeform: Shape 5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24" name="Freeform: Shape 6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5" name="Group 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048625" name="Rectangle: Rounded Corners 1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6" name="Rectangle: Rounded Corners 1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8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048627" name="Rectangle: Rounded Corners 10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628" name="Rectangle: Rounded Corners 11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48629" name="Freeform: Shape 9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63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048640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1048641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1048642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48643" name="TextBox 57"/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4" name="TextBox 58"/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5" name="TextBox 59"/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8646" name="TextBox 60"/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104857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7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object 77"/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1" name="Прямоугольник 83"/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2" name="TextBox 86"/>
          <p:cNvSpPr txBox="1"/>
          <p:nvPr/>
        </p:nvSpPr>
        <p:spPr>
          <a:xfrm>
            <a:off x="4232667" y="3415260"/>
            <a:ext cx="39421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86"/>
          <p:cNvSpPr txBox="1"/>
          <p:nvPr/>
        </p:nvSpPr>
        <p:spPr>
          <a:xfrm>
            <a:off x="1856792" y="2344605"/>
            <a:ext cx="80247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</a:pPr>
            <a:r>
              <a:rPr lang="en-US" sz="28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MODDIY ISHLAB CHIQARISHDA TEXNIKA VA FAN TARAQQIYOTI</a:t>
            </a:r>
            <a:endParaRPr lang="uz-Cyrl-UZ" sz="28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2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5" name="Прямоугольник 5"/>
          <p:cNvSpPr/>
          <p:nvPr/>
        </p:nvSpPr>
        <p:spPr>
          <a:xfrm>
            <a:off x="3061536" y="375885"/>
            <a:ext cx="61144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 MAVZUNI TAKRORLASH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4236" y="1063645"/>
            <a:ext cx="6117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“Men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oʻrgandim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boʻyicha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610624"/>
              </p:ext>
            </p:extLst>
          </p:nvPr>
        </p:nvGraphicFramePr>
        <p:xfrm>
          <a:off x="643003" y="1622969"/>
          <a:ext cx="10699846" cy="46248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10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5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6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7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9674">
                <a:tc>
                  <a:txBody>
                    <a:bodyPr/>
                    <a:lstStyle/>
                    <a:p>
                      <a:pPr algn="ctr"/>
                      <a:r>
                        <a:rPr lang="uz-Cyrl-UZ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Urushning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urushayotgan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davlatlar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ichki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ahvoliga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ʻ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rsatgan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ta’siri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Sovet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Rossiyasi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tariqa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urushdan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chiqishi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Atamalar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674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Dekret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Reparatsiya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Separatizm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endParaRPr lang="en-US" sz="2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Sulh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3145728" name="Прямая соединительная линия 4"/>
          <p:cNvCxnSpPr>
            <a:cxnSpLocks/>
          </p:cNvCxnSpPr>
          <p:nvPr/>
        </p:nvCxnSpPr>
        <p:spPr>
          <a:xfrm>
            <a:off x="200166" y="9151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5" name="Прямоугольник 5"/>
          <p:cNvSpPr/>
          <p:nvPr/>
        </p:nvSpPr>
        <p:spPr>
          <a:xfrm>
            <a:off x="2935711" y="252215"/>
            <a:ext cx="61144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 MAVZUNI TAKRORLASH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00917" y="1063645"/>
            <a:ext cx="7390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“Men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oʻrgandim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boʻyicha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591455"/>
              </p:ext>
            </p:extLst>
          </p:nvPr>
        </p:nvGraphicFramePr>
        <p:xfrm>
          <a:off x="746075" y="1673768"/>
          <a:ext cx="10699846" cy="45639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85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6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7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9674">
                <a:tc>
                  <a:txBody>
                    <a:bodyPr/>
                    <a:lstStyle/>
                    <a:p>
                      <a:pPr algn="ctr"/>
                      <a:r>
                        <a:rPr lang="uz-Cyrl-UZ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Urushning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urushayotgan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davlatlar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ichki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ahvoliga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ʻ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rsatgan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ta’siri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Sovet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Rossiyasi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tariqa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urushdan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chiqishi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Atamalar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67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Iqtisodiyot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maqsadlarga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ysundirildi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Qishloq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jaligi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mahsulotlari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ishlab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chiqarish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keskin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kamaydi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Shovinizm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qilina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boshlandi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Davlat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ishlab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chiqarishni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tartibga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sola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boshladi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Brest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tinchlik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shartnomasi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imzolandi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Rossiya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shinini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demobilizatsiya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qildi</a:t>
                      </a:r>
                      <a:endParaRPr lang="en-US" sz="2000" baseline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000" baseline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front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portlarini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qaytardi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Boltiqbo</a:t>
                      </a:r>
                      <a:r>
                        <a:rPr lang="en-US" sz="20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‘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Polsha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Finlandiya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Ukrainadan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voz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kechdi</a:t>
                      </a:r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en-US" sz="2000" baseline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</a:t>
                      </a:r>
                      <a:endParaRPr lang="ru-RU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Dekret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Reparatsiya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Separatizm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0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Sulh</a:t>
                      </a:r>
                      <a:r>
                        <a:rPr lang="en-US" sz="20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461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1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26302" y="1278261"/>
            <a:ext cx="1382175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7528" y="1222206"/>
            <a:ext cx="5076968" cy="171403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yuksak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darajada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rivojlandi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1876-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P.N.Yablochkov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shami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deb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atalgan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lampani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ixtiro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Amerikalik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ixtirochi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T.Edison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havosi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16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rib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en-US" sz="16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tolali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6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6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lanish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lampasini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6" y="1977258"/>
            <a:ext cx="2709234" cy="2046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06"/>
          <a:stretch/>
        </p:blipFill>
        <p:spPr bwMode="auto">
          <a:xfrm>
            <a:off x="3275766" y="1937430"/>
            <a:ext cx="3275463" cy="21203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37638" y="4293695"/>
            <a:ext cx="5133832" cy="40011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Binokorlikda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metall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va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oynadan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NSimSun" panose="02010609030101010101" pitchFamily="49" charset="-122"/>
                <a:cs typeface="Times New Roman" panose="02020603050405020304" pitchFamily="18" charset="0"/>
              </a:rPr>
              <a:t>foydalanish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NSimSun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7504" y="4880742"/>
            <a:ext cx="6055050" cy="15831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Binokorlik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sohasida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katta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o</a:t>
            </a:r>
            <a:r>
              <a:rPr lang="en-US" b="1" i="1" dirty="0" err="1">
                <a:solidFill>
                  <a:srgbClr val="002060"/>
                </a:solidFill>
              </a:rPr>
              <a:t>ʻ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zgarishlar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ro</a:t>
            </a:r>
            <a:r>
              <a:rPr lang="en-US" b="1" i="1" dirty="0" err="1">
                <a:solidFill>
                  <a:srgbClr val="002060"/>
                </a:solidFill>
              </a:rPr>
              <a:t>ʻ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y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berdi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.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Endi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metall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va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oynalardan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keng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foydalaniladigan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bo</a:t>
            </a:r>
            <a:r>
              <a:rPr lang="en-US" b="1" i="1" dirty="0" err="1">
                <a:solidFill>
                  <a:srgbClr val="002060"/>
                </a:solidFill>
              </a:rPr>
              <a:t>ʻ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lishdi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. Shu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sababli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banklar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fabrikalar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bozorlar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savdo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do</a:t>
            </a:r>
            <a:r>
              <a:rPr lang="en-US" b="1" i="1" dirty="0" err="1">
                <a:solidFill>
                  <a:srgbClr val="002060"/>
                </a:solidFill>
              </a:rPr>
              <a:t>ʻ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konlari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vokzallar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uy-joylar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katta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mehmonxonalalar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qurila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Bookman Old Style" pitchFamily="18" charset="0"/>
              </a:rPr>
              <a:t>boshlandi</a:t>
            </a:r>
            <a:r>
              <a:rPr lang="en-US" dirty="0">
                <a:solidFill>
                  <a:srgbClr val="002060"/>
                </a:solidFill>
                <a:latin typeface="Bookman Old Style" pitchFamily="18" charset="0"/>
              </a:rPr>
              <a:t>. </a:t>
            </a:r>
            <a:endParaRPr lang="ru-RU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7528" y="5463944"/>
            <a:ext cx="5076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1889-yilda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Parijdagi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koʻrgazmasi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muhandisi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Eyfel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davrda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faqat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metalldan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yasalgan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balandligi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lgan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minora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qurdi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528" y="3135448"/>
            <a:ext cx="5177057" cy="2227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2717619" y="281764"/>
            <a:ext cx="6507703" cy="4483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YANGI MAVZU BAYONI</a:t>
            </a:r>
            <a:endParaRPr lang="ru-RU" sz="3200" dirty="0">
              <a:solidFill>
                <a:srgbClr val="0070C0"/>
              </a:solidFill>
              <a:cs typeface="Aharoni" pitchFamily="2" charset="-79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 rot="10800000" flipV="1">
            <a:off x="1271336" y="396607"/>
            <a:ext cx="9649327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Neftni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qayta</a:t>
            </a:r>
            <a:r>
              <a:rPr lang="en-US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2146" y="1132765"/>
            <a:ext cx="11473211" cy="193798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tarmoqlaridan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neftni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vujudga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Ichki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yonuv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dvigatellarining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ettirilishi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benzin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muammosi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Benzin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ishlaydigan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yengil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dvigatellar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sohasida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Daymler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yutuqlarga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erishdi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avtomobil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qayiq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mototsiklga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rnatiladigan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dvigatellarni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Daymler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silindrli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dastlabki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dvigatellarning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quvvati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34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kuchiga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4642571" y="3293664"/>
            <a:ext cx="2906855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Radiotelefon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2146" y="3919181"/>
            <a:ext cx="11473211" cy="221745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Texnika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sohasida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kashfiyotlardan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ixtiro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qilinishi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G.Gers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elektromagnit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lqinlari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tarqalish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faktini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tajriba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isbotladi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Rus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A.Popov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simsiz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aloqa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elektromagnit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lqinlarini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asboblarni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tariqa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solindi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Buyuk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Britaniyada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G.Markoni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simsiz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telegraf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ixtiro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2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94308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345946"/>
              </p:ext>
            </p:extLst>
          </p:nvPr>
        </p:nvGraphicFramePr>
        <p:xfrm>
          <a:off x="2981543" y="286576"/>
          <a:ext cx="6160681" cy="579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160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9398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METALLURGIYA</a:t>
                      </a:r>
                      <a:endParaRPr lang="ru-RU" sz="3200" b="0" i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Прямоугольник: скругленные углы 1"/>
          <p:cNvSpPr/>
          <p:nvPr/>
        </p:nvSpPr>
        <p:spPr>
          <a:xfrm>
            <a:off x="222920" y="1228299"/>
            <a:ext cx="11677929" cy="156949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eritish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texnikasi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takomillashdi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Metallurgiyada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avtomatlashtirishni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nemis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R.Kirxgof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Pechkalarning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aylantirish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sulfat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kislota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chiqarishda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4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Sun’iy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soda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ammiak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joriy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8489" y="2998721"/>
            <a:ext cx="6141492" cy="107817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1886-yilda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elektrolit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22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aluminiy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ajratib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olindi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XX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boshida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L.Bakeland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plastmassa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</a:t>
            </a:r>
            <a:r>
              <a:rPr lang="en-US" sz="22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lini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topdi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09981" y="4872248"/>
            <a:ext cx="5504603" cy="176938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mashinasozlik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rivojlandi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Metall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tekshirishga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I.A.Time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payvandlash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dastlab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1867-yilda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amerikalik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elektrotexnik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Tomson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llagan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8881" y="3078176"/>
            <a:ext cx="3425604" cy="17343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641" y="4277825"/>
            <a:ext cx="3078480" cy="23067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4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4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00167" y="83390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 rot="10800000" flipV="1">
            <a:off x="1294088" y="304623"/>
            <a:ext cx="9649327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HARBIY SOHA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979" y="3753135"/>
            <a:ext cx="10951549" cy="27159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oxirlaridan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taqsimlash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boshlanishi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harbiy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iqtisod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rtasida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harbiy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iqtisod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rtasida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lanish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chuqurlashdi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mamlakatlarda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armiyasi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artilleriyasi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xtovsiz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piyoda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artilleriya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shinlari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qurol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yarog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chiqarishining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jihatidan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sishiga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magazinli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tezotar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miltiq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ixtiro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1884-yilda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Vyelye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piroksilinli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tutunsiz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porox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tayyorlashga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muvaffaq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0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portlovchi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tayyorlash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sohasida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shvetsariyalik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muhandis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A.Nobel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olamshumul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1888-yilda Nobel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dinamit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79" y="1034226"/>
            <a:ext cx="5475774" cy="264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25"/>
          <a:stretch/>
        </p:blipFill>
        <p:spPr bwMode="auto">
          <a:xfrm>
            <a:off x="6118752" y="1034226"/>
            <a:ext cx="5290776" cy="264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23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523193" y="1201004"/>
            <a:ext cx="11136795" cy="23064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arafasiga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qotar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qurollar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artilleriya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yanada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takomillashdi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Stanokli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pulemyot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qatorda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urush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ancha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yengil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pulemyotlari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yaratildi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XX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boshlarida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soatiga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220 km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gacha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tezlik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uchadigan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uchish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balandligi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7000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metrgacha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uchish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uzoqligi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900 km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gacha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</a:t>
            </a:r>
            <a:r>
              <a:rPr lang="en-US" sz="2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lgan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samolyotlar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qurildi.Shunday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qilib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texnikaning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jadal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xarakterlandi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54" y="3657601"/>
            <a:ext cx="5592413" cy="2986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516" y="3629510"/>
            <a:ext cx="5367472" cy="30147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21977CC-2403-4299-8695-91A0C46A472C}"/>
              </a:ext>
            </a:extLst>
          </p:cNvPr>
          <p:cNvSpPr/>
          <p:nvPr/>
        </p:nvSpPr>
        <p:spPr>
          <a:xfrm rot="10800000" flipV="1">
            <a:off x="3687098" y="413259"/>
            <a:ext cx="4623737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HARBIY SOHA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1636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43" name="Прямая соединительная линия 3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 rot="10800000" flipV="1">
            <a:off x="1305679" y="431035"/>
            <a:ext cx="9649327" cy="4026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 MAVZUNI MUSTAHKAMLASH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93268359"/>
              </p:ext>
            </p:extLst>
          </p:nvPr>
        </p:nvGraphicFramePr>
        <p:xfrm>
          <a:off x="605307" y="1996227"/>
          <a:ext cx="11050073" cy="4511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4081060" y="1179029"/>
            <a:ext cx="4029880" cy="709684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“BUMERANG”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06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Graphic spid="2" grpId="0">
        <p:bldAsOne/>
      </p:bldGraphic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extBox 23"/>
          <p:cNvSpPr txBox="1"/>
          <p:nvPr/>
        </p:nvSpPr>
        <p:spPr>
          <a:xfrm>
            <a:off x="2549359" y="2411680"/>
            <a:ext cx="7093281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RAHMAT!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709</Words>
  <Application>Microsoft Office PowerPoint</Application>
  <PresentationFormat>Широкоэкранный</PresentationFormat>
  <Paragraphs>82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Aharoni</vt:lpstr>
      <vt:lpstr>Arial</vt:lpstr>
      <vt:lpstr>Bookman Old Style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37</cp:revision>
  <dcterms:created xsi:type="dcterms:W3CDTF">2020-01-19T09:08:25Z</dcterms:created>
  <dcterms:modified xsi:type="dcterms:W3CDTF">2025-12-03T12:00:09Z</dcterms:modified>
</cp:coreProperties>
</file>