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7"/>
  </p:notesMasterIdLst>
  <p:sldIdLst>
    <p:sldId id="425" r:id="rId3"/>
    <p:sldId id="458" r:id="rId4"/>
    <p:sldId id="426" r:id="rId5"/>
    <p:sldId id="448" r:id="rId6"/>
    <p:sldId id="449" r:id="rId7"/>
    <p:sldId id="450" r:id="rId8"/>
    <p:sldId id="451" r:id="rId9"/>
    <p:sldId id="452" r:id="rId10"/>
    <p:sldId id="453" r:id="rId11"/>
    <p:sldId id="457" r:id="rId12"/>
    <p:sldId id="454" r:id="rId13"/>
    <p:sldId id="258" r:id="rId14"/>
    <p:sldId id="459" r:id="rId15"/>
    <p:sldId id="2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79FA86D8-1B3B-40C4-B5F4-41C8EBB0EFD9}"/>
    <pc:docChg chg="custSel modSld sldOrd">
      <pc:chgData name="Odina Norbo'tayeva" userId="dbcdeb9d9dad59af" providerId="LiveId" clId="{79FA86D8-1B3B-40C4-B5F4-41C8EBB0EFD9}" dt="2025-12-03T11:11:38.334" v="148" actId="1076"/>
      <pc:docMkLst>
        <pc:docMk/>
      </pc:docMkLst>
      <pc:sldChg chg="delSp modSp mod">
        <pc:chgData name="Odina Norbo'tayeva" userId="dbcdeb9d9dad59af" providerId="LiveId" clId="{79FA86D8-1B3B-40C4-B5F4-41C8EBB0EFD9}" dt="2025-12-03T11:11:23.546" v="144" actId="208"/>
        <pc:sldMkLst>
          <pc:docMk/>
          <pc:sldMk cId="586096989" sldId="258"/>
        </pc:sldMkLst>
        <pc:spChg chg="del">
          <ac:chgData name="Odina Norbo'tayeva" userId="dbcdeb9d9dad59af" providerId="LiveId" clId="{79FA86D8-1B3B-40C4-B5F4-41C8EBB0EFD9}" dt="2025-12-03T11:11:18.727" v="142" actId="478"/>
          <ac:spMkLst>
            <pc:docMk/>
            <pc:sldMk cId="586096989" sldId="258"/>
            <ac:spMk id="24" creationId="{7496F65A-5C62-4206-9F45-2218B4A16A3F}"/>
          </ac:spMkLst>
        </pc:spChg>
        <pc:graphicFrameChg chg="modGraphic">
          <ac:chgData name="Odina Norbo'tayeva" userId="dbcdeb9d9dad59af" providerId="LiveId" clId="{79FA86D8-1B3B-40C4-B5F4-41C8EBB0EFD9}" dt="2025-12-03T11:11:13.081" v="141" actId="403"/>
          <ac:graphicFrameMkLst>
            <pc:docMk/>
            <pc:sldMk cId="586096989" sldId="258"/>
            <ac:graphicFrameMk id="4" creationId="{D2515FEC-B1D8-45AD-91E9-C7AD16B16DBD}"/>
          </ac:graphicFrameMkLst>
        </pc:graphicFrameChg>
        <pc:picChg chg="del">
          <ac:chgData name="Odina Norbo'tayeva" userId="dbcdeb9d9dad59af" providerId="LiveId" clId="{79FA86D8-1B3B-40C4-B5F4-41C8EBB0EFD9}" dt="2025-12-03T11:11:20.664" v="143" actId="478"/>
          <ac:picMkLst>
            <pc:docMk/>
            <pc:sldMk cId="586096989" sldId="258"/>
            <ac:picMk id="23" creationId="{FC2A7A8A-F13C-419A-AB92-0AC88B527682}"/>
          </ac:picMkLst>
        </pc:picChg>
        <pc:cxnChg chg="mod">
          <ac:chgData name="Odina Norbo'tayeva" userId="dbcdeb9d9dad59af" providerId="LiveId" clId="{79FA86D8-1B3B-40C4-B5F4-41C8EBB0EFD9}" dt="2025-12-03T11:11:23.546" v="144" actId="208"/>
          <ac:cxnSpMkLst>
            <pc:docMk/>
            <pc:sldMk cId="586096989" sldId="258"/>
            <ac:cxnSpMk id="21" creationId="{F7D0CF22-48B2-4B92-B203-ED17CEF5EA36}"/>
          </ac:cxnSpMkLst>
        </pc:cxnChg>
      </pc:sldChg>
      <pc:sldChg chg="delSp modSp mod ord">
        <pc:chgData name="Odina Norbo'tayeva" userId="dbcdeb9d9dad59af" providerId="LiveId" clId="{79FA86D8-1B3B-40C4-B5F4-41C8EBB0EFD9}" dt="2025-12-03T11:10:08.828" v="121"/>
        <pc:sldMkLst>
          <pc:docMk/>
          <pc:sldMk cId="2737942562" sldId="298"/>
        </pc:sldMkLst>
        <pc:spChg chg="mod">
          <ac:chgData name="Odina Norbo'tayeva" userId="dbcdeb9d9dad59af" providerId="LiveId" clId="{79FA86D8-1B3B-40C4-B5F4-41C8EBB0EFD9}" dt="2025-12-03T11:10:01.789" v="119" actId="403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79FA86D8-1B3B-40C4-B5F4-41C8EBB0EFD9}" dt="2025-12-03T11:09:52.624" v="117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79FA86D8-1B3B-40C4-B5F4-41C8EBB0EFD9}" dt="2025-12-03T11:02:08.764" v="20" actId="207"/>
        <pc:sldMkLst>
          <pc:docMk/>
          <pc:sldMk cId="2254827404" sldId="425"/>
        </pc:sldMkLst>
        <pc:spChg chg="mod">
          <ac:chgData name="Odina Norbo'tayeva" userId="dbcdeb9d9dad59af" providerId="LiveId" clId="{79FA86D8-1B3B-40C4-B5F4-41C8EBB0EFD9}" dt="2025-12-03T11:00:48.734" v="5" actId="113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79FA86D8-1B3B-40C4-B5F4-41C8EBB0EFD9}" dt="2025-12-03T11:00:33.804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79FA86D8-1B3B-40C4-B5F4-41C8EBB0EFD9}" dt="2025-12-03T11:00:48.734" v="5" actId="113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79FA86D8-1B3B-40C4-B5F4-41C8EBB0EFD9}" dt="2025-12-03T11:02:08.764" v="20" actId="207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79FA86D8-1B3B-40C4-B5F4-41C8EBB0EFD9}" dt="2025-12-03T11:01:51.964" v="14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79FA86D8-1B3B-40C4-B5F4-41C8EBB0EFD9}" dt="2025-12-03T11:00:27.434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79FA86D8-1B3B-40C4-B5F4-41C8EBB0EFD9}" dt="2025-12-03T11:00:30.588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79FA86D8-1B3B-40C4-B5F4-41C8EBB0EFD9}" dt="2025-12-03T11:03:54.798" v="48" actId="207"/>
        <pc:sldMkLst>
          <pc:docMk/>
          <pc:sldMk cId="2290425664" sldId="426"/>
        </pc:sldMkLst>
        <pc:spChg chg="mod">
          <ac:chgData name="Odina Norbo'tayeva" userId="dbcdeb9d9dad59af" providerId="LiveId" clId="{79FA86D8-1B3B-40C4-B5F4-41C8EBB0EFD9}" dt="2025-12-03T11:03:46.772" v="46" actId="1076"/>
          <ac:spMkLst>
            <pc:docMk/>
            <pc:sldMk cId="2290425664" sldId="426"/>
            <ac:spMk id="8" creationId="{394D4374-1598-4E0B-B7F8-D5392341D778}"/>
          </ac:spMkLst>
        </pc:spChg>
        <pc:spChg chg="mod">
          <ac:chgData name="Odina Norbo'tayeva" userId="dbcdeb9d9dad59af" providerId="LiveId" clId="{79FA86D8-1B3B-40C4-B5F4-41C8EBB0EFD9}" dt="2025-12-03T11:03:27.916" v="42" actId="1036"/>
          <ac:spMkLst>
            <pc:docMk/>
            <pc:sldMk cId="2290425664" sldId="426"/>
            <ac:spMk id="10" creationId="{E77DC762-6AA7-448D-99BF-5924E05D4C19}"/>
          </ac:spMkLst>
        </pc:spChg>
        <pc:graphicFrameChg chg="modGraphic">
          <ac:chgData name="Odina Norbo'tayeva" userId="dbcdeb9d9dad59af" providerId="LiveId" clId="{79FA86D8-1B3B-40C4-B5F4-41C8EBB0EFD9}" dt="2025-12-03T11:03:54.798" v="48" actId="207"/>
          <ac:graphicFrameMkLst>
            <pc:docMk/>
            <pc:sldMk cId="2290425664" sldId="426"/>
            <ac:graphicFrameMk id="7" creationId="{EE5700BF-403A-4476-AD5E-6E5F491B23AA}"/>
          </ac:graphicFrameMkLst>
        </pc:graphicFrameChg>
        <pc:picChg chg="del">
          <ac:chgData name="Odina Norbo'tayeva" userId="dbcdeb9d9dad59af" providerId="LiveId" clId="{79FA86D8-1B3B-40C4-B5F4-41C8EBB0EFD9}" dt="2025-12-03T11:03:02.635" v="34" actId="478"/>
          <ac:picMkLst>
            <pc:docMk/>
            <pc:sldMk cId="2290425664" sldId="426"/>
            <ac:picMk id="3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03:31.564" v="43" actId="208"/>
          <ac:cxnSpMkLst>
            <pc:docMk/>
            <pc:sldMk cId="2290425664" sldId="42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4:36.624" v="59" actId="404"/>
        <pc:sldMkLst>
          <pc:docMk/>
          <pc:sldMk cId="2614073446" sldId="448"/>
        </pc:sldMkLst>
        <pc:spChg chg="mod">
          <ac:chgData name="Odina Norbo'tayeva" userId="dbcdeb9d9dad59af" providerId="LiveId" clId="{79FA86D8-1B3B-40C4-B5F4-41C8EBB0EFD9}" dt="2025-12-03T11:04:23.924" v="56" actId="1076"/>
          <ac:spMkLst>
            <pc:docMk/>
            <pc:sldMk cId="2614073446" sldId="448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79FA86D8-1B3B-40C4-B5F4-41C8EBB0EFD9}" dt="2025-12-03T11:04:36.624" v="59" actId="404"/>
          <ac:graphicFrameMkLst>
            <pc:docMk/>
            <pc:sldMk cId="2614073446" sldId="448"/>
            <ac:graphicFrameMk id="3" creationId="{0D5BAA6A-F8D3-4F66-B73C-2EE3EC8AD941}"/>
          </ac:graphicFrameMkLst>
        </pc:graphicFrameChg>
        <pc:picChg chg="del">
          <ac:chgData name="Odina Norbo'tayeva" userId="dbcdeb9d9dad59af" providerId="LiveId" clId="{79FA86D8-1B3B-40C4-B5F4-41C8EBB0EFD9}" dt="2025-12-03T11:04:07.982" v="52" actId="478"/>
          <ac:picMkLst>
            <pc:docMk/>
            <pc:sldMk cId="2614073446" sldId="448"/>
            <ac:picMk id="4" creationId="{86F7EE52-3ED7-4099-9B2F-D7AB9ACE328B}"/>
          </ac:picMkLst>
        </pc:picChg>
        <pc:picChg chg="del">
          <ac:chgData name="Odina Norbo'tayeva" userId="dbcdeb9d9dad59af" providerId="LiveId" clId="{79FA86D8-1B3B-40C4-B5F4-41C8EBB0EFD9}" dt="2025-12-03T11:04:01.735" v="49" actId="478"/>
          <ac:picMkLst>
            <pc:docMk/>
            <pc:sldMk cId="2614073446" sldId="448"/>
            <ac:picMk id="9" creationId="{8527FF8E-B979-402A-B0C2-2C04C1D2CD11}"/>
          </ac:picMkLst>
        </pc:picChg>
        <pc:picChg chg="del">
          <ac:chgData name="Odina Norbo'tayeva" userId="dbcdeb9d9dad59af" providerId="LiveId" clId="{79FA86D8-1B3B-40C4-B5F4-41C8EBB0EFD9}" dt="2025-12-03T11:04:04.001" v="50" actId="478"/>
          <ac:picMkLst>
            <pc:docMk/>
            <pc:sldMk cId="2614073446" sldId="448"/>
            <ac:picMk id="27" creationId="{9BFAAA68-5FEB-40BC-9887-9163AD52B132}"/>
          </ac:picMkLst>
        </pc:picChg>
        <pc:picChg chg="del">
          <ac:chgData name="Odina Norbo'tayeva" userId="dbcdeb9d9dad59af" providerId="LiveId" clId="{79FA86D8-1B3B-40C4-B5F4-41C8EBB0EFD9}" dt="2025-12-03T11:04:05.896" v="51" actId="478"/>
          <ac:picMkLst>
            <pc:docMk/>
            <pc:sldMk cId="2614073446" sldId="448"/>
            <ac:picMk id="31" creationId="{F0FDAE98-B2F6-4AE6-87A8-830E550052F6}"/>
          </ac:picMkLst>
        </pc:picChg>
        <pc:cxnChg chg="mod">
          <ac:chgData name="Odina Norbo'tayeva" userId="dbcdeb9d9dad59af" providerId="LiveId" clId="{79FA86D8-1B3B-40C4-B5F4-41C8EBB0EFD9}" dt="2025-12-03T11:04:11.019" v="53" actId="208"/>
          <ac:cxnSpMkLst>
            <pc:docMk/>
            <pc:sldMk cId="2614073446" sldId="44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5:53.516" v="73" actId="1076"/>
        <pc:sldMkLst>
          <pc:docMk/>
          <pc:sldMk cId="3209360589" sldId="449"/>
        </pc:sldMkLst>
        <pc:spChg chg="mod">
          <ac:chgData name="Odina Norbo'tayeva" userId="dbcdeb9d9dad59af" providerId="LiveId" clId="{79FA86D8-1B3B-40C4-B5F4-41C8EBB0EFD9}" dt="2025-12-03T11:05:53.516" v="73" actId="1076"/>
          <ac:spMkLst>
            <pc:docMk/>
            <pc:sldMk cId="3209360589" sldId="449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79FA86D8-1B3B-40C4-B5F4-41C8EBB0EFD9}" dt="2025-12-03T11:05:23.026" v="64" actId="207"/>
          <ac:graphicFrameMkLst>
            <pc:docMk/>
            <pc:sldMk cId="3209360589" sldId="449"/>
            <ac:graphicFrameMk id="2" creationId="{DB5BBD8B-D527-4830-84A6-985AAF2F7F6B}"/>
          </ac:graphicFrameMkLst>
        </pc:graphicFrameChg>
        <pc:picChg chg="del">
          <ac:chgData name="Odina Norbo'tayeva" userId="dbcdeb9d9dad59af" providerId="LiveId" clId="{79FA86D8-1B3B-40C4-B5F4-41C8EBB0EFD9}" dt="2025-12-03T11:05:25.816" v="65" actId="478"/>
          <ac:picMkLst>
            <pc:docMk/>
            <pc:sldMk cId="3209360589" sldId="449"/>
            <ac:picMk id="4" creationId="{86F7EE52-3ED7-4099-9B2F-D7AB9ACE328B}"/>
          </ac:picMkLst>
        </pc:picChg>
        <pc:picChg chg="mod">
          <ac:chgData name="Odina Norbo'tayeva" userId="dbcdeb9d9dad59af" providerId="LiveId" clId="{79FA86D8-1B3B-40C4-B5F4-41C8EBB0EFD9}" dt="2025-12-03T11:04:52.166" v="60"/>
          <ac:picMkLst>
            <pc:docMk/>
            <pc:sldMk cId="3209360589" sldId="449"/>
            <ac:picMk id="6" creationId="{DE8A524C-19FA-4D14-94FB-7B6E8FCA6C2D}"/>
          </ac:picMkLst>
        </pc:picChg>
        <pc:cxnChg chg="del mod">
          <ac:chgData name="Odina Norbo'tayeva" userId="dbcdeb9d9dad59af" providerId="LiveId" clId="{79FA86D8-1B3B-40C4-B5F4-41C8EBB0EFD9}" dt="2025-12-03T11:05:30.897" v="67" actId="478"/>
          <ac:cxnSpMkLst>
            <pc:docMk/>
            <pc:sldMk cId="3209360589" sldId="44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6:41.009" v="81" actId="207"/>
        <pc:sldMkLst>
          <pc:docMk/>
          <pc:sldMk cId="1646985763" sldId="450"/>
        </pc:sldMkLst>
        <pc:spChg chg="mod">
          <ac:chgData name="Odina Norbo'tayeva" userId="dbcdeb9d9dad59af" providerId="LiveId" clId="{79FA86D8-1B3B-40C4-B5F4-41C8EBB0EFD9}" dt="2025-12-03T11:06:29.044" v="79" actId="1076"/>
          <ac:spMkLst>
            <pc:docMk/>
            <pc:sldMk cId="1646985763" sldId="450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79FA86D8-1B3B-40C4-B5F4-41C8EBB0EFD9}" dt="2025-12-03T11:06:41.009" v="81" actId="207"/>
          <ac:graphicFrameMkLst>
            <pc:docMk/>
            <pc:sldMk cId="1646985763" sldId="450"/>
            <ac:graphicFrameMk id="9" creationId="{921FEDA3-9479-48C7-9F99-F34C62BDC3D3}"/>
          </ac:graphicFrameMkLst>
        </pc:graphicFrameChg>
        <pc:picChg chg="del">
          <ac:chgData name="Odina Norbo'tayeva" userId="dbcdeb9d9dad59af" providerId="LiveId" clId="{79FA86D8-1B3B-40C4-B5F4-41C8EBB0EFD9}" dt="2025-12-03T11:06:10.954" v="74" actId="478"/>
          <ac:picMkLst>
            <pc:docMk/>
            <pc:sldMk cId="1646985763" sldId="450"/>
            <ac:picMk id="4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06:14.626" v="75" actId="208"/>
          <ac:cxnSpMkLst>
            <pc:docMk/>
            <pc:sldMk cId="1646985763" sldId="45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7:31.094" v="92" actId="12100"/>
        <pc:sldMkLst>
          <pc:docMk/>
          <pc:sldMk cId="2841506273" sldId="451"/>
        </pc:sldMkLst>
        <pc:spChg chg="mod">
          <ac:chgData name="Odina Norbo'tayeva" userId="dbcdeb9d9dad59af" providerId="LiveId" clId="{79FA86D8-1B3B-40C4-B5F4-41C8EBB0EFD9}" dt="2025-12-03T11:07:05.110" v="87" actId="1076"/>
          <ac:spMkLst>
            <pc:docMk/>
            <pc:sldMk cId="2841506273" sldId="451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79FA86D8-1B3B-40C4-B5F4-41C8EBB0EFD9}" dt="2025-12-03T11:07:31.094" v="92" actId="12100"/>
          <ac:graphicFrameMkLst>
            <pc:docMk/>
            <pc:sldMk cId="2841506273" sldId="451"/>
            <ac:graphicFrameMk id="6" creationId="{402CA926-0E26-4F52-ADDA-39D86D613A40}"/>
          </ac:graphicFrameMkLst>
        </pc:graphicFrameChg>
        <pc:picChg chg="del">
          <ac:chgData name="Odina Norbo'tayeva" userId="dbcdeb9d9dad59af" providerId="LiveId" clId="{79FA86D8-1B3B-40C4-B5F4-41C8EBB0EFD9}" dt="2025-12-03T11:06:45.636" v="82" actId="478"/>
          <ac:picMkLst>
            <pc:docMk/>
            <pc:sldMk cId="2841506273" sldId="451"/>
            <ac:picMk id="4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06:49.384" v="83" actId="208"/>
          <ac:cxnSpMkLst>
            <pc:docMk/>
            <pc:sldMk cId="2841506273" sldId="45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8:08.430" v="100" actId="208"/>
        <pc:sldMkLst>
          <pc:docMk/>
          <pc:sldMk cId="1489325238" sldId="452"/>
        </pc:sldMkLst>
        <pc:spChg chg="mod">
          <ac:chgData name="Odina Norbo'tayeva" userId="dbcdeb9d9dad59af" providerId="LiveId" clId="{79FA86D8-1B3B-40C4-B5F4-41C8EBB0EFD9}" dt="2025-12-03T11:07:53.008" v="97" actId="1076"/>
          <ac:spMkLst>
            <pc:docMk/>
            <pc:sldMk cId="1489325238" sldId="452"/>
            <ac:spMk id="25" creationId="{BC8C0C6B-5EAF-48C4-B911-4B36CAD57560}"/>
          </ac:spMkLst>
        </pc:spChg>
        <pc:graphicFrameChg chg="modGraphic">
          <ac:chgData name="Odina Norbo'tayeva" userId="dbcdeb9d9dad59af" providerId="LiveId" clId="{79FA86D8-1B3B-40C4-B5F4-41C8EBB0EFD9}" dt="2025-12-03T11:08:01.960" v="99" actId="207"/>
          <ac:graphicFrameMkLst>
            <pc:docMk/>
            <pc:sldMk cId="1489325238" sldId="452"/>
            <ac:graphicFrameMk id="8" creationId="{5507802C-A16E-403D-86F3-F8C33A80E5CA}"/>
          </ac:graphicFrameMkLst>
        </pc:graphicFrameChg>
        <pc:picChg chg="del">
          <ac:chgData name="Odina Norbo'tayeva" userId="dbcdeb9d9dad59af" providerId="LiveId" clId="{79FA86D8-1B3B-40C4-B5F4-41C8EBB0EFD9}" dt="2025-12-03T11:07:38.944" v="94" actId="478"/>
          <ac:picMkLst>
            <pc:docMk/>
            <pc:sldMk cId="1489325238" sldId="452"/>
            <ac:picMk id="4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08:08.430" v="100" actId="208"/>
          <ac:cxnSpMkLst>
            <pc:docMk/>
            <pc:sldMk cId="148932523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9:11.984" v="108" actId="1076"/>
        <pc:sldMkLst>
          <pc:docMk/>
          <pc:sldMk cId="1703008859" sldId="453"/>
        </pc:sldMkLst>
        <pc:spChg chg="mod">
          <ac:chgData name="Odina Norbo'tayeva" userId="dbcdeb9d9dad59af" providerId="LiveId" clId="{79FA86D8-1B3B-40C4-B5F4-41C8EBB0EFD9}" dt="2025-12-03T11:09:11.984" v="108" actId="1076"/>
          <ac:spMkLst>
            <pc:docMk/>
            <pc:sldMk cId="1703008859" sldId="453"/>
            <ac:spMk id="10" creationId="{C0DCD92F-2CD5-4A0D-9383-BC7A28031E1A}"/>
          </ac:spMkLst>
        </pc:spChg>
        <pc:picChg chg="del">
          <ac:chgData name="Odina Norbo'tayeva" userId="dbcdeb9d9dad59af" providerId="LiveId" clId="{79FA86D8-1B3B-40C4-B5F4-41C8EBB0EFD9}" dt="2025-12-03T11:08:13.844" v="101" actId="478"/>
          <ac:picMkLst>
            <pc:docMk/>
            <pc:sldMk cId="1703008859" sldId="453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79FA86D8-1B3B-40C4-B5F4-41C8EBB0EFD9}" dt="2025-12-03T11:11:00.340" v="138" actId="207"/>
        <pc:sldMkLst>
          <pc:docMk/>
          <pc:sldMk cId="2696396426" sldId="454"/>
        </pc:sldMkLst>
        <pc:spChg chg="mod">
          <ac:chgData name="Odina Norbo'tayeva" userId="dbcdeb9d9dad59af" providerId="LiveId" clId="{79FA86D8-1B3B-40C4-B5F4-41C8EBB0EFD9}" dt="2025-12-03T11:10:30.091" v="129" actId="207"/>
          <ac:spMkLst>
            <pc:docMk/>
            <pc:sldMk cId="2696396426" sldId="454"/>
            <ac:spMk id="2" creationId="{06C39E79-D328-458B-9B95-A1A23BB5FE54}"/>
          </ac:spMkLst>
        </pc:spChg>
        <pc:spChg chg="del mod">
          <ac:chgData name="Odina Norbo'tayeva" userId="dbcdeb9d9dad59af" providerId="LiveId" clId="{79FA86D8-1B3B-40C4-B5F4-41C8EBB0EFD9}" dt="2025-12-03T11:10:38.890" v="133" actId="478"/>
          <ac:spMkLst>
            <pc:docMk/>
            <pc:sldMk cId="2696396426" sldId="454"/>
            <ac:spMk id="3" creationId="{FB20849B-A680-4BC5-A440-DB89E0029EFB}"/>
          </ac:spMkLst>
        </pc:spChg>
        <pc:graphicFrameChg chg="mod modGraphic">
          <ac:chgData name="Odina Norbo'tayeva" userId="dbcdeb9d9dad59af" providerId="LiveId" clId="{79FA86D8-1B3B-40C4-B5F4-41C8EBB0EFD9}" dt="2025-12-03T11:11:00.340" v="138" actId="207"/>
          <ac:graphicFrameMkLst>
            <pc:docMk/>
            <pc:sldMk cId="2696396426" sldId="454"/>
            <ac:graphicFrameMk id="10" creationId="{3FD3CE73-FCD4-4D8B-BECA-842B694AFD2D}"/>
          </ac:graphicFrameMkLst>
        </pc:graphicFrameChg>
        <pc:picChg chg="del">
          <ac:chgData name="Odina Norbo'tayeva" userId="dbcdeb9d9dad59af" providerId="LiveId" clId="{79FA86D8-1B3B-40C4-B5F4-41C8EBB0EFD9}" dt="2025-12-03T11:10:12.034" v="122" actId="478"/>
          <ac:picMkLst>
            <pc:docMk/>
            <pc:sldMk cId="2696396426" sldId="454"/>
            <ac:picMk id="4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10:43.476" v="134" actId="208"/>
          <ac:cxnSpMkLst>
            <pc:docMk/>
            <pc:sldMk cId="2696396426" sldId="45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9:46.695" v="116" actId="207"/>
        <pc:sldMkLst>
          <pc:docMk/>
          <pc:sldMk cId="238290768" sldId="457"/>
        </pc:sldMkLst>
        <pc:spChg chg="mod">
          <ac:chgData name="Odina Norbo'tayeva" userId="dbcdeb9d9dad59af" providerId="LiveId" clId="{79FA86D8-1B3B-40C4-B5F4-41C8EBB0EFD9}" dt="2025-12-03T11:09:28.654" v="111" actId="2711"/>
          <ac:spMkLst>
            <pc:docMk/>
            <pc:sldMk cId="238290768" sldId="457"/>
            <ac:spMk id="3" creationId="{62B3BFA8-365F-41BC-BA3C-1BB0307F0654}"/>
          </ac:spMkLst>
        </pc:spChg>
        <pc:spChg chg="mod">
          <ac:chgData name="Odina Norbo'tayeva" userId="dbcdeb9d9dad59af" providerId="LiveId" clId="{79FA86D8-1B3B-40C4-B5F4-41C8EBB0EFD9}" dt="2025-12-03T11:09:46.695" v="116" actId="207"/>
          <ac:spMkLst>
            <pc:docMk/>
            <pc:sldMk cId="238290768" sldId="457"/>
            <ac:spMk id="25" creationId="{BC8C0C6B-5EAF-48C4-B911-4B36CAD57560}"/>
          </ac:spMkLst>
        </pc:spChg>
        <pc:picChg chg="del">
          <ac:chgData name="Odina Norbo'tayeva" userId="dbcdeb9d9dad59af" providerId="LiveId" clId="{79FA86D8-1B3B-40C4-B5F4-41C8EBB0EFD9}" dt="2025-12-03T11:09:30.874" v="112" actId="478"/>
          <ac:picMkLst>
            <pc:docMk/>
            <pc:sldMk cId="238290768" sldId="457"/>
            <ac:picMk id="4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09:34.220" v="113" actId="208"/>
          <ac:cxnSpMkLst>
            <pc:docMk/>
            <pc:sldMk cId="238290768" sldId="45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02:55.710" v="33" actId="207"/>
        <pc:sldMkLst>
          <pc:docMk/>
          <pc:sldMk cId="3384646283" sldId="458"/>
        </pc:sldMkLst>
        <pc:spChg chg="mod">
          <ac:chgData name="Odina Norbo'tayeva" userId="dbcdeb9d9dad59af" providerId="LiveId" clId="{79FA86D8-1B3B-40C4-B5F4-41C8EBB0EFD9}" dt="2025-12-03T11:02:32.604" v="26" actId="1076"/>
          <ac:spMkLst>
            <pc:docMk/>
            <pc:sldMk cId="3384646283" sldId="458"/>
            <ac:spMk id="5" creationId="{7D156980-3580-4BE0-8AE8-156F880B9F37}"/>
          </ac:spMkLst>
        </pc:spChg>
        <pc:spChg chg="mod">
          <ac:chgData name="Odina Norbo'tayeva" userId="dbcdeb9d9dad59af" providerId="LiveId" clId="{79FA86D8-1B3B-40C4-B5F4-41C8EBB0EFD9}" dt="2025-12-03T11:02:55.710" v="33" actId="207"/>
          <ac:spMkLst>
            <pc:docMk/>
            <pc:sldMk cId="3384646283" sldId="458"/>
            <ac:spMk id="10" creationId="{E77DC762-6AA7-448D-99BF-5924E05D4C19}"/>
          </ac:spMkLst>
        </pc:spChg>
        <pc:picChg chg="del">
          <ac:chgData name="Odina Norbo'tayeva" userId="dbcdeb9d9dad59af" providerId="LiveId" clId="{79FA86D8-1B3B-40C4-B5F4-41C8EBB0EFD9}" dt="2025-12-03T11:02:39.027" v="28" actId="478"/>
          <ac:picMkLst>
            <pc:docMk/>
            <pc:sldMk cId="3384646283" sldId="458"/>
            <ac:picMk id="3" creationId="{86F7EE52-3ED7-4099-9B2F-D7AB9ACE328B}"/>
          </ac:picMkLst>
        </pc:picChg>
        <pc:picChg chg="mod">
          <ac:chgData name="Odina Norbo'tayeva" userId="dbcdeb9d9dad59af" providerId="LiveId" clId="{79FA86D8-1B3B-40C4-B5F4-41C8EBB0EFD9}" dt="2025-12-03T11:02:23.089" v="23" actId="1076"/>
          <ac:picMkLst>
            <pc:docMk/>
            <pc:sldMk cId="3384646283" sldId="458"/>
            <ac:picMk id="6" creationId="{7ACA28F1-0246-499F-8DF3-DA75260A1B94}"/>
          </ac:picMkLst>
        </pc:picChg>
        <pc:picChg chg="del">
          <ac:chgData name="Odina Norbo'tayeva" userId="dbcdeb9d9dad59af" providerId="LiveId" clId="{79FA86D8-1B3B-40C4-B5F4-41C8EBB0EFD9}" dt="2025-12-03T11:02:16.144" v="21" actId="478"/>
          <ac:picMkLst>
            <pc:docMk/>
            <pc:sldMk cId="3384646283" sldId="458"/>
            <ac:picMk id="8" creationId="{745684DA-96E4-4D98-9864-9D418A229867}"/>
          </ac:picMkLst>
        </pc:picChg>
        <pc:cxnChg chg="mod">
          <ac:chgData name="Odina Norbo'tayeva" userId="dbcdeb9d9dad59af" providerId="LiveId" clId="{79FA86D8-1B3B-40C4-B5F4-41C8EBB0EFD9}" dt="2025-12-03T11:02:37.438" v="27" actId="208"/>
          <ac:cxnSpMkLst>
            <pc:docMk/>
            <pc:sldMk cId="3384646283" sldId="45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79FA86D8-1B3B-40C4-B5F4-41C8EBB0EFD9}" dt="2025-12-03T11:11:38.334" v="148" actId="1076"/>
        <pc:sldMkLst>
          <pc:docMk/>
          <pc:sldMk cId="3215985900" sldId="459"/>
        </pc:sldMkLst>
        <pc:spChg chg="del">
          <ac:chgData name="Odina Norbo'tayeva" userId="dbcdeb9d9dad59af" providerId="LiveId" clId="{79FA86D8-1B3B-40C4-B5F4-41C8EBB0EFD9}" dt="2025-12-03T11:11:29.736" v="145" actId="478"/>
          <ac:spMkLst>
            <pc:docMk/>
            <pc:sldMk cId="3215985900" sldId="459"/>
            <ac:spMk id="3" creationId="{FB20849B-A680-4BC5-A440-DB89E0029EFB}"/>
          </ac:spMkLst>
        </pc:spChg>
        <pc:spChg chg="mod">
          <ac:chgData name="Odina Norbo'tayeva" userId="dbcdeb9d9dad59af" providerId="LiveId" clId="{79FA86D8-1B3B-40C4-B5F4-41C8EBB0EFD9}" dt="2025-12-03T11:11:38.334" v="148" actId="1076"/>
          <ac:spMkLst>
            <pc:docMk/>
            <pc:sldMk cId="3215985900" sldId="459"/>
            <ac:spMk id="8" creationId="{9E22BCAC-23F1-40B4-B7DD-ABF8484095CB}"/>
          </ac:spMkLst>
        </pc:spChg>
        <pc:picChg chg="del">
          <ac:chgData name="Odina Norbo'tayeva" userId="dbcdeb9d9dad59af" providerId="LiveId" clId="{79FA86D8-1B3B-40C4-B5F4-41C8EBB0EFD9}" dt="2025-12-03T11:11:32.204" v="146" actId="478"/>
          <ac:picMkLst>
            <pc:docMk/>
            <pc:sldMk cId="3215985900" sldId="459"/>
            <ac:picMk id="4" creationId="{86F7EE52-3ED7-4099-9B2F-D7AB9ACE328B}"/>
          </ac:picMkLst>
        </pc:picChg>
        <pc:cxnChg chg="mod">
          <ac:chgData name="Odina Norbo'tayeva" userId="dbcdeb9d9dad59af" providerId="LiveId" clId="{79FA86D8-1B3B-40C4-B5F4-41C8EBB0EFD9}" dt="2025-12-03T11:11:35.844" v="147" actId="208"/>
          <ac:cxnSpMkLst>
            <pc:docMk/>
            <pc:sldMk cId="3215985900" sldId="459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D24F8B-F8C3-4638-B1C2-6CAE1BBE8E8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4231782-7679-41C9-A772-721A9CBAF732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Urushning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oxirida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ishtirokchi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davlatlarning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ahvoli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4D3476-1EBE-4C58-A3B9-579AC8A3288D}" type="parTrans" cxnId="{4318928D-0930-4089-A1C3-475C3FE84E6B}">
      <dgm:prSet/>
      <dgm:spPr/>
      <dgm:t>
        <a:bodyPr/>
        <a:lstStyle/>
        <a:p>
          <a:endParaRPr lang="ru-RU"/>
        </a:p>
      </dgm:t>
    </dgm:pt>
    <dgm:pt modelId="{B7769718-E62B-47DE-BB4E-577124E322A4}" type="sibTrans" cxnId="{4318928D-0930-4089-A1C3-475C3FE84E6B}">
      <dgm:prSet/>
      <dgm:spPr/>
      <dgm:t>
        <a:bodyPr/>
        <a:lstStyle/>
        <a:p>
          <a:endParaRPr lang="ru-RU"/>
        </a:p>
      </dgm:t>
    </dgm:pt>
    <dgm:pt modelId="{14AB6764-A2A0-45F6-B1DB-ED93631EF860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yakunlari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2B7AD8-18A3-4656-8367-E5BEEB3AA6DE}" type="parTrans" cxnId="{A4A1FA68-5238-4CB3-B0E4-7A8983CD4F7D}">
      <dgm:prSet/>
      <dgm:spPr/>
      <dgm:t>
        <a:bodyPr/>
        <a:lstStyle/>
        <a:p>
          <a:endParaRPr lang="ru-RU"/>
        </a:p>
      </dgm:t>
    </dgm:pt>
    <dgm:pt modelId="{ED2583A4-077D-40D2-9BAA-CFBD50A1E523}" type="sibTrans" cxnId="{A4A1FA68-5238-4CB3-B0E4-7A8983CD4F7D}">
      <dgm:prSet/>
      <dgm:spPr/>
      <dgm:t>
        <a:bodyPr/>
        <a:lstStyle/>
        <a:p>
          <a:endParaRPr lang="ru-RU"/>
        </a:p>
      </dgm:t>
    </dgm:pt>
    <dgm:pt modelId="{22093A5C-34EE-4BDB-859D-70C231EBDAC6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jahon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oqibatlar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CD6AD-993B-48FB-A064-679848219F82}" type="parTrans" cxnId="{F007C522-C575-41AD-93BF-743CEB2D5C3A}">
      <dgm:prSet/>
      <dgm:spPr/>
      <dgm:t>
        <a:bodyPr/>
        <a:lstStyle/>
        <a:p>
          <a:endParaRPr lang="ru-RU"/>
        </a:p>
      </dgm:t>
    </dgm:pt>
    <dgm:pt modelId="{63A30022-A7E8-4E1A-A1CB-39C84924E61C}" type="sibTrans" cxnId="{F007C522-C575-41AD-93BF-743CEB2D5C3A}">
      <dgm:prSet/>
      <dgm:spPr/>
      <dgm:t>
        <a:bodyPr/>
        <a:lstStyle/>
        <a:p>
          <a:endParaRPr lang="ru-RU"/>
        </a:p>
      </dgm:t>
    </dgm:pt>
    <dgm:pt modelId="{716CDED5-E251-476E-BC1D-41FB53CFD8EE}" type="pres">
      <dgm:prSet presAssocID="{60D24F8B-F8C3-4638-B1C2-6CAE1BBE8E8C}" presName="Name0" presStyleCnt="0">
        <dgm:presLayoutVars>
          <dgm:chMax val="7"/>
          <dgm:chPref val="7"/>
          <dgm:dir/>
        </dgm:presLayoutVars>
      </dgm:prSet>
      <dgm:spPr/>
    </dgm:pt>
    <dgm:pt modelId="{A4291F3C-E9AB-4798-980F-54769B13CA9F}" type="pres">
      <dgm:prSet presAssocID="{60D24F8B-F8C3-4638-B1C2-6CAE1BBE8E8C}" presName="Name1" presStyleCnt="0"/>
      <dgm:spPr/>
    </dgm:pt>
    <dgm:pt modelId="{E379E852-7E3D-486C-9635-A6531B81CFC6}" type="pres">
      <dgm:prSet presAssocID="{60D24F8B-F8C3-4638-B1C2-6CAE1BBE8E8C}" presName="cycle" presStyleCnt="0"/>
      <dgm:spPr/>
    </dgm:pt>
    <dgm:pt modelId="{4009D7DB-8B75-49A4-8A35-D9EFAE7BD741}" type="pres">
      <dgm:prSet presAssocID="{60D24F8B-F8C3-4638-B1C2-6CAE1BBE8E8C}" presName="srcNode" presStyleLbl="node1" presStyleIdx="0" presStyleCnt="3"/>
      <dgm:spPr/>
    </dgm:pt>
    <dgm:pt modelId="{C7DB3DAF-95E3-4701-9508-3BB2080FE9E5}" type="pres">
      <dgm:prSet presAssocID="{60D24F8B-F8C3-4638-B1C2-6CAE1BBE8E8C}" presName="conn" presStyleLbl="parChTrans1D2" presStyleIdx="0" presStyleCnt="1"/>
      <dgm:spPr/>
    </dgm:pt>
    <dgm:pt modelId="{F0BF6A3C-B6D0-4180-A9A9-F21B7B5C7F3B}" type="pres">
      <dgm:prSet presAssocID="{60D24F8B-F8C3-4638-B1C2-6CAE1BBE8E8C}" presName="extraNode" presStyleLbl="node1" presStyleIdx="0" presStyleCnt="3"/>
      <dgm:spPr/>
    </dgm:pt>
    <dgm:pt modelId="{D16581BB-3D03-43E9-BFAF-23D76824F1E3}" type="pres">
      <dgm:prSet presAssocID="{60D24F8B-F8C3-4638-B1C2-6CAE1BBE8E8C}" presName="dstNode" presStyleLbl="node1" presStyleIdx="0" presStyleCnt="3"/>
      <dgm:spPr/>
    </dgm:pt>
    <dgm:pt modelId="{351A9D6A-8244-4F73-B6D1-1E1C06D086FC}" type="pres">
      <dgm:prSet presAssocID="{54231782-7679-41C9-A772-721A9CBAF732}" presName="text_1" presStyleLbl="node1" presStyleIdx="0" presStyleCnt="3">
        <dgm:presLayoutVars>
          <dgm:bulletEnabled val="1"/>
        </dgm:presLayoutVars>
      </dgm:prSet>
      <dgm:spPr/>
    </dgm:pt>
    <dgm:pt modelId="{6F8B72DD-C71C-4988-BADA-A1DC1812B7B4}" type="pres">
      <dgm:prSet presAssocID="{54231782-7679-41C9-A772-721A9CBAF732}" presName="accent_1" presStyleCnt="0"/>
      <dgm:spPr/>
    </dgm:pt>
    <dgm:pt modelId="{01F26A79-95AD-47ED-AEFC-7F37C1216F40}" type="pres">
      <dgm:prSet presAssocID="{54231782-7679-41C9-A772-721A9CBAF732}" presName="accentRepeatNode" presStyleLbl="solidFgAcc1" presStyleIdx="0" presStyleCnt="3"/>
      <dgm:spPr/>
    </dgm:pt>
    <dgm:pt modelId="{8063FFFA-C775-48F2-A4D8-5659FD5542B0}" type="pres">
      <dgm:prSet presAssocID="{14AB6764-A2A0-45F6-B1DB-ED93631EF860}" presName="text_2" presStyleLbl="node1" presStyleIdx="1" presStyleCnt="3">
        <dgm:presLayoutVars>
          <dgm:bulletEnabled val="1"/>
        </dgm:presLayoutVars>
      </dgm:prSet>
      <dgm:spPr/>
    </dgm:pt>
    <dgm:pt modelId="{02839F50-9C0D-4D0D-A176-2616C0D283AA}" type="pres">
      <dgm:prSet presAssocID="{14AB6764-A2A0-45F6-B1DB-ED93631EF860}" presName="accent_2" presStyleCnt="0"/>
      <dgm:spPr/>
    </dgm:pt>
    <dgm:pt modelId="{BF62AB96-478C-4C51-9197-4A16A53D3747}" type="pres">
      <dgm:prSet presAssocID="{14AB6764-A2A0-45F6-B1DB-ED93631EF860}" presName="accentRepeatNode" presStyleLbl="solidFgAcc1" presStyleIdx="1" presStyleCnt="3"/>
      <dgm:spPr/>
    </dgm:pt>
    <dgm:pt modelId="{C1024276-04A0-49DA-AAF9-83C6E20D9AE0}" type="pres">
      <dgm:prSet presAssocID="{22093A5C-34EE-4BDB-859D-70C231EBDAC6}" presName="text_3" presStyleLbl="node1" presStyleIdx="2" presStyleCnt="3">
        <dgm:presLayoutVars>
          <dgm:bulletEnabled val="1"/>
        </dgm:presLayoutVars>
      </dgm:prSet>
      <dgm:spPr/>
    </dgm:pt>
    <dgm:pt modelId="{92E499B3-3110-47E9-97B4-52315FEA3208}" type="pres">
      <dgm:prSet presAssocID="{22093A5C-34EE-4BDB-859D-70C231EBDAC6}" presName="accent_3" presStyleCnt="0"/>
      <dgm:spPr/>
    </dgm:pt>
    <dgm:pt modelId="{31F792FD-8534-4573-BCB0-D1929823F577}" type="pres">
      <dgm:prSet presAssocID="{22093A5C-34EE-4BDB-859D-70C231EBDAC6}" presName="accentRepeatNode" presStyleLbl="solidFgAcc1" presStyleIdx="2" presStyleCnt="3"/>
      <dgm:spPr/>
    </dgm:pt>
  </dgm:ptLst>
  <dgm:cxnLst>
    <dgm:cxn modelId="{F007C522-C575-41AD-93BF-743CEB2D5C3A}" srcId="{60D24F8B-F8C3-4638-B1C2-6CAE1BBE8E8C}" destId="{22093A5C-34EE-4BDB-859D-70C231EBDAC6}" srcOrd="2" destOrd="0" parTransId="{073CD6AD-993B-48FB-A064-679848219F82}" sibTransId="{63A30022-A7E8-4E1A-A1CB-39C84924E61C}"/>
    <dgm:cxn modelId="{A4A1FA68-5238-4CB3-B0E4-7A8983CD4F7D}" srcId="{60D24F8B-F8C3-4638-B1C2-6CAE1BBE8E8C}" destId="{14AB6764-A2A0-45F6-B1DB-ED93631EF860}" srcOrd="1" destOrd="0" parTransId="{312B7AD8-18A3-4656-8367-E5BEEB3AA6DE}" sibTransId="{ED2583A4-077D-40D2-9BAA-CFBD50A1E523}"/>
    <dgm:cxn modelId="{FB52226C-B555-4DE7-8D58-8D5B3EB910CA}" type="presOf" srcId="{B7769718-E62B-47DE-BB4E-577124E322A4}" destId="{C7DB3DAF-95E3-4701-9508-3BB2080FE9E5}" srcOrd="0" destOrd="0" presId="urn:microsoft.com/office/officeart/2008/layout/VerticalCurvedList"/>
    <dgm:cxn modelId="{CF466651-9A40-473F-9D84-37AE41C65348}" type="presOf" srcId="{60D24F8B-F8C3-4638-B1C2-6CAE1BBE8E8C}" destId="{716CDED5-E251-476E-BC1D-41FB53CFD8EE}" srcOrd="0" destOrd="0" presId="urn:microsoft.com/office/officeart/2008/layout/VerticalCurvedList"/>
    <dgm:cxn modelId="{4318928D-0930-4089-A1C3-475C3FE84E6B}" srcId="{60D24F8B-F8C3-4638-B1C2-6CAE1BBE8E8C}" destId="{54231782-7679-41C9-A772-721A9CBAF732}" srcOrd="0" destOrd="0" parTransId="{B74D3476-1EBE-4C58-A3B9-579AC8A3288D}" sibTransId="{B7769718-E62B-47DE-BB4E-577124E322A4}"/>
    <dgm:cxn modelId="{7C9050B4-72E6-431A-A133-B9C6B3FEB798}" type="presOf" srcId="{54231782-7679-41C9-A772-721A9CBAF732}" destId="{351A9D6A-8244-4F73-B6D1-1E1C06D086FC}" srcOrd="0" destOrd="0" presId="urn:microsoft.com/office/officeart/2008/layout/VerticalCurvedList"/>
    <dgm:cxn modelId="{C65DFDCD-A4BB-47C0-910B-39114B8C6CF6}" type="presOf" srcId="{22093A5C-34EE-4BDB-859D-70C231EBDAC6}" destId="{C1024276-04A0-49DA-AAF9-83C6E20D9AE0}" srcOrd="0" destOrd="0" presId="urn:microsoft.com/office/officeart/2008/layout/VerticalCurvedList"/>
    <dgm:cxn modelId="{B093EED4-85C0-4C92-A21D-F241BF9FBD59}" type="presOf" srcId="{14AB6764-A2A0-45F6-B1DB-ED93631EF860}" destId="{8063FFFA-C775-48F2-A4D8-5659FD5542B0}" srcOrd="0" destOrd="0" presId="urn:microsoft.com/office/officeart/2008/layout/VerticalCurvedList"/>
    <dgm:cxn modelId="{75754505-F168-4DF8-AB83-45500243B02F}" type="presParOf" srcId="{716CDED5-E251-476E-BC1D-41FB53CFD8EE}" destId="{A4291F3C-E9AB-4798-980F-54769B13CA9F}" srcOrd="0" destOrd="0" presId="urn:microsoft.com/office/officeart/2008/layout/VerticalCurvedList"/>
    <dgm:cxn modelId="{446695B6-8487-420F-82A6-144300158EC8}" type="presParOf" srcId="{A4291F3C-E9AB-4798-980F-54769B13CA9F}" destId="{E379E852-7E3D-486C-9635-A6531B81CFC6}" srcOrd="0" destOrd="0" presId="urn:microsoft.com/office/officeart/2008/layout/VerticalCurvedList"/>
    <dgm:cxn modelId="{E97993CA-FFE7-4A31-BA78-D798EBCE4F68}" type="presParOf" srcId="{E379E852-7E3D-486C-9635-A6531B81CFC6}" destId="{4009D7DB-8B75-49A4-8A35-D9EFAE7BD741}" srcOrd="0" destOrd="0" presId="urn:microsoft.com/office/officeart/2008/layout/VerticalCurvedList"/>
    <dgm:cxn modelId="{12B5C326-C0F4-4234-9C54-1B1F8DE8CA7F}" type="presParOf" srcId="{E379E852-7E3D-486C-9635-A6531B81CFC6}" destId="{C7DB3DAF-95E3-4701-9508-3BB2080FE9E5}" srcOrd="1" destOrd="0" presId="urn:microsoft.com/office/officeart/2008/layout/VerticalCurvedList"/>
    <dgm:cxn modelId="{D4BA6ACF-DE7A-4F96-9B64-A3B58F6BBA8E}" type="presParOf" srcId="{E379E852-7E3D-486C-9635-A6531B81CFC6}" destId="{F0BF6A3C-B6D0-4180-A9A9-F21B7B5C7F3B}" srcOrd="2" destOrd="0" presId="urn:microsoft.com/office/officeart/2008/layout/VerticalCurvedList"/>
    <dgm:cxn modelId="{06B83DDD-95C1-4F05-9768-72A3CD61DB42}" type="presParOf" srcId="{E379E852-7E3D-486C-9635-A6531B81CFC6}" destId="{D16581BB-3D03-43E9-BFAF-23D76824F1E3}" srcOrd="3" destOrd="0" presId="urn:microsoft.com/office/officeart/2008/layout/VerticalCurvedList"/>
    <dgm:cxn modelId="{D61D7445-961C-4B88-B387-FA5C465968C1}" type="presParOf" srcId="{A4291F3C-E9AB-4798-980F-54769B13CA9F}" destId="{351A9D6A-8244-4F73-B6D1-1E1C06D086FC}" srcOrd="1" destOrd="0" presId="urn:microsoft.com/office/officeart/2008/layout/VerticalCurvedList"/>
    <dgm:cxn modelId="{7F1EF84B-3C98-4676-BACC-DE36D492284D}" type="presParOf" srcId="{A4291F3C-E9AB-4798-980F-54769B13CA9F}" destId="{6F8B72DD-C71C-4988-BADA-A1DC1812B7B4}" srcOrd="2" destOrd="0" presId="urn:microsoft.com/office/officeart/2008/layout/VerticalCurvedList"/>
    <dgm:cxn modelId="{405DBCE1-0AAA-4D18-AE5C-7BBE2E4D2881}" type="presParOf" srcId="{6F8B72DD-C71C-4988-BADA-A1DC1812B7B4}" destId="{01F26A79-95AD-47ED-AEFC-7F37C1216F40}" srcOrd="0" destOrd="0" presId="urn:microsoft.com/office/officeart/2008/layout/VerticalCurvedList"/>
    <dgm:cxn modelId="{FF160BC0-8E94-4F92-9550-A9D8BE5F7766}" type="presParOf" srcId="{A4291F3C-E9AB-4798-980F-54769B13CA9F}" destId="{8063FFFA-C775-48F2-A4D8-5659FD5542B0}" srcOrd="3" destOrd="0" presId="urn:microsoft.com/office/officeart/2008/layout/VerticalCurvedList"/>
    <dgm:cxn modelId="{F8114882-67D7-4E80-8884-97C5DB0EBB9E}" type="presParOf" srcId="{A4291F3C-E9AB-4798-980F-54769B13CA9F}" destId="{02839F50-9C0D-4D0D-A176-2616C0D283AA}" srcOrd="4" destOrd="0" presId="urn:microsoft.com/office/officeart/2008/layout/VerticalCurvedList"/>
    <dgm:cxn modelId="{9E997CF7-A007-4F55-A740-B85173EEEBA6}" type="presParOf" srcId="{02839F50-9C0D-4D0D-A176-2616C0D283AA}" destId="{BF62AB96-478C-4C51-9197-4A16A53D3747}" srcOrd="0" destOrd="0" presId="urn:microsoft.com/office/officeart/2008/layout/VerticalCurvedList"/>
    <dgm:cxn modelId="{A079CCCE-1A38-4A93-AAC9-FF60A9A6543C}" type="presParOf" srcId="{A4291F3C-E9AB-4798-980F-54769B13CA9F}" destId="{C1024276-04A0-49DA-AAF9-83C6E20D9AE0}" srcOrd="5" destOrd="0" presId="urn:microsoft.com/office/officeart/2008/layout/VerticalCurvedList"/>
    <dgm:cxn modelId="{2328254A-86A2-4E01-A1A4-ACD49BAD7726}" type="presParOf" srcId="{A4291F3C-E9AB-4798-980F-54769B13CA9F}" destId="{92E499B3-3110-47E9-97B4-52315FEA3208}" srcOrd="6" destOrd="0" presId="urn:microsoft.com/office/officeart/2008/layout/VerticalCurvedList"/>
    <dgm:cxn modelId="{ED0998A1-DB37-4E62-9B30-5D7E529F7DE4}" type="presParOf" srcId="{92E499B3-3110-47E9-97B4-52315FEA3208}" destId="{31F792FD-8534-4573-BCB0-D1929823F5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E87165-7A21-4A64-977A-63D65EB60A00}" type="doc">
      <dgm:prSet loTypeId="urn:microsoft.com/office/officeart/2005/8/layout/chevron2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637C6B03-4115-44AE-A0EF-F62137E0C282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BD5D7-4D3D-404B-ADB5-EE6F675A9B99}" type="parTrans" cxnId="{CD3F279E-CF16-49B0-A196-5DBA68A29FB0}">
      <dgm:prSet/>
      <dgm:spPr/>
      <dgm:t>
        <a:bodyPr/>
        <a:lstStyle/>
        <a:p>
          <a:endParaRPr lang="ru-RU"/>
        </a:p>
      </dgm:t>
    </dgm:pt>
    <dgm:pt modelId="{8D3CCC77-898E-4EA7-99DE-76ACC04244C4}" type="sibTrans" cxnId="{CD3F279E-CF16-49B0-A196-5DBA68A29FB0}">
      <dgm:prSet/>
      <dgm:spPr/>
      <dgm:t>
        <a:bodyPr/>
        <a:lstStyle/>
        <a:p>
          <a:endParaRPr lang="ru-RU"/>
        </a:p>
      </dgm:t>
    </dgm:pt>
    <dgm:pt modelId="{3A37A8B0-B375-4B11-8788-7BF8A6646087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1917-yilning aprel oyida Antantaning G‘arbiy frontdagi qurolli kuchlari hujumga o‘tdi.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36FB71-C903-481E-81DE-B9A17D7185D2}" type="parTrans" cxnId="{B657F35A-B9AA-4039-96D7-072AB90378DB}">
      <dgm:prSet/>
      <dgm:spPr/>
      <dgm:t>
        <a:bodyPr/>
        <a:lstStyle/>
        <a:p>
          <a:endParaRPr lang="ru-RU"/>
        </a:p>
      </dgm:t>
    </dgm:pt>
    <dgm:pt modelId="{5DA868A5-F332-4717-A0F7-014DF3B36019}" type="sibTrans" cxnId="{B657F35A-B9AA-4039-96D7-072AB90378DB}">
      <dgm:prSet/>
      <dgm:spPr/>
      <dgm:t>
        <a:bodyPr/>
        <a:lstStyle/>
        <a:p>
          <a:endParaRPr lang="ru-RU"/>
        </a:p>
      </dgm:t>
    </dgm:pt>
    <dgm:pt modelId="{07189F5D-0AE5-4E07-B2B6-8093E9FBB949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1299B0-C2E8-4014-AAA6-8D84BAA85D37}" type="parTrans" cxnId="{053F8D6F-4F8C-44EF-BAD8-38EA4AAA37D4}">
      <dgm:prSet/>
      <dgm:spPr/>
      <dgm:t>
        <a:bodyPr/>
        <a:lstStyle/>
        <a:p>
          <a:endParaRPr lang="ru-RU"/>
        </a:p>
      </dgm:t>
    </dgm:pt>
    <dgm:pt modelId="{FE7B3483-F1FA-480B-9652-A09188D6865C}" type="sibTrans" cxnId="{053F8D6F-4F8C-44EF-BAD8-38EA4AAA37D4}">
      <dgm:prSet/>
      <dgm:spPr/>
      <dgm:t>
        <a:bodyPr/>
        <a:lstStyle/>
        <a:p>
          <a:endParaRPr lang="ru-RU"/>
        </a:p>
      </dgm:t>
    </dgm:pt>
    <dgm:pt modelId="{FC05FDBE-0976-42DA-A5A5-DAAA07D324EE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1917-yilda Italiya qo‘shinlari muvaffaqiyatsizlikka uchradi. Buyuk Britaniya va Fransiya yordami Italiyani saqlab qoldi.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36403A-6455-4060-B2EF-35A00AC6F3DB}" type="parTrans" cxnId="{7BDD4D1D-BFC5-4133-8863-4D3596780FDA}">
      <dgm:prSet/>
      <dgm:spPr/>
      <dgm:t>
        <a:bodyPr/>
        <a:lstStyle/>
        <a:p>
          <a:endParaRPr lang="ru-RU"/>
        </a:p>
      </dgm:t>
    </dgm:pt>
    <dgm:pt modelId="{267681D7-6D08-4EEA-926D-6E65A7C2DACC}" type="sibTrans" cxnId="{7BDD4D1D-BFC5-4133-8863-4D3596780FDA}">
      <dgm:prSet/>
      <dgm:spPr/>
      <dgm:t>
        <a:bodyPr/>
        <a:lstStyle/>
        <a:p>
          <a:endParaRPr lang="ru-RU"/>
        </a:p>
      </dgm:t>
    </dgm:pt>
    <dgm:pt modelId="{46F1B66E-BD60-4EC5-B4CA-6068D9DE8A60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4DB08F-B0E7-4960-8890-C63935DAB9BC}" type="parTrans" cxnId="{E4DD61D9-A0B0-4C75-B5ED-31459C42F98C}">
      <dgm:prSet/>
      <dgm:spPr/>
      <dgm:t>
        <a:bodyPr/>
        <a:lstStyle/>
        <a:p>
          <a:endParaRPr lang="ru-RU"/>
        </a:p>
      </dgm:t>
    </dgm:pt>
    <dgm:pt modelId="{D5BFCBB3-2766-44B2-967A-8BC7C7A39039}" type="sibTrans" cxnId="{E4DD61D9-A0B0-4C75-B5ED-31459C42F98C}">
      <dgm:prSet/>
      <dgm:spPr/>
      <dgm:t>
        <a:bodyPr/>
        <a:lstStyle/>
        <a:p>
          <a:endParaRPr lang="ru-RU"/>
        </a:p>
      </dgm:t>
    </dgm:pt>
    <dgm:pt modelId="{4054E13C-8C20-4FD8-88FE-BA92B2FDEB5B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 noyabr oyida Germaniya inglizlarga qarshi kurashda yangi qurol – ognemyotni qo‘lladi.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37A413-A03E-4426-90C0-46A2E84F67A7}" type="parTrans" cxnId="{6EC899FC-9320-4C5A-A29A-34F97992F2A3}">
      <dgm:prSet/>
      <dgm:spPr/>
      <dgm:t>
        <a:bodyPr/>
        <a:lstStyle/>
        <a:p>
          <a:endParaRPr lang="ru-RU"/>
        </a:p>
      </dgm:t>
    </dgm:pt>
    <dgm:pt modelId="{919169D3-5656-4212-9555-9954A5D3C1CB}" type="sibTrans" cxnId="{6EC899FC-9320-4C5A-A29A-34F97992F2A3}">
      <dgm:prSet/>
      <dgm:spPr/>
      <dgm:t>
        <a:bodyPr/>
        <a:lstStyle/>
        <a:p>
          <a:endParaRPr lang="ru-RU"/>
        </a:p>
      </dgm:t>
    </dgm:pt>
    <dgm:pt modelId="{BAF81675-942D-4251-A3F6-72E0B58C318D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4E9793-4235-4B95-AB58-AF39737C7BF4}" type="parTrans" cxnId="{A51D166C-AEDC-4397-8E19-3721DE15D6BA}">
      <dgm:prSet/>
      <dgm:spPr/>
      <dgm:t>
        <a:bodyPr/>
        <a:lstStyle/>
        <a:p>
          <a:endParaRPr lang="ru-RU"/>
        </a:p>
      </dgm:t>
    </dgm:pt>
    <dgm:pt modelId="{2539D16C-2418-4FCC-9DBC-128EFE5F5646}" type="sibTrans" cxnId="{A51D166C-AEDC-4397-8E19-3721DE15D6BA}">
      <dgm:prSet/>
      <dgm:spPr/>
      <dgm:t>
        <a:bodyPr/>
        <a:lstStyle/>
        <a:p>
          <a:endParaRPr lang="ru-RU"/>
        </a:p>
      </dgm:t>
    </dgm:pt>
    <dgm:pt modelId="{A794E157-E730-4D28-929D-2A7DBB902591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C9FB2-7854-4DEF-8F1A-711E5402BCD5}" type="parTrans" cxnId="{14D42C22-3BFA-489E-8CFC-15F2BDEDF4C6}">
      <dgm:prSet/>
      <dgm:spPr/>
      <dgm:t>
        <a:bodyPr/>
        <a:lstStyle/>
        <a:p>
          <a:endParaRPr lang="ru-RU"/>
        </a:p>
      </dgm:t>
    </dgm:pt>
    <dgm:pt modelId="{57B45EB2-DF6D-4452-B8D0-8F23D09E48A0}" type="sibTrans" cxnId="{14D42C22-3BFA-489E-8CFC-15F2BDEDF4C6}">
      <dgm:prSet/>
      <dgm:spPr/>
      <dgm:t>
        <a:bodyPr/>
        <a:lstStyle/>
        <a:p>
          <a:endParaRPr lang="ru-RU"/>
        </a:p>
      </dgm:t>
    </dgm:pt>
    <dgm:pt modelId="{7FFA8797-0A80-49B1-800B-4B8C414ABD71}">
      <dgm:prSet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 mart oyida inglizlar Bag‘dod shahrini egalladilar.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E306EE-91FF-4D08-B371-B8DB5D0CAEA1}" type="parTrans" cxnId="{1D8AA858-38F5-42FD-95CB-7333D604DDA6}">
      <dgm:prSet/>
      <dgm:spPr/>
      <dgm:t>
        <a:bodyPr/>
        <a:lstStyle/>
        <a:p>
          <a:endParaRPr lang="ru-RU"/>
        </a:p>
      </dgm:t>
    </dgm:pt>
    <dgm:pt modelId="{7E36C014-3B79-41D6-8C21-ABAA4749649F}" type="sibTrans" cxnId="{1D8AA858-38F5-42FD-95CB-7333D604DDA6}">
      <dgm:prSet/>
      <dgm:spPr/>
      <dgm:t>
        <a:bodyPr/>
        <a:lstStyle/>
        <a:p>
          <a:endParaRPr lang="ru-RU"/>
        </a:p>
      </dgm:t>
    </dgm:pt>
    <dgm:pt modelId="{9533347B-817E-4D17-A7EB-92591789BEE3}">
      <dgm:prSet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kuziga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Usmonlilar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Arabiston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yarimorolini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to‘la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Falastinnig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boy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berdilar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DF398E-88C5-4804-8C34-51E6CA166B82}" type="parTrans" cxnId="{447CCEA1-4472-4DC5-9BB8-901629CF1238}">
      <dgm:prSet/>
      <dgm:spPr/>
      <dgm:t>
        <a:bodyPr/>
        <a:lstStyle/>
        <a:p>
          <a:endParaRPr lang="ru-RU"/>
        </a:p>
      </dgm:t>
    </dgm:pt>
    <dgm:pt modelId="{7D7BBC97-CB4D-458D-97E0-812FED28472A}" type="sibTrans" cxnId="{447CCEA1-4472-4DC5-9BB8-901629CF1238}">
      <dgm:prSet/>
      <dgm:spPr/>
      <dgm:t>
        <a:bodyPr/>
        <a:lstStyle/>
        <a:p>
          <a:endParaRPr lang="ru-RU"/>
        </a:p>
      </dgm:t>
    </dgm:pt>
    <dgm:pt modelId="{5503D013-A14E-4F08-B429-6081C096E4EE}" type="pres">
      <dgm:prSet presAssocID="{12E87165-7A21-4A64-977A-63D65EB60A00}" presName="linearFlow" presStyleCnt="0">
        <dgm:presLayoutVars>
          <dgm:dir/>
          <dgm:animLvl val="lvl"/>
          <dgm:resizeHandles val="exact"/>
        </dgm:presLayoutVars>
      </dgm:prSet>
      <dgm:spPr/>
    </dgm:pt>
    <dgm:pt modelId="{7F9E1BE4-BCCB-477C-9107-D2ADA986BF3A}" type="pres">
      <dgm:prSet presAssocID="{637C6B03-4115-44AE-A0EF-F62137E0C282}" presName="composite" presStyleCnt="0"/>
      <dgm:spPr/>
    </dgm:pt>
    <dgm:pt modelId="{42464E33-F91E-4D47-9AB6-B0D6056787FF}" type="pres">
      <dgm:prSet presAssocID="{637C6B03-4115-44AE-A0EF-F62137E0C282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A5824B5C-3A42-4424-8684-F0BCD06234FE}" type="pres">
      <dgm:prSet presAssocID="{637C6B03-4115-44AE-A0EF-F62137E0C282}" presName="descendantText" presStyleLbl="alignAcc1" presStyleIdx="0" presStyleCnt="5">
        <dgm:presLayoutVars>
          <dgm:bulletEnabled val="1"/>
        </dgm:presLayoutVars>
      </dgm:prSet>
      <dgm:spPr/>
    </dgm:pt>
    <dgm:pt modelId="{67A9D540-9E39-4376-A5D1-5D64BB250DD2}" type="pres">
      <dgm:prSet presAssocID="{8D3CCC77-898E-4EA7-99DE-76ACC04244C4}" presName="sp" presStyleCnt="0"/>
      <dgm:spPr/>
    </dgm:pt>
    <dgm:pt modelId="{7C4A4BD5-BF6F-44EB-88CF-3C7EDC8B3C6C}" type="pres">
      <dgm:prSet presAssocID="{07189F5D-0AE5-4E07-B2B6-8093E9FBB949}" presName="composite" presStyleCnt="0"/>
      <dgm:spPr/>
    </dgm:pt>
    <dgm:pt modelId="{C6C731EB-1457-4428-9904-E4F4A079F318}" type="pres">
      <dgm:prSet presAssocID="{07189F5D-0AE5-4E07-B2B6-8093E9FBB949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593A46EF-B78F-426C-AE04-41545521CB6F}" type="pres">
      <dgm:prSet presAssocID="{07189F5D-0AE5-4E07-B2B6-8093E9FBB949}" presName="descendantText" presStyleLbl="alignAcc1" presStyleIdx="1" presStyleCnt="5">
        <dgm:presLayoutVars>
          <dgm:bulletEnabled val="1"/>
        </dgm:presLayoutVars>
      </dgm:prSet>
      <dgm:spPr/>
    </dgm:pt>
    <dgm:pt modelId="{F4AEA134-2662-4F8C-8BA5-7E70D6F14D78}" type="pres">
      <dgm:prSet presAssocID="{FE7B3483-F1FA-480B-9652-A09188D6865C}" presName="sp" presStyleCnt="0"/>
      <dgm:spPr/>
    </dgm:pt>
    <dgm:pt modelId="{B0F724AE-B467-4C6E-B076-D8CE8D4F775C}" type="pres">
      <dgm:prSet presAssocID="{46F1B66E-BD60-4EC5-B4CA-6068D9DE8A60}" presName="composite" presStyleCnt="0"/>
      <dgm:spPr/>
    </dgm:pt>
    <dgm:pt modelId="{0F543186-0F9F-4B86-8E9E-CDB80CBE204E}" type="pres">
      <dgm:prSet presAssocID="{46F1B66E-BD60-4EC5-B4CA-6068D9DE8A60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EF023CE-467C-495C-950B-7A46B15326E0}" type="pres">
      <dgm:prSet presAssocID="{46F1B66E-BD60-4EC5-B4CA-6068D9DE8A60}" presName="descendantText" presStyleLbl="alignAcc1" presStyleIdx="2" presStyleCnt="5">
        <dgm:presLayoutVars>
          <dgm:bulletEnabled val="1"/>
        </dgm:presLayoutVars>
      </dgm:prSet>
      <dgm:spPr/>
    </dgm:pt>
    <dgm:pt modelId="{A1969012-E222-40DE-A4C4-C714A21EED89}" type="pres">
      <dgm:prSet presAssocID="{D5BFCBB3-2766-44B2-967A-8BC7C7A39039}" presName="sp" presStyleCnt="0"/>
      <dgm:spPr/>
    </dgm:pt>
    <dgm:pt modelId="{691BFDA3-38C8-43F3-9508-86C5FDBAD862}" type="pres">
      <dgm:prSet presAssocID="{BAF81675-942D-4251-A3F6-72E0B58C318D}" presName="composite" presStyleCnt="0"/>
      <dgm:spPr/>
    </dgm:pt>
    <dgm:pt modelId="{1B472E78-91E3-43AC-AC5C-96CEF964F017}" type="pres">
      <dgm:prSet presAssocID="{BAF81675-942D-4251-A3F6-72E0B58C318D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113E7652-7BB8-4BB7-825F-F867564912FE}" type="pres">
      <dgm:prSet presAssocID="{BAF81675-942D-4251-A3F6-72E0B58C318D}" presName="descendantText" presStyleLbl="alignAcc1" presStyleIdx="3" presStyleCnt="5">
        <dgm:presLayoutVars>
          <dgm:bulletEnabled val="1"/>
        </dgm:presLayoutVars>
      </dgm:prSet>
      <dgm:spPr/>
    </dgm:pt>
    <dgm:pt modelId="{DEA7FA79-F084-4BCB-B4D1-6ABD0F0A59C2}" type="pres">
      <dgm:prSet presAssocID="{2539D16C-2418-4FCC-9DBC-128EFE5F5646}" presName="sp" presStyleCnt="0"/>
      <dgm:spPr/>
    </dgm:pt>
    <dgm:pt modelId="{193EAF8A-7D21-43BB-A3E4-10026473E9AB}" type="pres">
      <dgm:prSet presAssocID="{A794E157-E730-4D28-929D-2A7DBB902591}" presName="composite" presStyleCnt="0"/>
      <dgm:spPr/>
    </dgm:pt>
    <dgm:pt modelId="{F9C81093-36AC-4004-A433-9868DE9DC843}" type="pres">
      <dgm:prSet presAssocID="{A794E157-E730-4D28-929D-2A7DBB902591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07361E5F-C89C-4891-AF36-9791872C61DB}" type="pres">
      <dgm:prSet presAssocID="{A794E157-E730-4D28-929D-2A7DBB902591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4E182E1C-3751-4944-A309-88AF0F81621C}" type="presOf" srcId="{A794E157-E730-4D28-929D-2A7DBB902591}" destId="{F9C81093-36AC-4004-A433-9868DE9DC843}" srcOrd="0" destOrd="0" presId="urn:microsoft.com/office/officeart/2005/8/layout/chevron2"/>
    <dgm:cxn modelId="{7BDD4D1D-BFC5-4133-8863-4D3596780FDA}" srcId="{07189F5D-0AE5-4E07-B2B6-8093E9FBB949}" destId="{FC05FDBE-0976-42DA-A5A5-DAAA07D324EE}" srcOrd="0" destOrd="0" parTransId="{7536403A-6455-4060-B2EF-35A00AC6F3DB}" sibTransId="{267681D7-6D08-4EEA-926D-6E65A7C2DACC}"/>
    <dgm:cxn modelId="{14D42C22-3BFA-489E-8CFC-15F2BDEDF4C6}" srcId="{12E87165-7A21-4A64-977A-63D65EB60A00}" destId="{A794E157-E730-4D28-929D-2A7DBB902591}" srcOrd="4" destOrd="0" parTransId="{DB9C9FB2-7854-4DEF-8F1A-711E5402BCD5}" sibTransId="{57B45EB2-DF6D-4452-B8D0-8F23D09E48A0}"/>
    <dgm:cxn modelId="{2C61B72D-7AC9-4C4E-A790-0CB68F4B8346}" type="presOf" srcId="{3A37A8B0-B375-4B11-8788-7BF8A6646087}" destId="{A5824B5C-3A42-4424-8684-F0BCD06234FE}" srcOrd="0" destOrd="0" presId="urn:microsoft.com/office/officeart/2005/8/layout/chevron2"/>
    <dgm:cxn modelId="{5E742A41-7F3E-4B0F-BA46-2063A4C5DFE2}" type="presOf" srcId="{12E87165-7A21-4A64-977A-63D65EB60A00}" destId="{5503D013-A14E-4F08-B429-6081C096E4EE}" srcOrd="0" destOrd="0" presId="urn:microsoft.com/office/officeart/2005/8/layout/chevron2"/>
    <dgm:cxn modelId="{73A5EF44-6C6B-470E-8C32-D9F568D0BBFC}" type="presOf" srcId="{46F1B66E-BD60-4EC5-B4CA-6068D9DE8A60}" destId="{0F543186-0F9F-4B86-8E9E-CDB80CBE204E}" srcOrd="0" destOrd="0" presId="urn:microsoft.com/office/officeart/2005/8/layout/chevron2"/>
    <dgm:cxn modelId="{A51D166C-AEDC-4397-8E19-3721DE15D6BA}" srcId="{12E87165-7A21-4A64-977A-63D65EB60A00}" destId="{BAF81675-942D-4251-A3F6-72E0B58C318D}" srcOrd="3" destOrd="0" parTransId="{6C4E9793-4235-4B95-AB58-AF39737C7BF4}" sibTransId="{2539D16C-2418-4FCC-9DBC-128EFE5F5646}"/>
    <dgm:cxn modelId="{053F8D6F-4F8C-44EF-BAD8-38EA4AAA37D4}" srcId="{12E87165-7A21-4A64-977A-63D65EB60A00}" destId="{07189F5D-0AE5-4E07-B2B6-8093E9FBB949}" srcOrd="1" destOrd="0" parTransId="{191299B0-C2E8-4014-AAA6-8D84BAA85D37}" sibTransId="{FE7B3483-F1FA-480B-9652-A09188D6865C}"/>
    <dgm:cxn modelId="{C83CE054-A324-4936-A0CC-6FE8133E6AD9}" type="presOf" srcId="{BAF81675-942D-4251-A3F6-72E0B58C318D}" destId="{1B472E78-91E3-43AC-AC5C-96CEF964F017}" srcOrd="0" destOrd="0" presId="urn:microsoft.com/office/officeart/2005/8/layout/chevron2"/>
    <dgm:cxn modelId="{1D8AA858-38F5-42FD-95CB-7333D604DDA6}" srcId="{BAF81675-942D-4251-A3F6-72E0B58C318D}" destId="{7FFA8797-0A80-49B1-800B-4B8C414ABD71}" srcOrd="0" destOrd="0" parTransId="{A6E306EE-91FF-4D08-B371-B8DB5D0CAEA1}" sibTransId="{7E36C014-3B79-41D6-8C21-ABAA4749649F}"/>
    <dgm:cxn modelId="{B657F35A-B9AA-4039-96D7-072AB90378DB}" srcId="{637C6B03-4115-44AE-A0EF-F62137E0C282}" destId="{3A37A8B0-B375-4B11-8788-7BF8A6646087}" srcOrd="0" destOrd="0" parTransId="{0336FB71-C903-481E-81DE-B9A17D7185D2}" sibTransId="{5DA868A5-F332-4717-A0F7-014DF3B36019}"/>
    <dgm:cxn modelId="{348FC994-AC5D-44F6-B768-B7496F9EE578}" type="presOf" srcId="{FC05FDBE-0976-42DA-A5A5-DAAA07D324EE}" destId="{593A46EF-B78F-426C-AE04-41545521CB6F}" srcOrd="0" destOrd="0" presId="urn:microsoft.com/office/officeart/2005/8/layout/chevron2"/>
    <dgm:cxn modelId="{CD3F279E-CF16-49B0-A196-5DBA68A29FB0}" srcId="{12E87165-7A21-4A64-977A-63D65EB60A00}" destId="{637C6B03-4115-44AE-A0EF-F62137E0C282}" srcOrd="0" destOrd="0" parTransId="{1A3BD5D7-4D3D-404B-ADB5-EE6F675A9B99}" sibTransId="{8D3CCC77-898E-4EA7-99DE-76ACC04244C4}"/>
    <dgm:cxn modelId="{447CCEA1-4472-4DC5-9BB8-901629CF1238}" srcId="{A794E157-E730-4D28-929D-2A7DBB902591}" destId="{9533347B-817E-4D17-A7EB-92591789BEE3}" srcOrd="0" destOrd="0" parTransId="{02DF398E-88C5-4804-8C34-51E6CA166B82}" sibTransId="{7D7BBC97-CB4D-458D-97E0-812FED28472A}"/>
    <dgm:cxn modelId="{DAD999AF-3840-457B-BB79-787D3E5563A3}" type="presOf" srcId="{7FFA8797-0A80-49B1-800B-4B8C414ABD71}" destId="{113E7652-7BB8-4BB7-825F-F867564912FE}" srcOrd="0" destOrd="0" presId="urn:microsoft.com/office/officeart/2005/8/layout/chevron2"/>
    <dgm:cxn modelId="{897374B9-8430-4571-B4CB-B48A2B03AF23}" type="presOf" srcId="{637C6B03-4115-44AE-A0EF-F62137E0C282}" destId="{42464E33-F91E-4D47-9AB6-B0D6056787FF}" srcOrd="0" destOrd="0" presId="urn:microsoft.com/office/officeart/2005/8/layout/chevron2"/>
    <dgm:cxn modelId="{26AE35D1-F6B7-48DA-ACE4-A5A64D3CC578}" type="presOf" srcId="{4054E13C-8C20-4FD8-88FE-BA92B2FDEB5B}" destId="{0EF023CE-467C-495C-950B-7A46B15326E0}" srcOrd="0" destOrd="0" presId="urn:microsoft.com/office/officeart/2005/8/layout/chevron2"/>
    <dgm:cxn modelId="{E4DD61D9-A0B0-4C75-B5ED-31459C42F98C}" srcId="{12E87165-7A21-4A64-977A-63D65EB60A00}" destId="{46F1B66E-BD60-4EC5-B4CA-6068D9DE8A60}" srcOrd="2" destOrd="0" parTransId="{904DB08F-B0E7-4960-8890-C63935DAB9BC}" sibTransId="{D5BFCBB3-2766-44B2-967A-8BC7C7A39039}"/>
    <dgm:cxn modelId="{F5308BEC-3BC3-4FE3-9A0A-7869349652EE}" type="presOf" srcId="{07189F5D-0AE5-4E07-B2B6-8093E9FBB949}" destId="{C6C731EB-1457-4428-9904-E4F4A079F318}" srcOrd="0" destOrd="0" presId="urn:microsoft.com/office/officeart/2005/8/layout/chevron2"/>
    <dgm:cxn modelId="{A771AAF1-C979-436B-B2AB-D9409CDD8536}" type="presOf" srcId="{9533347B-817E-4D17-A7EB-92591789BEE3}" destId="{07361E5F-C89C-4891-AF36-9791872C61DB}" srcOrd="0" destOrd="0" presId="urn:microsoft.com/office/officeart/2005/8/layout/chevron2"/>
    <dgm:cxn modelId="{6EC899FC-9320-4C5A-A29A-34F97992F2A3}" srcId="{46F1B66E-BD60-4EC5-B4CA-6068D9DE8A60}" destId="{4054E13C-8C20-4FD8-88FE-BA92B2FDEB5B}" srcOrd="0" destOrd="0" parTransId="{C037A413-A03E-4426-90C0-46A2E84F67A7}" sibTransId="{919169D3-5656-4212-9555-9954A5D3C1CB}"/>
    <dgm:cxn modelId="{9B6B67C5-F705-4CEE-A464-3A6E99EB773D}" type="presParOf" srcId="{5503D013-A14E-4F08-B429-6081C096E4EE}" destId="{7F9E1BE4-BCCB-477C-9107-D2ADA986BF3A}" srcOrd="0" destOrd="0" presId="urn:microsoft.com/office/officeart/2005/8/layout/chevron2"/>
    <dgm:cxn modelId="{DAC30A3D-2435-4A1F-AC61-D6D936F9C5D9}" type="presParOf" srcId="{7F9E1BE4-BCCB-477C-9107-D2ADA986BF3A}" destId="{42464E33-F91E-4D47-9AB6-B0D6056787FF}" srcOrd="0" destOrd="0" presId="urn:microsoft.com/office/officeart/2005/8/layout/chevron2"/>
    <dgm:cxn modelId="{C5E0E5F4-1A64-4DD2-B2C8-8D782C2B2A12}" type="presParOf" srcId="{7F9E1BE4-BCCB-477C-9107-D2ADA986BF3A}" destId="{A5824B5C-3A42-4424-8684-F0BCD06234FE}" srcOrd="1" destOrd="0" presId="urn:microsoft.com/office/officeart/2005/8/layout/chevron2"/>
    <dgm:cxn modelId="{838B691D-C9AE-4FED-9DDA-0E7AC134C801}" type="presParOf" srcId="{5503D013-A14E-4F08-B429-6081C096E4EE}" destId="{67A9D540-9E39-4376-A5D1-5D64BB250DD2}" srcOrd="1" destOrd="0" presId="urn:microsoft.com/office/officeart/2005/8/layout/chevron2"/>
    <dgm:cxn modelId="{232949DE-A8CA-441A-8E3F-F47825EAB90C}" type="presParOf" srcId="{5503D013-A14E-4F08-B429-6081C096E4EE}" destId="{7C4A4BD5-BF6F-44EB-88CF-3C7EDC8B3C6C}" srcOrd="2" destOrd="0" presId="urn:microsoft.com/office/officeart/2005/8/layout/chevron2"/>
    <dgm:cxn modelId="{B5743DF4-4EDB-4C94-A662-7F2C67A79C3A}" type="presParOf" srcId="{7C4A4BD5-BF6F-44EB-88CF-3C7EDC8B3C6C}" destId="{C6C731EB-1457-4428-9904-E4F4A079F318}" srcOrd="0" destOrd="0" presId="urn:microsoft.com/office/officeart/2005/8/layout/chevron2"/>
    <dgm:cxn modelId="{E01416F0-BFEF-426C-AFB5-1877D6D7CA8E}" type="presParOf" srcId="{7C4A4BD5-BF6F-44EB-88CF-3C7EDC8B3C6C}" destId="{593A46EF-B78F-426C-AE04-41545521CB6F}" srcOrd="1" destOrd="0" presId="urn:microsoft.com/office/officeart/2005/8/layout/chevron2"/>
    <dgm:cxn modelId="{76B123BF-D066-4AC4-8181-B827AA62E72E}" type="presParOf" srcId="{5503D013-A14E-4F08-B429-6081C096E4EE}" destId="{F4AEA134-2662-4F8C-8BA5-7E70D6F14D78}" srcOrd="3" destOrd="0" presId="urn:microsoft.com/office/officeart/2005/8/layout/chevron2"/>
    <dgm:cxn modelId="{A0D0897A-9550-40BC-AD6E-8FC00679D336}" type="presParOf" srcId="{5503D013-A14E-4F08-B429-6081C096E4EE}" destId="{B0F724AE-B467-4C6E-B076-D8CE8D4F775C}" srcOrd="4" destOrd="0" presId="urn:microsoft.com/office/officeart/2005/8/layout/chevron2"/>
    <dgm:cxn modelId="{DE0B01E6-6A6E-4F06-A3C2-3D388C3A9179}" type="presParOf" srcId="{B0F724AE-B467-4C6E-B076-D8CE8D4F775C}" destId="{0F543186-0F9F-4B86-8E9E-CDB80CBE204E}" srcOrd="0" destOrd="0" presId="urn:microsoft.com/office/officeart/2005/8/layout/chevron2"/>
    <dgm:cxn modelId="{3B4B166C-EFE8-41B2-9631-EC61AA10EB7C}" type="presParOf" srcId="{B0F724AE-B467-4C6E-B076-D8CE8D4F775C}" destId="{0EF023CE-467C-495C-950B-7A46B15326E0}" srcOrd="1" destOrd="0" presId="urn:microsoft.com/office/officeart/2005/8/layout/chevron2"/>
    <dgm:cxn modelId="{074E34CF-1CD0-482C-984D-BF53F79B04A9}" type="presParOf" srcId="{5503D013-A14E-4F08-B429-6081C096E4EE}" destId="{A1969012-E222-40DE-A4C4-C714A21EED89}" srcOrd="5" destOrd="0" presId="urn:microsoft.com/office/officeart/2005/8/layout/chevron2"/>
    <dgm:cxn modelId="{12AA5BBC-1BA0-4624-B92E-139AB7FC2F4D}" type="presParOf" srcId="{5503D013-A14E-4F08-B429-6081C096E4EE}" destId="{691BFDA3-38C8-43F3-9508-86C5FDBAD862}" srcOrd="6" destOrd="0" presId="urn:microsoft.com/office/officeart/2005/8/layout/chevron2"/>
    <dgm:cxn modelId="{E25DA733-0462-4770-835C-6AD78019F4AB}" type="presParOf" srcId="{691BFDA3-38C8-43F3-9508-86C5FDBAD862}" destId="{1B472E78-91E3-43AC-AC5C-96CEF964F017}" srcOrd="0" destOrd="0" presId="urn:microsoft.com/office/officeart/2005/8/layout/chevron2"/>
    <dgm:cxn modelId="{EC443BB3-AE74-40A7-83BD-EBFCF1310003}" type="presParOf" srcId="{691BFDA3-38C8-43F3-9508-86C5FDBAD862}" destId="{113E7652-7BB8-4BB7-825F-F867564912FE}" srcOrd="1" destOrd="0" presId="urn:microsoft.com/office/officeart/2005/8/layout/chevron2"/>
    <dgm:cxn modelId="{593A7579-DB72-4DA5-B554-DF39D58C8965}" type="presParOf" srcId="{5503D013-A14E-4F08-B429-6081C096E4EE}" destId="{DEA7FA79-F084-4BCB-B4D1-6ABD0F0A59C2}" srcOrd="7" destOrd="0" presId="urn:microsoft.com/office/officeart/2005/8/layout/chevron2"/>
    <dgm:cxn modelId="{89F40A1F-2E60-4D0D-988F-C81DDF56A2FF}" type="presParOf" srcId="{5503D013-A14E-4F08-B429-6081C096E4EE}" destId="{193EAF8A-7D21-43BB-A3E4-10026473E9AB}" srcOrd="8" destOrd="0" presId="urn:microsoft.com/office/officeart/2005/8/layout/chevron2"/>
    <dgm:cxn modelId="{284B2B93-1941-4CCD-AD72-CEFE7ABDE7E0}" type="presParOf" srcId="{193EAF8A-7D21-43BB-A3E4-10026473E9AB}" destId="{F9C81093-36AC-4004-A433-9868DE9DC843}" srcOrd="0" destOrd="0" presId="urn:microsoft.com/office/officeart/2005/8/layout/chevron2"/>
    <dgm:cxn modelId="{E081516C-EAD5-4679-A8D0-BCB886E2C158}" type="presParOf" srcId="{193EAF8A-7D21-43BB-A3E4-10026473E9AB}" destId="{07361E5F-C89C-4891-AF36-9791872C61D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E90524-FEA2-4E7E-989A-EE21AD18706B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0ABF7160-6194-4EFD-87E9-97E65964B45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Sovet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Rossiyasi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1918-yilning 3-mart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To‘rtlar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Ittifoqi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shartlari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Brest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tinchlik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shartnomasini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imzoladi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9EC310-56F6-4AF0-A22D-1E3FDAD22C6F}" type="parTrans" cxnId="{3B95998D-A544-4AEF-92EF-069B52C3A5EA}">
      <dgm:prSet/>
      <dgm:spPr/>
      <dgm:t>
        <a:bodyPr/>
        <a:lstStyle/>
        <a:p>
          <a:endParaRPr lang="ru-RU"/>
        </a:p>
      </dgm:t>
    </dgm:pt>
    <dgm:pt modelId="{ECDEFE7C-26F0-4B8D-B09D-A5432391E549}" type="sibTrans" cxnId="{3B95998D-A544-4AEF-92EF-069B52C3A5EA}">
      <dgm:prSet/>
      <dgm:spPr/>
      <dgm:t>
        <a:bodyPr/>
        <a:lstStyle/>
        <a:p>
          <a:endParaRPr lang="ru-RU"/>
        </a:p>
      </dgm:t>
    </dgm:pt>
    <dgm:pt modelId="{8C958635-8749-4E8C-BB92-6B20AC95160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Rossiya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qo‘shinini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to‘la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demobilizatsiya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harbiy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flotini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portlarga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qaytarishi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lozim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4DA904-DCF0-491A-8768-45623933C9FE}" type="parTrans" cxnId="{EFDDD9ED-5054-4C75-B556-BCEA6EC811E3}">
      <dgm:prSet/>
      <dgm:spPr/>
      <dgm:t>
        <a:bodyPr/>
        <a:lstStyle/>
        <a:p>
          <a:endParaRPr lang="ru-RU"/>
        </a:p>
      </dgm:t>
    </dgm:pt>
    <dgm:pt modelId="{CEB22869-62FD-4631-BF2C-16FE21ED84D7}" type="sibTrans" cxnId="{EFDDD9ED-5054-4C75-B556-BCEA6EC811E3}">
      <dgm:prSet/>
      <dgm:spPr/>
      <dgm:t>
        <a:bodyPr/>
        <a:lstStyle/>
        <a:p>
          <a:endParaRPr lang="ru-RU"/>
        </a:p>
      </dgm:t>
    </dgm:pt>
    <dgm:pt modelId="{DD8883AF-D269-43A9-ABC3-80AF295DC794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Boltiqbo‘yi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Ukraina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Finlandiya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Polshadan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voz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kechishi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Ukraina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Finlandiya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mustaqil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tan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olindi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BBBC42-B108-4A2A-8483-71B663CBD9BE}" type="parTrans" cxnId="{A3201909-5FDE-4CE5-9B61-2346043D7085}">
      <dgm:prSet/>
      <dgm:spPr/>
      <dgm:t>
        <a:bodyPr/>
        <a:lstStyle/>
        <a:p>
          <a:endParaRPr lang="ru-RU"/>
        </a:p>
      </dgm:t>
    </dgm:pt>
    <dgm:pt modelId="{66396879-6C8E-4C41-B02A-006FA2ADFA7E}" type="sibTrans" cxnId="{A3201909-5FDE-4CE5-9B61-2346043D7085}">
      <dgm:prSet/>
      <dgm:spPr/>
      <dgm:t>
        <a:bodyPr/>
        <a:lstStyle/>
        <a:p>
          <a:endParaRPr lang="ru-RU"/>
        </a:p>
      </dgm:t>
    </dgm:pt>
    <dgm:pt modelId="{72217CBF-85F7-4A00-8358-7E7E20974D62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Kavkazdagi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Kars,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Ardagan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Botumi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Rossiya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Germaniyaga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mlrd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miqdorida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reparatsiya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to‘laydigan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2593AB-5122-482D-97F7-11866CB5D4AF}" type="parTrans" cxnId="{24124FD1-E463-4689-998B-1E97DD25EE41}">
      <dgm:prSet/>
      <dgm:spPr/>
      <dgm:t>
        <a:bodyPr/>
        <a:lstStyle/>
        <a:p>
          <a:endParaRPr lang="ru-RU"/>
        </a:p>
      </dgm:t>
    </dgm:pt>
    <dgm:pt modelId="{7008923F-A6A4-4E34-8B99-E549A8AEE572}" type="sibTrans" cxnId="{24124FD1-E463-4689-998B-1E97DD25EE41}">
      <dgm:prSet/>
      <dgm:spPr/>
      <dgm:t>
        <a:bodyPr/>
        <a:lstStyle/>
        <a:p>
          <a:endParaRPr lang="ru-RU"/>
        </a:p>
      </dgm:t>
    </dgm:pt>
    <dgm:pt modelId="{14AC6544-4377-4AF3-923C-F01827443E22}" type="pres">
      <dgm:prSet presAssocID="{69E90524-FEA2-4E7E-989A-EE21AD18706B}" presName="composite" presStyleCnt="0">
        <dgm:presLayoutVars>
          <dgm:chMax val="1"/>
          <dgm:dir/>
          <dgm:resizeHandles val="exact"/>
        </dgm:presLayoutVars>
      </dgm:prSet>
      <dgm:spPr/>
    </dgm:pt>
    <dgm:pt modelId="{CBE2CE52-E712-45B9-9B3C-39021E309699}" type="pres">
      <dgm:prSet presAssocID="{0ABF7160-6194-4EFD-87E9-97E65964B450}" presName="roof" presStyleLbl="dkBgShp" presStyleIdx="0" presStyleCnt="2" custLinFactNeighborY="2679"/>
      <dgm:spPr/>
    </dgm:pt>
    <dgm:pt modelId="{400E4F2C-072E-458A-890B-BF7C6F22898A}" type="pres">
      <dgm:prSet presAssocID="{0ABF7160-6194-4EFD-87E9-97E65964B450}" presName="pillars" presStyleCnt="0"/>
      <dgm:spPr/>
    </dgm:pt>
    <dgm:pt modelId="{37CBDA29-A8D3-44E9-AF9D-F9CEA14C62A0}" type="pres">
      <dgm:prSet presAssocID="{0ABF7160-6194-4EFD-87E9-97E65964B450}" presName="pillar1" presStyleLbl="node1" presStyleIdx="0" presStyleCnt="3">
        <dgm:presLayoutVars>
          <dgm:bulletEnabled val="1"/>
        </dgm:presLayoutVars>
      </dgm:prSet>
      <dgm:spPr/>
    </dgm:pt>
    <dgm:pt modelId="{9083DB2F-27DE-4D4A-A062-7640FFA28CC0}" type="pres">
      <dgm:prSet presAssocID="{DD8883AF-D269-43A9-ABC3-80AF295DC794}" presName="pillarX" presStyleLbl="node1" presStyleIdx="1" presStyleCnt="3">
        <dgm:presLayoutVars>
          <dgm:bulletEnabled val="1"/>
        </dgm:presLayoutVars>
      </dgm:prSet>
      <dgm:spPr/>
    </dgm:pt>
    <dgm:pt modelId="{EBE09EF2-D3EC-4110-851A-388C49015D05}" type="pres">
      <dgm:prSet presAssocID="{72217CBF-85F7-4A00-8358-7E7E20974D62}" presName="pillarX" presStyleLbl="node1" presStyleIdx="2" presStyleCnt="3">
        <dgm:presLayoutVars>
          <dgm:bulletEnabled val="1"/>
        </dgm:presLayoutVars>
      </dgm:prSet>
      <dgm:spPr/>
    </dgm:pt>
    <dgm:pt modelId="{6E005D80-A01D-4B1B-96F0-E6DA9B51F001}" type="pres">
      <dgm:prSet presAssocID="{0ABF7160-6194-4EFD-87E9-97E65964B450}" presName="base" presStyleLbl="dkBgShp" presStyleIdx="1" presStyleCnt="2"/>
      <dgm:spPr/>
    </dgm:pt>
  </dgm:ptLst>
  <dgm:cxnLst>
    <dgm:cxn modelId="{A3201909-5FDE-4CE5-9B61-2346043D7085}" srcId="{0ABF7160-6194-4EFD-87E9-97E65964B450}" destId="{DD8883AF-D269-43A9-ABC3-80AF295DC794}" srcOrd="1" destOrd="0" parTransId="{D1BBBC42-B108-4A2A-8483-71B663CBD9BE}" sibTransId="{66396879-6C8E-4C41-B02A-006FA2ADFA7E}"/>
    <dgm:cxn modelId="{C180E263-559D-48FE-AFD6-9793FEAF7F06}" type="presOf" srcId="{DD8883AF-D269-43A9-ABC3-80AF295DC794}" destId="{9083DB2F-27DE-4D4A-A062-7640FFA28CC0}" srcOrd="0" destOrd="0" presId="urn:microsoft.com/office/officeart/2005/8/layout/hList3"/>
    <dgm:cxn modelId="{17706E44-56A3-4671-AD01-4602C70A1921}" type="presOf" srcId="{8C958635-8749-4E8C-BB92-6B20AC951607}" destId="{37CBDA29-A8D3-44E9-AF9D-F9CEA14C62A0}" srcOrd="0" destOrd="0" presId="urn:microsoft.com/office/officeart/2005/8/layout/hList3"/>
    <dgm:cxn modelId="{7E6C0070-1B31-4A26-978D-7DB4E1198541}" type="presOf" srcId="{72217CBF-85F7-4A00-8358-7E7E20974D62}" destId="{EBE09EF2-D3EC-4110-851A-388C49015D05}" srcOrd="0" destOrd="0" presId="urn:microsoft.com/office/officeart/2005/8/layout/hList3"/>
    <dgm:cxn modelId="{2BED9457-FC90-470E-9893-4AD2DE077A67}" type="presOf" srcId="{0ABF7160-6194-4EFD-87E9-97E65964B450}" destId="{CBE2CE52-E712-45B9-9B3C-39021E309699}" srcOrd="0" destOrd="0" presId="urn:microsoft.com/office/officeart/2005/8/layout/hList3"/>
    <dgm:cxn modelId="{3B95998D-A544-4AEF-92EF-069B52C3A5EA}" srcId="{69E90524-FEA2-4E7E-989A-EE21AD18706B}" destId="{0ABF7160-6194-4EFD-87E9-97E65964B450}" srcOrd="0" destOrd="0" parTransId="{ED9EC310-56F6-4AF0-A22D-1E3FDAD22C6F}" sibTransId="{ECDEFE7C-26F0-4B8D-B09D-A5432391E549}"/>
    <dgm:cxn modelId="{24124FD1-E463-4689-998B-1E97DD25EE41}" srcId="{0ABF7160-6194-4EFD-87E9-97E65964B450}" destId="{72217CBF-85F7-4A00-8358-7E7E20974D62}" srcOrd="2" destOrd="0" parTransId="{462593AB-5122-482D-97F7-11866CB5D4AF}" sibTransId="{7008923F-A6A4-4E34-8B99-E549A8AEE572}"/>
    <dgm:cxn modelId="{0A3ACBDE-A0BA-4023-829D-F57C6F7D0EF5}" type="presOf" srcId="{69E90524-FEA2-4E7E-989A-EE21AD18706B}" destId="{14AC6544-4377-4AF3-923C-F01827443E22}" srcOrd="0" destOrd="0" presId="urn:microsoft.com/office/officeart/2005/8/layout/hList3"/>
    <dgm:cxn modelId="{EFDDD9ED-5054-4C75-B556-BCEA6EC811E3}" srcId="{0ABF7160-6194-4EFD-87E9-97E65964B450}" destId="{8C958635-8749-4E8C-BB92-6B20AC951607}" srcOrd="0" destOrd="0" parTransId="{0F4DA904-DCF0-491A-8768-45623933C9FE}" sibTransId="{CEB22869-62FD-4631-BF2C-16FE21ED84D7}"/>
    <dgm:cxn modelId="{7AF4AC79-C0F3-4E97-A575-BDBB448A113E}" type="presParOf" srcId="{14AC6544-4377-4AF3-923C-F01827443E22}" destId="{CBE2CE52-E712-45B9-9B3C-39021E309699}" srcOrd="0" destOrd="0" presId="urn:microsoft.com/office/officeart/2005/8/layout/hList3"/>
    <dgm:cxn modelId="{5F7D8D11-6178-4496-A719-9DB68D17CF11}" type="presParOf" srcId="{14AC6544-4377-4AF3-923C-F01827443E22}" destId="{400E4F2C-072E-458A-890B-BF7C6F22898A}" srcOrd="1" destOrd="0" presId="urn:microsoft.com/office/officeart/2005/8/layout/hList3"/>
    <dgm:cxn modelId="{92DAB0EC-4A3D-4130-A6FB-2830AF38B23D}" type="presParOf" srcId="{400E4F2C-072E-458A-890B-BF7C6F22898A}" destId="{37CBDA29-A8D3-44E9-AF9D-F9CEA14C62A0}" srcOrd="0" destOrd="0" presId="urn:microsoft.com/office/officeart/2005/8/layout/hList3"/>
    <dgm:cxn modelId="{D2856C14-B231-4253-9C9B-508094C44CC7}" type="presParOf" srcId="{400E4F2C-072E-458A-890B-BF7C6F22898A}" destId="{9083DB2F-27DE-4D4A-A062-7640FFA28CC0}" srcOrd="1" destOrd="0" presId="urn:microsoft.com/office/officeart/2005/8/layout/hList3"/>
    <dgm:cxn modelId="{6C87DBD2-AAA0-4987-9FB1-535F6A85BF00}" type="presParOf" srcId="{400E4F2C-072E-458A-890B-BF7C6F22898A}" destId="{EBE09EF2-D3EC-4110-851A-388C49015D05}" srcOrd="2" destOrd="0" presId="urn:microsoft.com/office/officeart/2005/8/layout/hList3"/>
    <dgm:cxn modelId="{D927D433-27FE-4B3D-A41E-C4F3DBE6D97D}" type="presParOf" srcId="{14AC6544-4377-4AF3-923C-F01827443E22}" destId="{6E005D80-A01D-4B1B-96F0-E6DA9B51F00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8ABE14-DC39-49DE-86F8-8108F0B7D4BF}" type="doc">
      <dgm:prSet loTypeId="urn:microsoft.com/office/officeart/2005/8/layout/process4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8C724E7-A60A-487F-B9C8-567BFDEE5497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G‘arbiy frontda Germaniyaga qarshi Buyuk Britaniya va Fransiya marshal Fosh boshchiligida yagona qo‘mondonlik tuzdi.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363127-6863-4392-839F-6BB9A7FA85C0}" type="parTrans" cxnId="{08CE589E-0F54-40A6-B1F1-F908E4DA6C51}">
      <dgm:prSet/>
      <dgm:spPr/>
      <dgm:t>
        <a:bodyPr/>
        <a:lstStyle/>
        <a:p>
          <a:endParaRPr lang="ru-RU"/>
        </a:p>
      </dgm:t>
    </dgm:pt>
    <dgm:pt modelId="{3E3ED85D-9913-4238-84B4-07F20A4BD10C}" type="sibTrans" cxnId="{08CE589E-0F54-40A6-B1F1-F908E4DA6C51}">
      <dgm:prSet/>
      <dgm:spPr/>
      <dgm:t>
        <a:bodyPr/>
        <a:lstStyle/>
        <a:p>
          <a:endParaRPr lang="ru-RU"/>
        </a:p>
      </dgm:t>
    </dgm:pt>
    <dgm:pt modelId="{381FC7A8-86D9-4597-A655-36B9EE6BD5CC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1918-yil sentabr oyida Bolgariya urushdan chiqdi. 3-noyabr kuni Avstriya-Vengriya Antantaga yarash bitimini imzolash taklifi bilan chiqdi hamda urushni tugatdi.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C96F9D-D6AE-469D-AC75-EF59BA06FED5}" type="parTrans" cxnId="{03CD1598-EA83-4D1E-8D0F-6B9734F440F7}">
      <dgm:prSet/>
      <dgm:spPr/>
      <dgm:t>
        <a:bodyPr/>
        <a:lstStyle/>
        <a:p>
          <a:endParaRPr lang="ru-RU"/>
        </a:p>
      </dgm:t>
    </dgm:pt>
    <dgm:pt modelId="{13965DB2-314E-4311-8B59-ECF1C7FE6CC3}" type="sibTrans" cxnId="{03CD1598-EA83-4D1E-8D0F-6B9734F440F7}">
      <dgm:prSet/>
      <dgm:spPr/>
      <dgm:t>
        <a:bodyPr/>
        <a:lstStyle/>
        <a:p>
          <a:endParaRPr lang="ru-RU"/>
        </a:p>
      </dgm:t>
    </dgm:pt>
    <dgm:pt modelId="{EF74695C-A418-496D-917D-5C57F8176D2C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11-noyabrda Kompen o‘rmonida, marshal Foshning shtab vagonida Antanta bilan Germaniyaning taslim bo‘lganligi haqida bitim imzolandi.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0823B1-5C69-461D-8A7A-F9F50779F728}" type="parTrans" cxnId="{D7DA0F1E-8B3B-4733-AFC2-2D27562D2C05}">
      <dgm:prSet/>
      <dgm:spPr/>
      <dgm:t>
        <a:bodyPr/>
        <a:lstStyle/>
        <a:p>
          <a:endParaRPr lang="ru-RU"/>
        </a:p>
      </dgm:t>
    </dgm:pt>
    <dgm:pt modelId="{52A3A20F-076D-46B2-A49F-AFCC5528B405}" type="sibTrans" cxnId="{D7DA0F1E-8B3B-4733-AFC2-2D27562D2C05}">
      <dgm:prSet/>
      <dgm:spPr/>
      <dgm:t>
        <a:bodyPr/>
        <a:lstStyle/>
        <a:p>
          <a:endParaRPr lang="ru-RU"/>
        </a:p>
      </dgm:t>
    </dgm:pt>
    <dgm:pt modelId="{14740230-F666-4C81-964D-9060DEC9FF50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1919-yil 28-iyunda Versalda sulh shartnomasi imzolandi. To‘rtlar Ittifoqi ko‘plab hududlardan ajraldi. 132 mlrd. marka miqdorida reparatsiya to‘laydigan bo‘ldi.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172E7D-8BCB-4663-98A7-3C22B75A50BA}" type="parTrans" cxnId="{971E929D-AE57-48FC-8DA2-135C8E380892}">
      <dgm:prSet/>
      <dgm:spPr/>
      <dgm:t>
        <a:bodyPr/>
        <a:lstStyle/>
        <a:p>
          <a:endParaRPr lang="ru-RU"/>
        </a:p>
      </dgm:t>
    </dgm:pt>
    <dgm:pt modelId="{30C42769-5698-4185-ADD9-002A1542AC61}" type="sibTrans" cxnId="{971E929D-AE57-48FC-8DA2-135C8E380892}">
      <dgm:prSet/>
      <dgm:spPr/>
      <dgm:t>
        <a:bodyPr/>
        <a:lstStyle/>
        <a:p>
          <a:endParaRPr lang="ru-RU"/>
        </a:p>
      </dgm:t>
    </dgm:pt>
    <dgm:pt modelId="{0D9BB1BF-3925-4DC2-BE22-AA56B7D024BF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Urushga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74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mln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 ga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safarbar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 Jami 10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mln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 ga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halok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hamda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20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mln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 dan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ortiq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yarador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qoldi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B872E8-0284-423C-9DB8-17985ACF2997}" type="parTrans" cxnId="{D29974A9-86B3-46AA-A093-F8A15D522113}">
      <dgm:prSet/>
      <dgm:spPr/>
      <dgm:t>
        <a:bodyPr/>
        <a:lstStyle/>
        <a:p>
          <a:endParaRPr lang="ru-RU"/>
        </a:p>
      </dgm:t>
    </dgm:pt>
    <dgm:pt modelId="{A3FBAFBE-4447-4453-BE30-9F36C67D4BE3}" type="sibTrans" cxnId="{D29974A9-86B3-46AA-A093-F8A15D522113}">
      <dgm:prSet/>
      <dgm:spPr/>
      <dgm:t>
        <a:bodyPr/>
        <a:lstStyle/>
        <a:p>
          <a:endParaRPr lang="ru-RU"/>
        </a:p>
      </dgm:t>
    </dgm:pt>
    <dgm:pt modelId="{09F5B290-C54F-47F6-B369-FE5D7919648F}" type="pres">
      <dgm:prSet presAssocID="{8C8ABE14-DC39-49DE-86F8-8108F0B7D4BF}" presName="Name0" presStyleCnt="0">
        <dgm:presLayoutVars>
          <dgm:dir/>
          <dgm:animLvl val="lvl"/>
          <dgm:resizeHandles val="exact"/>
        </dgm:presLayoutVars>
      </dgm:prSet>
      <dgm:spPr/>
    </dgm:pt>
    <dgm:pt modelId="{5A840928-B7C7-44B8-91FC-DD46EA7248FE}" type="pres">
      <dgm:prSet presAssocID="{0D9BB1BF-3925-4DC2-BE22-AA56B7D024BF}" presName="boxAndChildren" presStyleCnt="0"/>
      <dgm:spPr/>
    </dgm:pt>
    <dgm:pt modelId="{D31EAD3C-2F36-4C1D-B3E1-90B11AD0D428}" type="pres">
      <dgm:prSet presAssocID="{0D9BB1BF-3925-4DC2-BE22-AA56B7D024BF}" presName="parentTextBox" presStyleLbl="node1" presStyleIdx="0" presStyleCnt="5"/>
      <dgm:spPr/>
    </dgm:pt>
    <dgm:pt modelId="{96710125-E26A-4C77-9B59-5336E3E05E4B}" type="pres">
      <dgm:prSet presAssocID="{30C42769-5698-4185-ADD9-002A1542AC61}" presName="sp" presStyleCnt="0"/>
      <dgm:spPr/>
    </dgm:pt>
    <dgm:pt modelId="{A58520DC-C1A7-4477-B041-B0937DC9A7B9}" type="pres">
      <dgm:prSet presAssocID="{14740230-F666-4C81-964D-9060DEC9FF50}" presName="arrowAndChildren" presStyleCnt="0"/>
      <dgm:spPr/>
    </dgm:pt>
    <dgm:pt modelId="{C333FB6D-28D2-48FC-844B-AABDA11D411E}" type="pres">
      <dgm:prSet presAssocID="{14740230-F666-4C81-964D-9060DEC9FF50}" presName="parentTextArrow" presStyleLbl="node1" presStyleIdx="1" presStyleCnt="5"/>
      <dgm:spPr/>
    </dgm:pt>
    <dgm:pt modelId="{BB415A1F-3D33-42CE-B501-60B2A0B006FD}" type="pres">
      <dgm:prSet presAssocID="{52A3A20F-076D-46B2-A49F-AFCC5528B405}" presName="sp" presStyleCnt="0"/>
      <dgm:spPr/>
    </dgm:pt>
    <dgm:pt modelId="{C98C37F7-3E80-4C84-B818-72F81256DA19}" type="pres">
      <dgm:prSet presAssocID="{EF74695C-A418-496D-917D-5C57F8176D2C}" presName="arrowAndChildren" presStyleCnt="0"/>
      <dgm:spPr/>
    </dgm:pt>
    <dgm:pt modelId="{E5A48E99-27F7-458F-822F-2BAE66D39D94}" type="pres">
      <dgm:prSet presAssocID="{EF74695C-A418-496D-917D-5C57F8176D2C}" presName="parentTextArrow" presStyleLbl="node1" presStyleIdx="2" presStyleCnt="5"/>
      <dgm:spPr/>
    </dgm:pt>
    <dgm:pt modelId="{A202A7C1-B11C-44A2-8BB3-6EEE11BCBBEE}" type="pres">
      <dgm:prSet presAssocID="{13965DB2-314E-4311-8B59-ECF1C7FE6CC3}" presName="sp" presStyleCnt="0"/>
      <dgm:spPr/>
    </dgm:pt>
    <dgm:pt modelId="{E28EAF4A-CFC2-4225-A210-4959E27B71CD}" type="pres">
      <dgm:prSet presAssocID="{381FC7A8-86D9-4597-A655-36B9EE6BD5CC}" presName="arrowAndChildren" presStyleCnt="0"/>
      <dgm:spPr/>
    </dgm:pt>
    <dgm:pt modelId="{B3F54899-1256-44F1-BCA5-4CC0EC07F3AA}" type="pres">
      <dgm:prSet presAssocID="{381FC7A8-86D9-4597-A655-36B9EE6BD5CC}" presName="parentTextArrow" presStyleLbl="node1" presStyleIdx="3" presStyleCnt="5"/>
      <dgm:spPr/>
    </dgm:pt>
    <dgm:pt modelId="{05A25DBB-48B0-4F36-B97B-BE5F0DE50ED5}" type="pres">
      <dgm:prSet presAssocID="{3E3ED85D-9913-4238-84B4-07F20A4BD10C}" presName="sp" presStyleCnt="0"/>
      <dgm:spPr/>
    </dgm:pt>
    <dgm:pt modelId="{3FC3C800-AA2B-4B01-9B2B-5F0FCA6FCF55}" type="pres">
      <dgm:prSet presAssocID="{98C724E7-A60A-487F-B9C8-567BFDEE5497}" presName="arrowAndChildren" presStyleCnt="0"/>
      <dgm:spPr/>
    </dgm:pt>
    <dgm:pt modelId="{099826AC-052D-455F-A6A7-0E132CBDB4EF}" type="pres">
      <dgm:prSet presAssocID="{98C724E7-A60A-487F-B9C8-567BFDEE5497}" presName="parentTextArrow" presStyleLbl="node1" presStyleIdx="4" presStyleCnt="5"/>
      <dgm:spPr/>
    </dgm:pt>
  </dgm:ptLst>
  <dgm:cxnLst>
    <dgm:cxn modelId="{24058004-4CA0-4961-802F-EA711F8368C4}" type="presOf" srcId="{8C8ABE14-DC39-49DE-86F8-8108F0B7D4BF}" destId="{09F5B290-C54F-47F6-B369-FE5D7919648F}" srcOrd="0" destOrd="0" presId="urn:microsoft.com/office/officeart/2005/8/layout/process4"/>
    <dgm:cxn modelId="{75EECF08-CA35-4553-9477-AD95E627CDEF}" type="presOf" srcId="{98C724E7-A60A-487F-B9C8-567BFDEE5497}" destId="{099826AC-052D-455F-A6A7-0E132CBDB4EF}" srcOrd="0" destOrd="0" presId="urn:microsoft.com/office/officeart/2005/8/layout/process4"/>
    <dgm:cxn modelId="{D7DA0F1E-8B3B-4733-AFC2-2D27562D2C05}" srcId="{8C8ABE14-DC39-49DE-86F8-8108F0B7D4BF}" destId="{EF74695C-A418-496D-917D-5C57F8176D2C}" srcOrd="2" destOrd="0" parTransId="{1C0823B1-5C69-461D-8A7A-F9F50779F728}" sibTransId="{52A3A20F-076D-46B2-A49F-AFCC5528B405}"/>
    <dgm:cxn modelId="{25C91D32-9CD9-4490-80FC-1D57C0B31AD1}" type="presOf" srcId="{381FC7A8-86D9-4597-A655-36B9EE6BD5CC}" destId="{B3F54899-1256-44F1-BCA5-4CC0EC07F3AA}" srcOrd="0" destOrd="0" presId="urn:microsoft.com/office/officeart/2005/8/layout/process4"/>
    <dgm:cxn modelId="{03CD1598-EA83-4D1E-8D0F-6B9734F440F7}" srcId="{8C8ABE14-DC39-49DE-86F8-8108F0B7D4BF}" destId="{381FC7A8-86D9-4597-A655-36B9EE6BD5CC}" srcOrd="1" destOrd="0" parTransId="{1EC96F9D-D6AE-469D-AC75-EF59BA06FED5}" sibTransId="{13965DB2-314E-4311-8B59-ECF1C7FE6CC3}"/>
    <dgm:cxn modelId="{971E929D-AE57-48FC-8DA2-135C8E380892}" srcId="{8C8ABE14-DC39-49DE-86F8-8108F0B7D4BF}" destId="{14740230-F666-4C81-964D-9060DEC9FF50}" srcOrd="3" destOrd="0" parTransId="{CA172E7D-8BCB-4663-98A7-3C22B75A50BA}" sibTransId="{30C42769-5698-4185-ADD9-002A1542AC61}"/>
    <dgm:cxn modelId="{08CE589E-0F54-40A6-B1F1-F908E4DA6C51}" srcId="{8C8ABE14-DC39-49DE-86F8-8108F0B7D4BF}" destId="{98C724E7-A60A-487F-B9C8-567BFDEE5497}" srcOrd="0" destOrd="0" parTransId="{11363127-6863-4392-839F-6BB9A7FA85C0}" sibTransId="{3E3ED85D-9913-4238-84B4-07F20A4BD10C}"/>
    <dgm:cxn modelId="{D29974A9-86B3-46AA-A093-F8A15D522113}" srcId="{8C8ABE14-DC39-49DE-86F8-8108F0B7D4BF}" destId="{0D9BB1BF-3925-4DC2-BE22-AA56B7D024BF}" srcOrd="4" destOrd="0" parTransId="{1AB872E8-0284-423C-9DB8-17985ACF2997}" sibTransId="{A3FBAFBE-4447-4453-BE30-9F36C67D4BE3}"/>
    <dgm:cxn modelId="{622DA2BA-7A2F-4D65-BA2B-1D784106483D}" type="presOf" srcId="{14740230-F666-4C81-964D-9060DEC9FF50}" destId="{C333FB6D-28D2-48FC-844B-AABDA11D411E}" srcOrd="0" destOrd="0" presId="urn:microsoft.com/office/officeart/2005/8/layout/process4"/>
    <dgm:cxn modelId="{AF2AD5D9-75A0-4181-9895-14EA0417197E}" type="presOf" srcId="{EF74695C-A418-496D-917D-5C57F8176D2C}" destId="{E5A48E99-27F7-458F-822F-2BAE66D39D94}" srcOrd="0" destOrd="0" presId="urn:microsoft.com/office/officeart/2005/8/layout/process4"/>
    <dgm:cxn modelId="{ADE009FD-5EE6-491B-B811-2DE93B1241B1}" type="presOf" srcId="{0D9BB1BF-3925-4DC2-BE22-AA56B7D024BF}" destId="{D31EAD3C-2F36-4C1D-B3E1-90B11AD0D428}" srcOrd="0" destOrd="0" presId="urn:microsoft.com/office/officeart/2005/8/layout/process4"/>
    <dgm:cxn modelId="{E9455F29-7B08-4E7B-9282-69E856E4A2A6}" type="presParOf" srcId="{09F5B290-C54F-47F6-B369-FE5D7919648F}" destId="{5A840928-B7C7-44B8-91FC-DD46EA7248FE}" srcOrd="0" destOrd="0" presId="urn:microsoft.com/office/officeart/2005/8/layout/process4"/>
    <dgm:cxn modelId="{539F10CE-2E85-49F6-B582-C7C0C45A0FF0}" type="presParOf" srcId="{5A840928-B7C7-44B8-91FC-DD46EA7248FE}" destId="{D31EAD3C-2F36-4C1D-B3E1-90B11AD0D428}" srcOrd="0" destOrd="0" presId="urn:microsoft.com/office/officeart/2005/8/layout/process4"/>
    <dgm:cxn modelId="{5D20D8AF-026C-4345-9A0F-DB28318423A4}" type="presParOf" srcId="{09F5B290-C54F-47F6-B369-FE5D7919648F}" destId="{96710125-E26A-4C77-9B59-5336E3E05E4B}" srcOrd="1" destOrd="0" presId="urn:microsoft.com/office/officeart/2005/8/layout/process4"/>
    <dgm:cxn modelId="{C3A77994-F75F-4B6C-8E01-181C81E340C3}" type="presParOf" srcId="{09F5B290-C54F-47F6-B369-FE5D7919648F}" destId="{A58520DC-C1A7-4477-B041-B0937DC9A7B9}" srcOrd="2" destOrd="0" presId="urn:microsoft.com/office/officeart/2005/8/layout/process4"/>
    <dgm:cxn modelId="{245CC21A-F2BE-4D8B-971C-948CB5669DED}" type="presParOf" srcId="{A58520DC-C1A7-4477-B041-B0937DC9A7B9}" destId="{C333FB6D-28D2-48FC-844B-AABDA11D411E}" srcOrd="0" destOrd="0" presId="urn:microsoft.com/office/officeart/2005/8/layout/process4"/>
    <dgm:cxn modelId="{2A1E7F92-2A6E-4CF4-AE04-47A161A47804}" type="presParOf" srcId="{09F5B290-C54F-47F6-B369-FE5D7919648F}" destId="{BB415A1F-3D33-42CE-B501-60B2A0B006FD}" srcOrd="3" destOrd="0" presId="urn:microsoft.com/office/officeart/2005/8/layout/process4"/>
    <dgm:cxn modelId="{4EFB12B1-F8BE-4024-8B7E-2426E11670D3}" type="presParOf" srcId="{09F5B290-C54F-47F6-B369-FE5D7919648F}" destId="{C98C37F7-3E80-4C84-B818-72F81256DA19}" srcOrd="4" destOrd="0" presId="urn:microsoft.com/office/officeart/2005/8/layout/process4"/>
    <dgm:cxn modelId="{F5FFB708-296E-42CF-8EA4-5D67F19B8232}" type="presParOf" srcId="{C98C37F7-3E80-4C84-B818-72F81256DA19}" destId="{E5A48E99-27F7-458F-822F-2BAE66D39D94}" srcOrd="0" destOrd="0" presId="urn:microsoft.com/office/officeart/2005/8/layout/process4"/>
    <dgm:cxn modelId="{6DB40389-C760-4125-8EFD-0955FAC65C0E}" type="presParOf" srcId="{09F5B290-C54F-47F6-B369-FE5D7919648F}" destId="{A202A7C1-B11C-44A2-8BB3-6EEE11BCBBEE}" srcOrd="5" destOrd="0" presId="urn:microsoft.com/office/officeart/2005/8/layout/process4"/>
    <dgm:cxn modelId="{2DF5723D-D44D-4FA3-933C-457D522CA16D}" type="presParOf" srcId="{09F5B290-C54F-47F6-B369-FE5D7919648F}" destId="{E28EAF4A-CFC2-4225-A210-4959E27B71CD}" srcOrd="6" destOrd="0" presId="urn:microsoft.com/office/officeart/2005/8/layout/process4"/>
    <dgm:cxn modelId="{1D74AECE-ECE6-4AE1-8360-794C7B0065E4}" type="presParOf" srcId="{E28EAF4A-CFC2-4225-A210-4959E27B71CD}" destId="{B3F54899-1256-44F1-BCA5-4CC0EC07F3AA}" srcOrd="0" destOrd="0" presId="urn:microsoft.com/office/officeart/2005/8/layout/process4"/>
    <dgm:cxn modelId="{24DE0C37-344F-4C23-8C9A-BEFCD54FAB69}" type="presParOf" srcId="{09F5B290-C54F-47F6-B369-FE5D7919648F}" destId="{05A25DBB-48B0-4F36-B97B-BE5F0DE50ED5}" srcOrd="7" destOrd="0" presId="urn:microsoft.com/office/officeart/2005/8/layout/process4"/>
    <dgm:cxn modelId="{024A1A17-847D-4289-BD45-676939A7AA14}" type="presParOf" srcId="{09F5B290-C54F-47F6-B369-FE5D7919648F}" destId="{3FC3C800-AA2B-4B01-9B2B-5F0FCA6FCF55}" srcOrd="8" destOrd="0" presId="urn:microsoft.com/office/officeart/2005/8/layout/process4"/>
    <dgm:cxn modelId="{57700A47-29E5-413B-97AB-709060CFE814}" type="presParOf" srcId="{3FC3C800-AA2B-4B01-9B2B-5F0FCA6FCF55}" destId="{099826AC-052D-455F-A6A7-0E132CBDB4E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B3DAF-95E3-4701-9508-3BB2080FE9E5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A9D6A-8244-4F73-B6D1-1E1C06D086FC}">
      <dsp:nvSpPr>
        <dsp:cNvPr id="0" name=""/>
        <dsp:cNvSpPr/>
      </dsp:nvSpPr>
      <dsp:spPr>
        <a:xfrm>
          <a:off x="752110" y="541866"/>
          <a:ext cx="8392585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Urushning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oxirida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ishtirokchi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davlatlarning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ahvoli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541866"/>
        <a:ext cx="8392585" cy="1083733"/>
      </dsp:txXfrm>
    </dsp:sp>
    <dsp:sp modelId="{01F26A79-95AD-47ED-AEFC-7F37C1216F40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63FFFA-C775-48F2-A4D8-5659FD5542B0}">
      <dsp:nvSpPr>
        <dsp:cNvPr id="0" name=""/>
        <dsp:cNvSpPr/>
      </dsp:nvSpPr>
      <dsp:spPr>
        <a:xfrm>
          <a:off x="1146048" y="2167466"/>
          <a:ext cx="7998648" cy="1083733"/>
        </a:xfrm>
        <a:prstGeom prst="rect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yakunlari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46048" y="2167466"/>
        <a:ext cx="7998648" cy="1083733"/>
      </dsp:txXfrm>
    </dsp:sp>
    <dsp:sp modelId="{BF62AB96-478C-4C51-9197-4A16A53D3747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024276-04A0-49DA-AAF9-83C6E20D9AE0}">
      <dsp:nvSpPr>
        <dsp:cNvPr id="0" name=""/>
        <dsp:cNvSpPr/>
      </dsp:nvSpPr>
      <dsp:spPr>
        <a:xfrm>
          <a:off x="752110" y="3793066"/>
          <a:ext cx="8392585" cy="1083733"/>
        </a:xfrm>
        <a:prstGeom prst="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jahon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oqibatlar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3793066"/>
        <a:ext cx="8392585" cy="1083733"/>
      </dsp:txXfrm>
    </dsp:sp>
    <dsp:sp modelId="{31F792FD-8534-4573-BCB0-D1929823F577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64E33-F91E-4D47-9AB6-B0D6056787FF}">
      <dsp:nvSpPr>
        <dsp:cNvPr id="0" name=""/>
        <dsp:cNvSpPr/>
      </dsp:nvSpPr>
      <dsp:spPr>
        <a:xfrm rot="5400000">
          <a:off x="-176410" y="178091"/>
          <a:ext cx="1176072" cy="8232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13307"/>
        <a:ext cx="823251" cy="352821"/>
      </dsp:txXfrm>
    </dsp:sp>
    <dsp:sp modelId="{A5824B5C-3A42-4424-8684-F0BCD06234FE}">
      <dsp:nvSpPr>
        <dsp:cNvPr id="0" name=""/>
        <dsp:cNvSpPr/>
      </dsp:nvSpPr>
      <dsp:spPr>
        <a:xfrm rot="5400000">
          <a:off x="5570956" y="-4746025"/>
          <a:ext cx="764447" cy="1025985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1917-yilning aprel oyida Antantaning G‘arbiy frontdagi qurolli kuchlari hujumga o‘tdi.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3252" y="38996"/>
        <a:ext cx="10222540" cy="689813"/>
      </dsp:txXfrm>
    </dsp:sp>
    <dsp:sp modelId="{C6C731EB-1457-4428-9904-E4F4A079F318}">
      <dsp:nvSpPr>
        <dsp:cNvPr id="0" name=""/>
        <dsp:cNvSpPr/>
      </dsp:nvSpPr>
      <dsp:spPr>
        <a:xfrm rot="5400000">
          <a:off x="-176410" y="1237899"/>
          <a:ext cx="1176072" cy="8232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473115"/>
        <a:ext cx="823251" cy="352821"/>
      </dsp:txXfrm>
    </dsp:sp>
    <dsp:sp modelId="{593A46EF-B78F-426C-AE04-41545521CB6F}">
      <dsp:nvSpPr>
        <dsp:cNvPr id="0" name=""/>
        <dsp:cNvSpPr/>
      </dsp:nvSpPr>
      <dsp:spPr>
        <a:xfrm rot="5400000">
          <a:off x="5570956" y="-3686216"/>
          <a:ext cx="764447" cy="1025985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1917-yilda Italiya qo‘shinlari muvaffaqiyatsizlikka uchradi. Buyuk Britaniya va Fransiya yordami Italiyani saqlab qoldi.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3252" y="1098805"/>
        <a:ext cx="10222540" cy="689813"/>
      </dsp:txXfrm>
    </dsp:sp>
    <dsp:sp modelId="{0F543186-0F9F-4B86-8E9E-CDB80CBE204E}">
      <dsp:nvSpPr>
        <dsp:cNvPr id="0" name=""/>
        <dsp:cNvSpPr/>
      </dsp:nvSpPr>
      <dsp:spPr>
        <a:xfrm rot="5400000">
          <a:off x="-176410" y="2297707"/>
          <a:ext cx="1176072" cy="8232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532923"/>
        <a:ext cx="823251" cy="352821"/>
      </dsp:txXfrm>
    </dsp:sp>
    <dsp:sp modelId="{0EF023CE-467C-495C-950B-7A46B15326E0}">
      <dsp:nvSpPr>
        <dsp:cNvPr id="0" name=""/>
        <dsp:cNvSpPr/>
      </dsp:nvSpPr>
      <dsp:spPr>
        <a:xfrm rot="5400000">
          <a:off x="5570956" y="-2626408"/>
          <a:ext cx="764447" cy="1025985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 noyabr oyida Germaniya inglizlarga qarshi kurashda yangi qurol – ognemyotni qo‘lladi.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3252" y="2158613"/>
        <a:ext cx="10222540" cy="689813"/>
      </dsp:txXfrm>
    </dsp:sp>
    <dsp:sp modelId="{1B472E78-91E3-43AC-AC5C-96CEF964F017}">
      <dsp:nvSpPr>
        <dsp:cNvPr id="0" name=""/>
        <dsp:cNvSpPr/>
      </dsp:nvSpPr>
      <dsp:spPr>
        <a:xfrm rot="5400000">
          <a:off x="-176410" y="3357516"/>
          <a:ext cx="1176072" cy="8232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592732"/>
        <a:ext cx="823251" cy="352821"/>
      </dsp:txXfrm>
    </dsp:sp>
    <dsp:sp modelId="{113E7652-7BB8-4BB7-825F-F867564912FE}">
      <dsp:nvSpPr>
        <dsp:cNvPr id="0" name=""/>
        <dsp:cNvSpPr/>
      </dsp:nvSpPr>
      <dsp:spPr>
        <a:xfrm rot="5400000">
          <a:off x="5570956" y="-1566599"/>
          <a:ext cx="764447" cy="1025985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 mart oyida inglizlar Bag‘dod shahrini egalladilar.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3252" y="3218422"/>
        <a:ext cx="10222540" cy="689813"/>
      </dsp:txXfrm>
    </dsp:sp>
    <dsp:sp modelId="{F9C81093-36AC-4004-A433-9868DE9DC843}">
      <dsp:nvSpPr>
        <dsp:cNvPr id="0" name=""/>
        <dsp:cNvSpPr/>
      </dsp:nvSpPr>
      <dsp:spPr>
        <a:xfrm rot="5400000">
          <a:off x="-176410" y="4417324"/>
          <a:ext cx="1176072" cy="8232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652540"/>
        <a:ext cx="823251" cy="352821"/>
      </dsp:txXfrm>
    </dsp:sp>
    <dsp:sp modelId="{07361E5F-C89C-4891-AF36-9791872C61DB}">
      <dsp:nvSpPr>
        <dsp:cNvPr id="0" name=""/>
        <dsp:cNvSpPr/>
      </dsp:nvSpPr>
      <dsp:spPr>
        <a:xfrm rot="5400000">
          <a:off x="5570956" y="-506791"/>
          <a:ext cx="764447" cy="1025985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1917-yil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kuziga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Usmonlilar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Arabiston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yarimorolini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to‘la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Falastinnig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qismini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qo‘ldan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boy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berdilar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3252" y="4278230"/>
        <a:ext cx="10222540" cy="6898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2CE52-E712-45B9-9B3C-39021E309699}">
      <dsp:nvSpPr>
        <dsp:cNvPr id="0" name=""/>
        <dsp:cNvSpPr/>
      </dsp:nvSpPr>
      <dsp:spPr>
        <a:xfrm>
          <a:off x="0" y="43549"/>
          <a:ext cx="11081398" cy="162560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Sovet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Rossiyasi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1918-yilning 3-mart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kuni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To‘rtlar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Ittifoqi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ularning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shartlari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asosida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Brest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tinchlik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shartnomasini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imzoladi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3549"/>
        <a:ext cx="11081398" cy="1625600"/>
      </dsp:txXfrm>
    </dsp:sp>
    <dsp:sp modelId="{37CBDA29-A8D3-44E9-AF9D-F9CEA14C62A0}">
      <dsp:nvSpPr>
        <dsp:cNvPr id="0" name=""/>
        <dsp:cNvSpPr/>
      </dsp:nvSpPr>
      <dsp:spPr>
        <a:xfrm>
          <a:off x="5410" y="1625600"/>
          <a:ext cx="3690192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Shartnomaga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Rossiya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qo‘shinini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to‘la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demobilizatsiya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qilishi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harbiy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flotini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portlarga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qaytarishi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lozim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3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10" y="1625600"/>
        <a:ext cx="3690192" cy="3413760"/>
      </dsp:txXfrm>
    </dsp:sp>
    <dsp:sp modelId="{9083DB2F-27DE-4D4A-A062-7640FFA28CC0}">
      <dsp:nvSpPr>
        <dsp:cNvPr id="0" name=""/>
        <dsp:cNvSpPr/>
      </dsp:nvSpPr>
      <dsp:spPr>
        <a:xfrm>
          <a:off x="3695602" y="1625600"/>
          <a:ext cx="3690192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Rossiya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Boltiqbo‘yi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Ukraina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Finlandiya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Polshadan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voz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kechishi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kerak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Ukraina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Finlandiya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mustaqil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etib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tan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olindi</a:t>
          </a:r>
          <a:endParaRPr lang="ru-RU" sz="3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5602" y="1625600"/>
        <a:ext cx="3690192" cy="3413760"/>
      </dsp:txXfrm>
    </dsp:sp>
    <dsp:sp modelId="{EBE09EF2-D3EC-4110-851A-388C49015D05}">
      <dsp:nvSpPr>
        <dsp:cNvPr id="0" name=""/>
        <dsp:cNvSpPr/>
      </dsp:nvSpPr>
      <dsp:spPr>
        <a:xfrm>
          <a:off x="7385795" y="1625600"/>
          <a:ext cx="3690192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Kavkazdagi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Kars,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Ardagan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Botumi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Usmonli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davlatiga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berildi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Rossiya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Germaniyaga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mlrd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miqdorida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reparatsiya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to‘laydigan</a:t>
          </a:r>
          <a:r>
            <a:rPr lang="en-US" sz="3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endParaRPr lang="ru-RU" sz="3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85795" y="1625600"/>
        <a:ext cx="3690192" cy="3413760"/>
      </dsp:txXfrm>
    </dsp:sp>
    <dsp:sp modelId="{6E005D80-A01D-4B1B-96F0-E6DA9B51F001}">
      <dsp:nvSpPr>
        <dsp:cNvPr id="0" name=""/>
        <dsp:cNvSpPr/>
      </dsp:nvSpPr>
      <dsp:spPr>
        <a:xfrm>
          <a:off x="0" y="5039360"/>
          <a:ext cx="11081398" cy="37930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EAD3C-2F36-4C1D-B3E1-90B11AD0D428}">
      <dsp:nvSpPr>
        <dsp:cNvPr id="0" name=""/>
        <dsp:cNvSpPr/>
      </dsp:nvSpPr>
      <dsp:spPr>
        <a:xfrm>
          <a:off x="0" y="4652753"/>
          <a:ext cx="11222446" cy="763322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Urushga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74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mln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ga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safarbar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Jami 10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mln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ga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halok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hamda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20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mln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dan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ortiq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yarador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qoldi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652753"/>
        <a:ext cx="11222446" cy="763322"/>
      </dsp:txXfrm>
    </dsp:sp>
    <dsp:sp modelId="{C333FB6D-28D2-48FC-844B-AABDA11D411E}">
      <dsp:nvSpPr>
        <dsp:cNvPr id="0" name=""/>
        <dsp:cNvSpPr/>
      </dsp:nvSpPr>
      <dsp:spPr>
        <a:xfrm rot="10800000">
          <a:off x="0" y="3490212"/>
          <a:ext cx="11222446" cy="1173990"/>
        </a:xfrm>
        <a:prstGeom prst="upArrowCallout">
          <a:avLst/>
        </a:prstGeom>
        <a:solidFill>
          <a:schemeClr val="accent3">
            <a:shade val="80000"/>
            <a:hueOff val="53072"/>
            <a:satOff val="2793"/>
            <a:lumOff val="50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1919-yil 28-iyunda Versalda sulh shartnomasi imzolandi. To‘rtlar Ittifoqi ko‘plab hududlardan ajraldi. 132 mlrd. marka miqdorida reparatsiya to‘laydigan bo‘ldi.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490212"/>
        <a:ext cx="11222446" cy="762823"/>
      </dsp:txXfrm>
    </dsp:sp>
    <dsp:sp modelId="{E5A48E99-27F7-458F-822F-2BAE66D39D94}">
      <dsp:nvSpPr>
        <dsp:cNvPr id="0" name=""/>
        <dsp:cNvSpPr/>
      </dsp:nvSpPr>
      <dsp:spPr>
        <a:xfrm rot="10800000">
          <a:off x="0" y="2327672"/>
          <a:ext cx="11222446" cy="1173990"/>
        </a:xfrm>
        <a:prstGeom prst="upArrowCallout">
          <a:avLst/>
        </a:prstGeom>
        <a:solidFill>
          <a:schemeClr val="accent3">
            <a:shade val="80000"/>
            <a:hueOff val="106143"/>
            <a:satOff val="5586"/>
            <a:lumOff val="100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11-noyabrda Kompen o‘rmonida, marshal Foshning shtab vagonida Antanta bilan Germaniyaning taslim bo‘lganligi haqida bitim imzolandi.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327672"/>
        <a:ext cx="11222446" cy="762823"/>
      </dsp:txXfrm>
    </dsp:sp>
    <dsp:sp modelId="{B3F54899-1256-44F1-BCA5-4CC0EC07F3AA}">
      <dsp:nvSpPr>
        <dsp:cNvPr id="0" name=""/>
        <dsp:cNvSpPr/>
      </dsp:nvSpPr>
      <dsp:spPr>
        <a:xfrm rot="10800000">
          <a:off x="0" y="1165131"/>
          <a:ext cx="11222446" cy="1173990"/>
        </a:xfrm>
        <a:prstGeom prst="upArrowCallout">
          <a:avLst/>
        </a:prstGeom>
        <a:solidFill>
          <a:schemeClr val="accent3">
            <a:shade val="80000"/>
            <a:hueOff val="159215"/>
            <a:satOff val="8380"/>
            <a:lumOff val="151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1918-yil sentabr oyida Bolgariya urushdan chiqdi. 3-noyabr kuni Avstriya-Vengriya Antantaga yarash bitimini imzolash taklifi bilan chiqdi hamda urushni tugatdi.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165131"/>
        <a:ext cx="11222446" cy="762823"/>
      </dsp:txXfrm>
    </dsp:sp>
    <dsp:sp modelId="{099826AC-052D-455F-A6A7-0E132CBDB4EF}">
      <dsp:nvSpPr>
        <dsp:cNvPr id="0" name=""/>
        <dsp:cNvSpPr/>
      </dsp:nvSpPr>
      <dsp:spPr>
        <a:xfrm rot="10800000">
          <a:off x="0" y="2590"/>
          <a:ext cx="11222446" cy="1173990"/>
        </a:xfrm>
        <a:prstGeom prst="upArrowCallout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G‘arbiy frontda Germaniyaga qarshi Buyuk Britaniya va Fransiya marshal Fosh boshchiligida yagona qo‘mondonlik tuzdi. 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590"/>
        <a:ext cx="11222446" cy="762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FDB5B-6D6A-4BEA-BCFD-C0336E17D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0CAD63-4FAD-4D54-9ED7-FE86A2F52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619E34-383A-4611-A4BD-D849F579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19C2-AE9D-447B-9E36-34452C3CF966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5C3B83-5FB1-41D2-9CB6-A6F4160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17CFA0-5DBF-4795-8046-F7F2A07F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0776-604E-4943-B3F1-A08B981B0A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584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809315" y="3429000"/>
            <a:ext cx="25733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484436" y="2190665"/>
            <a:ext cx="72231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 JAHON URUSHINING YAKUNLARI VA OQIBATLARI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4009776" y="404308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Qiziqarli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video!!!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156980-3580-4BE0-8AE8-156F880B9F37}"/>
              </a:ext>
            </a:extLst>
          </p:cNvPr>
          <p:cNvSpPr txBox="1"/>
          <p:nvPr/>
        </p:nvSpPr>
        <p:spPr>
          <a:xfrm>
            <a:off x="4541728" y="1177484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 JAHON URUSHI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World War I">
            <a:hlinkClick r:id="" action="ppaction://media"/>
            <a:extLst>
              <a:ext uri="{FF2B5EF4-FFF2-40B4-BE49-F238E27FC236}">
                <a16:creationId xmlns:a16="http://schemas.microsoft.com/office/drawing/2014/main" id="{7ACA28F1-0246-499F-8DF3-DA75260A1B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2143" y="1989119"/>
            <a:ext cx="7447880" cy="441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46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84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2346440" y="111713"/>
            <a:ext cx="7503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takrorlash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(1916-1917-yillardagi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harakatlari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11">
            <a:extLst>
              <a:ext uri="{FF2B5EF4-FFF2-40B4-BE49-F238E27FC236}">
                <a16:creationId xmlns:a16="http://schemas.microsoft.com/office/drawing/2014/main" id="{EE5700BF-403A-4476-AD5E-6E5F491B2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376352"/>
              </p:ext>
            </p:extLst>
          </p:nvPr>
        </p:nvGraphicFramePr>
        <p:xfrm>
          <a:off x="272736" y="1611997"/>
          <a:ext cx="11646526" cy="487588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249554">
                  <a:extLst>
                    <a:ext uri="{9D8B030D-6E8A-4147-A177-3AD203B41FA5}">
                      <a16:colId xmlns:a16="http://schemas.microsoft.com/office/drawing/2014/main" val="1343377097"/>
                    </a:ext>
                  </a:extLst>
                </a:gridCol>
                <a:gridCol w="1154595">
                  <a:extLst>
                    <a:ext uri="{9D8B030D-6E8A-4147-A177-3AD203B41FA5}">
                      <a16:colId xmlns:a16="http://schemas.microsoft.com/office/drawing/2014/main" val="69974783"/>
                    </a:ext>
                  </a:extLst>
                </a:gridCol>
                <a:gridCol w="1242377">
                  <a:extLst>
                    <a:ext uri="{9D8B030D-6E8A-4147-A177-3AD203B41FA5}">
                      <a16:colId xmlns:a16="http://schemas.microsoft.com/office/drawing/2014/main" val="2685797227"/>
                    </a:ext>
                  </a:extLst>
                </a:gridCol>
              </a:tblGrid>
              <a:tr h="692734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638001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Verden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fransuzlar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birinchi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qurol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tankni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soldilar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7684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Verden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Somma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janglarida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har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ikki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tomondan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milliondan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ortiq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halok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3189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1917-yil 28-avgust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Ruminiya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Avstriya-Vengriyaga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e’lon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94821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1917-yil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Antanta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qo‘shinlarining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son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jihatidan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ustunligi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40%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tashkil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etardi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13334"/>
                  </a:ext>
                </a:extLst>
              </a:tr>
              <a:tr h="7194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1916-yilning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avgustida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general-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feldmarshal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Gindenburg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qo‘shinining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qo‘mondoni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tayinlandi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85663"/>
                  </a:ext>
                </a:extLst>
              </a:tr>
              <a:tr h="692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1915-yilda AQSH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Buyuk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Britaniya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Fransiya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dollar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miqdorida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qarz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berish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shartnomani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imzoladi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11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94D4374-1598-4E0B-B7F8-D5392341D778}"/>
              </a:ext>
            </a:extLst>
          </p:cNvPr>
          <p:cNvSpPr txBox="1"/>
          <p:nvPr/>
        </p:nvSpPr>
        <p:spPr>
          <a:xfrm>
            <a:off x="3051245" y="1081049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noto‘g‘ri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hlinkClick r:id="rId2" action="ppaction://hlinksldjump"/>
            <a:extLst>
              <a:ext uri="{FF2B5EF4-FFF2-40B4-BE49-F238E27FC236}">
                <a16:creationId xmlns:a16="http://schemas.microsoft.com/office/drawing/2014/main" id="{383E7D82-D6C9-42B6-AE2A-FF8D9A174FE9}"/>
              </a:ext>
            </a:extLst>
          </p:cNvPr>
          <p:cNvSpPr txBox="1"/>
          <p:nvPr/>
        </p:nvSpPr>
        <p:spPr>
          <a:xfrm>
            <a:off x="9850210" y="6516276"/>
            <a:ext cx="205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Javoblar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bilan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tanishing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25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DD993F-0095-48A6-872F-9CB8929C250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8"/>
            <a:ext cx="12192000" cy="58802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445323" y="409962"/>
            <a:ext cx="53468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FAOLLASHTIRUVCHI SAVOLLAR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0D5BAA6A-F8D3-4F66-B73C-2EE3EC8AD9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2723944"/>
              </p:ext>
            </p:extLst>
          </p:nvPr>
        </p:nvGraphicFramePr>
        <p:xfrm>
          <a:off x="1486263" y="1189929"/>
          <a:ext cx="92194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8A524C-19FA-4D14-94FB-7B6E8FCA6C2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9"/>
            <a:ext cx="12192000" cy="5880271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7" y="335346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Frontlardagi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ahvol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DB5BBD8B-D527-4830-84A6-985AAF2F7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5592104"/>
              </p:ext>
            </p:extLst>
          </p:nvPr>
        </p:nvGraphicFramePr>
        <p:xfrm>
          <a:off x="717004" y="1216055"/>
          <a:ext cx="110831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FD456C-D1B7-493E-866A-CBB47E0FE4E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9"/>
            <a:ext cx="12192000" cy="5880267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955466" y="339110"/>
            <a:ext cx="6326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ROSSIYANING URUSHDAN CHIQISHI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921FEDA3-9479-48C7-9F99-F34C62BDC3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2525054"/>
              </p:ext>
            </p:extLst>
          </p:nvPr>
        </p:nvGraphicFramePr>
        <p:xfrm>
          <a:off x="649048" y="1208528"/>
          <a:ext cx="1108139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4D81F7-800D-4556-A5C9-13BBCB9F0CF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3" y="977728"/>
            <a:ext cx="12159574" cy="58802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391949" y="338449"/>
            <a:ext cx="74536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URUSHNING YAKUNIY BOSQICHLARI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402CA926-0E26-4F52-ADDA-39D86D613A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4526596"/>
              </p:ext>
            </p:extLst>
          </p:nvPr>
        </p:nvGraphicFramePr>
        <p:xfrm>
          <a:off x="507529" y="1094952"/>
          <a:ext cx="1122244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F33834-226A-4C84-A738-A0B96ACAEAD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8"/>
            <a:ext cx="12192000" cy="58802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814617" y="129118"/>
            <a:ext cx="10608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boshqotirmada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nomlari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4">
            <a:extLst>
              <a:ext uri="{FF2B5EF4-FFF2-40B4-BE49-F238E27FC236}">
                <a16:creationId xmlns:a16="http://schemas.microsoft.com/office/drawing/2014/main" id="{5507802C-A16E-403D-86F3-F8C33A80E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296077"/>
              </p:ext>
            </p:extLst>
          </p:nvPr>
        </p:nvGraphicFramePr>
        <p:xfrm>
          <a:off x="1561750" y="1227030"/>
          <a:ext cx="9068500" cy="537734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06850">
                  <a:extLst>
                    <a:ext uri="{9D8B030D-6E8A-4147-A177-3AD203B41FA5}">
                      <a16:colId xmlns:a16="http://schemas.microsoft.com/office/drawing/2014/main" val="1658380243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691025714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3979520713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02471925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866577516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2257841401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294178871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3603606026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346186230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456185624"/>
                    </a:ext>
                  </a:extLst>
                </a:gridCol>
              </a:tblGrid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855838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28761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414382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469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664232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38031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85856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56197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971670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83917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16398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740356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18496"/>
                  </a:ext>
                </a:extLst>
              </a:tr>
            </a:tbl>
          </a:graphicData>
        </a:graphic>
      </p:graphicFrame>
      <p:sp>
        <p:nvSpPr>
          <p:cNvPr id="10" name="TextBox 9">
            <a:hlinkClick r:id="rId3" action="ppaction://hlinksldjump"/>
            <a:extLst>
              <a:ext uri="{FF2B5EF4-FFF2-40B4-BE49-F238E27FC236}">
                <a16:creationId xmlns:a16="http://schemas.microsoft.com/office/drawing/2014/main" id="{895D6F09-E9CA-4434-8F8D-E4DC95FE7651}"/>
              </a:ext>
            </a:extLst>
          </p:cNvPr>
          <p:cNvSpPr txBox="1"/>
          <p:nvPr/>
        </p:nvSpPr>
        <p:spPr>
          <a:xfrm>
            <a:off x="10027625" y="6577299"/>
            <a:ext cx="205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Javoblar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bilan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tanishing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32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90E22A-D635-46B2-ADE1-D964E685C3C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986"/>
            <a:ext cx="12192000" cy="58802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2B2073-D285-4316-9506-70CC376C97A2}"/>
              </a:ext>
            </a:extLst>
          </p:cNvPr>
          <p:cNvSpPr txBox="1"/>
          <p:nvPr/>
        </p:nvSpPr>
        <p:spPr>
          <a:xfrm>
            <a:off x="1719355" y="267618"/>
            <a:ext cx="9333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3. NUQTALAR O‘RNINI KERAKLI SO‘ZLAR BILAN TO‘LDIRING.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0DCD92F-2CD5-4A0D-9383-BC7A28031E1A}"/>
              </a:ext>
            </a:extLst>
          </p:cNvPr>
          <p:cNvSpPr/>
          <p:nvPr/>
        </p:nvSpPr>
        <p:spPr>
          <a:xfrm>
            <a:off x="1195977" y="2113280"/>
            <a:ext cx="9800046" cy="26314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7-noyabrida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to‘ntarishi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Muvaqqat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ag‘darildi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boshchiligidagi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bolsheviklar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(…)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… deb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1917-yilning …-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noyabrida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“…”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dekretni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1917-yil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dekabrida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qo‘mondonligi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bitimi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imzolandi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hlinkClick r:id="rId3" action="ppaction://hlinksldjump"/>
            <a:extLst>
              <a:ext uri="{FF2B5EF4-FFF2-40B4-BE49-F238E27FC236}">
                <a16:creationId xmlns:a16="http://schemas.microsoft.com/office/drawing/2014/main" id="{7A6AFAAE-7879-45A1-A95E-2E28F66ECA22}"/>
              </a:ext>
            </a:extLst>
          </p:cNvPr>
          <p:cNvSpPr txBox="1"/>
          <p:nvPr/>
        </p:nvSpPr>
        <p:spPr>
          <a:xfrm>
            <a:off x="9850210" y="6516276"/>
            <a:ext cx="205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Javoblar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bilan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tanishing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B89CE0-A14A-476C-8D92-5DD15849104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8"/>
            <a:ext cx="12192000" cy="58802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32529" y="275091"/>
            <a:ext cx="4172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B3BFA8-365F-41BC-BA3C-1BB0307F0654}"/>
              </a:ext>
            </a:extLst>
          </p:cNvPr>
          <p:cNvSpPr txBox="1"/>
          <p:nvPr/>
        </p:nvSpPr>
        <p:spPr>
          <a:xfrm>
            <a:off x="1808480" y="2479039"/>
            <a:ext cx="96911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urushining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xalqlariga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ta’siri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907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11">
            <a:extLst>
              <a:ext uri="{FF2B5EF4-FFF2-40B4-BE49-F238E27FC236}">
                <a16:creationId xmlns:a16="http://schemas.microsoft.com/office/drawing/2014/main" id="{3FD3CE73-FCD4-4D8B-BECA-842B694AF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440131"/>
              </p:ext>
            </p:extLst>
          </p:nvPr>
        </p:nvGraphicFramePr>
        <p:xfrm>
          <a:off x="277392" y="1381760"/>
          <a:ext cx="11637215" cy="48550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242159">
                  <a:extLst>
                    <a:ext uri="{9D8B030D-6E8A-4147-A177-3AD203B41FA5}">
                      <a16:colId xmlns:a16="http://schemas.microsoft.com/office/drawing/2014/main" val="1343377097"/>
                    </a:ext>
                  </a:extLst>
                </a:gridCol>
                <a:gridCol w="1153672">
                  <a:extLst>
                    <a:ext uri="{9D8B030D-6E8A-4147-A177-3AD203B41FA5}">
                      <a16:colId xmlns:a16="http://schemas.microsoft.com/office/drawing/2014/main" val="69974783"/>
                    </a:ext>
                  </a:extLst>
                </a:gridCol>
                <a:gridCol w="1241384">
                  <a:extLst>
                    <a:ext uri="{9D8B030D-6E8A-4147-A177-3AD203B41FA5}">
                      <a16:colId xmlns:a16="http://schemas.microsoft.com/office/drawing/2014/main" val="2685797227"/>
                    </a:ext>
                  </a:extLst>
                </a:gridCol>
              </a:tblGrid>
              <a:tr h="68977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638001"/>
                  </a:ext>
                </a:extLst>
              </a:tr>
              <a:tr h="68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Verden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fransuzlar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birinchi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qurol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tankni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soldilar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7684"/>
                  </a:ext>
                </a:extLst>
              </a:tr>
              <a:tr h="68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Verden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Somma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janglarida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har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ikki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tomondan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milliondan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ortiq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jangchi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halok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3189"/>
                  </a:ext>
                </a:extLst>
              </a:tr>
              <a:tr h="68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1917-yil 28-avgust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Ruminiya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Avstriya-Vengriyaga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e’lon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94821"/>
                  </a:ext>
                </a:extLst>
              </a:tr>
              <a:tr h="68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1917-yil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Antanta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qo‘shinlarining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son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jihatidan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ustunligi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40%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tashkil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etardi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13334"/>
                  </a:ext>
                </a:extLst>
              </a:tr>
              <a:tr h="716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1916-yilning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avgustida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general-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feldmarshal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Gindenburg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Germaniya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qo‘mondoni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tayinlandi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85663"/>
                  </a:ext>
                </a:extLst>
              </a:tr>
              <a:tr h="689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1915-yilda AQSH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Buyuk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Britaniya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Rossiya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dollar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miqdorida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qarz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berish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shartnomani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imzoladi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1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6C39E79-D328-458B-9B95-A1A23BB5FE54}"/>
              </a:ext>
            </a:extLst>
          </p:cNvPr>
          <p:cNvSpPr txBox="1"/>
          <p:nvPr/>
        </p:nvSpPr>
        <p:spPr>
          <a:xfrm>
            <a:off x="3595268" y="343615"/>
            <a:ext cx="4858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 UCHUN ILOVA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39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2515FEC-B1D8-45AD-91E9-C7AD16B16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626273"/>
              </p:ext>
            </p:extLst>
          </p:nvPr>
        </p:nvGraphicFramePr>
        <p:xfrm>
          <a:off x="1459683" y="1166070"/>
          <a:ext cx="9068500" cy="537734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06850">
                  <a:extLst>
                    <a:ext uri="{9D8B030D-6E8A-4147-A177-3AD203B41FA5}">
                      <a16:colId xmlns:a16="http://schemas.microsoft.com/office/drawing/2014/main" val="1658380243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691025714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3979520713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02471925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866577516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2257841401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294178871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3603606026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346186230"/>
                    </a:ext>
                  </a:extLst>
                </a:gridCol>
                <a:gridCol w="906850">
                  <a:extLst>
                    <a:ext uri="{9D8B030D-6E8A-4147-A177-3AD203B41FA5}">
                      <a16:colId xmlns:a16="http://schemas.microsoft.com/office/drawing/2014/main" val="1456185624"/>
                    </a:ext>
                  </a:extLst>
                </a:gridCol>
              </a:tblGrid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855838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28761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414382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469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664232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38031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85856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56197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971670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83917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16398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740356"/>
                  </a:ext>
                </a:extLst>
              </a:tr>
              <a:tr h="4136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18496"/>
                  </a:ext>
                </a:extLst>
              </a:tr>
            </a:tbl>
          </a:graphicData>
        </a:graphic>
      </p:graphicFrame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962F6731-0F7C-46CB-BC91-B42937065CCC}"/>
              </a:ext>
            </a:extLst>
          </p:cNvPr>
          <p:cNvCxnSpPr/>
          <p:nvPr/>
        </p:nvCxnSpPr>
        <p:spPr>
          <a:xfrm>
            <a:off x="1887523" y="1325461"/>
            <a:ext cx="0" cy="2550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DE59302-38E2-4E4F-853D-EC20B4D97F7D}"/>
              </a:ext>
            </a:extLst>
          </p:cNvPr>
          <p:cNvCxnSpPr/>
          <p:nvPr/>
        </p:nvCxnSpPr>
        <p:spPr>
          <a:xfrm>
            <a:off x="2835479" y="1325461"/>
            <a:ext cx="0" cy="210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2D04A43D-2BD2-444E-B134-451E711A3EC1}"/>
              </a:ext>
            </a:extLst>
          </p:cNvPr>
          <p:cNvCxnSpPr/>
          <p:nvPr/>
        </p:nvCxnSpPr>
        <p:spPr>
          <a:xfrm>
            <a:off x="3674378" y="1325461"/>
            <a:ext cx="56122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89CD695-05A7-4970-8CBE-54F05A9E83E0}"/>
              </a:ext>
            </a:extLst>
          </p:cNvPr>
          <p:cNvCxnSpPr/>
          <p:nvPr/>
        </p:nvCxnSpPr>
        <p:spPr>
          <a:xfrm>
            <a:off x="3657600" y="1770077"/>
            <a:ext cx="6518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BFF3BDD-75C4-4D6D-B66E-F593172EF6AC}"/>
              </a:ext>
            </a:extLst>
          </p:cNvPr>
          <p:cNvCxnSpPr/>
          <p:nvPr/>
        </p:nvCxnSpPr>
        <p:spPr>
          <a:xfrm>
            <a:off x="10083567" y="1770077"/>
            <a:ext cx="0" cy="2558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5FA75D82-B728-4540-A85F-246170F6CF27}"/>
              </a:ext>
            </a:extLst>
          </p:cNvPr>
          <p:cNvCxnSpPr/>
          <p:nvPr/>
        </p:nvCxnSpPr>
        <p:spPr>
          <a:xfrm>
            <a:off x="1887523" y="6350466"/>
            <a:ext cx="81960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9330701-CB51-4C68-A43C-5ADB846F08C9}"/>
              </a:ext>
            </a:extLst>
          </p:cNvPr>
          <p:cNvCxnSpPr/>
          <p:nvPr/>
        </p:nvCxnSpPr>
        <p:spPr>
          <a:xfrm>
            <a:off x="1828800" y="5905850"/>
            <a:ext cx="74578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F2DBA18A-311B-4B99-983D-1AF9FAC30A0C}"/>
              </a:ext>
            </a:extLst>
          </p:cNvPr>
          <p:cNvCxnSpPr/>
          <p:nvPr/>
        </p:nvCxnSpPr>
        <p:spPr>
          <a:xfrm>
            <a:off x="1887523" y="5486400"/>
            <a:ext cx="7323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A33D4BC3-EA9E-4558-8469-D2267E368DAF}"/>
              </a:ext>
            </a:extLst>
          </p:cNvPr>
          <p:cNvCxnSpPr/>
          <p:nvPr/>
        </p:nvCxnSpPr>
        <p:spPr>
          <a:xfrm>
            <a:off x="1887523" y="5066950"/>
            <a:ext cx="46558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A70B1F0E-4845-460B-8059-43579AE44198}"/>
              </a:ext>
            </a:extLst>
          </p:cNvPr>
          <p:cNvCxnSpPr/>
          <p:nvPr/>
        </p:nvCxnSpPr>
        <p:spPr>
          <a:xfrm>
            <a:off x="8271545" y="1702965"/>
            <a:ext cx="0" cy="2625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FF59F16-2607-47A3-91A0-95B0D212AB43}"/>
              </a:ext>
            </a:extLst>
          </p:cNvPr>
          <p:cNvCxnSpPr/>
          <p:nvPr/>
        </p:nvCxnSpPr>
        <p:spPr>
          <a:xfrm>
            <a:off x="3674378" y="2508308"/>
            <a:ext cx="0" cy="1442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DDF4C1BD-331A-4C84-9CFA-AB9533BAD42F}"/>
              </a:ext>
            </a:extLst>
          </p:cNvPr>
          <p:cNvCxnSpPr/>
          <p:nvPr/>
        </p:nvCxnSpPr>
        <p:spPr>
          <a:xfrm>
            <a:off x="3657600" y="3036815"/>
            <a:ext cx="20217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2091C3D1-62D1-43DB-B53B-A18056D26515}"/>
              </a:ext>
            </a:extLst>
          </p:cNvPr>
          <p:cNvCxnSpPr/>
          <p:nvPr/>
        </p:nvCxnSpPr>
        <p:spPr>
          <a:xfrm>
            <a:off x="2768367" y="4253218"/>
            <a:ext cx="37750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050A4306-EDC5-468D-A18C-DED5F1296FB0}"/>
              </a:ext>
            </a:extLst>
          </p:cNvPr>
          <p:cNvCxnSpPr/>
          <p:nvPr/>
        </p:nvCxnSpPr>
        <p:spPr>
          <a:xfrm>
            <a:off x="1887523" y="4664279"/>
            <a:ext cx="64427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22360EE9-CDAC-4609-9BB0-22F4FB3E2AF9}"/>
              </a:ext>
            </a:extLst>
          </p:cNvPr>
          <p:cNvCxnSpPr/>
          <p:nvPr/>
        </p:nvCxnSpPr>
        <p:spPr>
          <a:xfrm>
            <a:off x="4555222" y="3875714"/>
            <a:ext cx="19881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E60C7B3F-2F9B-40FF-9545-13B6A1E0148B}"/>
              </a:ext>
            </a:extLst>
          </p:cNvPr>
          <p:cNvCxnSpPr/>
          <p:nvPr/>
        </p:nvCxnSpPr>
        <p:spPr>
          <a:xfrm>
            <a:off x="7331978" y="2508308"/>
            <a:ext cx="0" cy="182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69150379-41CD-4CB1-A20F-A004D94B4B8F}"/>
              </a:ext>
            </a:extLst>
          </p:cNvPr>
          <p:cNvCxnSpPr/>
          <p:nvPr/>
        </p:nvCxnSpPr>
        <p:spPr>
          <a:xfrm>
            <a:off x="9211112" y="2097248"/>
            <a:ext cx="0" cy="3129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3C4C9498-0F97-4BF1-ABB8-44EE04710E87}"/>
              </a:ext>
            </a:extLst>
          </p:cNvPr>
          <p:cNvCxnSpPr/>
          <p:nvPr/>
        </p:nvCxnSpPr>
        <p:spPr>
          <a:xfrm>
            <a:off x="3657600" y="2172749"/>
            <a:ext cx="3766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7D0CF22-48B2-4B92-B203-ED17CEF5EA36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09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E22BCAC-23F1-40B4-B7DD-ABF8484095CB}"/>
              </a:ext>
            </a:extLst>
          </p:cNvPr>
          <p:cNvSpPr/>
          <p:nvPr/>
        </p:nvSpPr>
        <p:spPr>
          <a:xfrm>
            <a:off x="979713" y="1673497"/>
            <a:ext cx="10232573" cy="3779520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rgbClr val="002060"/>
                </a:solidFill>
              </a:rPr>
              <a:t>1917-yil 7-noyabrida </a:t>
            </a:r>
            <a:r>
              <a:rPr lang="en-US" sz="2800" dirty="0" err="1">
                <a:solidFill>
                  <a:srgbClr val="002060"/>
                </a:solidFill>
              </a:rPr>
              <a:t>Rossiyada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davlat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to‘ntarishi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yuz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berdi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dirty="0" err="1">
                <a:solidFill>
                  <a:srgbClr val="002060"/>
                </a:solidFill>
              </a:rPr>
              <a:t>Muvaqqat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hukumat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ag‘darildi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dirty="0" err="1">
                <a:solidFill>
                  <a:srgbClr val="002060"/>
                </a:solidFill>
              </a:rPr>
              <a:t>Hokimiyatni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V.I.Lenin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boshchiligidagi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bolsheviklar</a:t>
            </a:r>
            <a:r>
              <a:rPr lang="en-US" sz="2800" dirty="0">
                <a:solidFill>
                  <a:srgbClr val="002060"/>
                </a:solidFill>
              </a:rPr>
              <a:t> (</a:t>
            </a:r>
            <a:r>
              <a:rPr lang="en-US" sz="2800" dirty="0" err="1">
                <a:solidFill>
                  <a:srgbClr val="002060"/>
                </a:solidFill>
              </a:rPr>
              <a:t>kommunistlar</a:t>
            </a:r>
            <a:r>
              <a:rPr lang="en-US" sz="2800" dirty="0">
                <a:solidFill>
                  <a:srgbClr val="002060"/>
                </a:solidFill>
              </a:rPr>
              <a:t>) </a:t>
            </a:r>
            <a:r>
              <a:rPr lang="en-US" sz="2800" dirty="0" err="1">
                <a:solidFill>
                  <a:srgbClr val="002060"/>
                </a:solidFill>
              </a:rPr>
              <a:t>partiyasi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bosib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oldi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va</a:t>
            </a:r>
            <a:r>
              <a:rPr lang="en-US" sz="2800" dirty="0">
                <a:solidFill>
                  <a:srgbClr val="002060"/>
                </a:solidFill>
              </a:rPr>
              <a:t> u “</a:t>
            </a:r>
            <a:r>
              <a:rPr lang="en-US" sz="2800" dirty="0" err="1">
                <a:solidFill>
                  <a:srgbClr val="002060"/>
                </a:solidFill>
              </a:rPr>
              <a:t>Sovet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hukumati</a:t>
            </a:r>
            <a:r>
              <a:rPr lang="en-US" sz="2800" dirty="0">
                <a:solidFill>
                  <a:srgbClr val="002060"/>
                </a:solidFill>
              </a:rPr>
              <a:t>” deb </a:t>
            </a:r>
            <a:r>
              <a:rPr lang="en-US" sz="2800" dirty="0" err="1">
                <a:solidFill>
                  <a:srgbClr val="002060"/>
                </a:solidFill>
              </a:rPr>
              <a:t>atalgan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hukumat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tuzdi</a:t>
            </a:r>
            <a:r>
              <a:rPr lang="en-US" sz="2800" dirty="0">
                <a:solidFill>
                  <a:srgbClr val="002060"/>
                </a:solidFill>
              </a:rPr>
              <a:t>. 1917-yilning 8-noyabrida </a:t>
            </a:r>
            <a:r>
              <a:rPr lang="en-US" sz="2800" dirty="0" err="1">
                <a:solidFill>
                  <a:srgbClr val="002060"/>
                </a:solidFill>
              </a:rPr>
              <a:t>Sovet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davlati</a:t>
            </a:r>
            <a:r>
              <a:rPr lang="en-US" sz="2800" dirty="0">
                <a:solidFill>
                  <a:srgbClr val="002060"/>
                </a:solidFill>
              </a:rPr>
              <a:t> “</a:t>
            </a:r>
            <a:r>
              <a:rPr lang="en-US" sz="2800" dirty="0" err="1">
                <a:solidFill>
                  <a:srgbClr val="002060"/>
                </a:solidFill>
              </a:rPr>
              <a:t>Sulh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to‘g‘risida”gi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dekretni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qabul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qildi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sz="2800" dirty="0">
                <a:solidFill>
                  <a:srgbClr val="002060"/>
                </a:solidFill>
              </a:rPr>
              <a:t>1917-yil </a:t>
            </a:r>
            <a:r>
              <a:rPr lang="en-US" sz="2800" dirty="0" err="1">
                <a:solidFill>
                  <a:srgbClr val="002060"/>
                </a:solidFill>
              </a:rPr>
              <a:t>dekabrida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Sovet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Rossiyasi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va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Avstriya-Germaniya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qo‘mondonligi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o‘rtasida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yarash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bitimi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imzolandi</a:t>
            </a:r>
            <a:r>
              <a:rPr lang="en-US" sz="2800" dirty="0">
                <a:solidFill>
                  <a:srgbClr val="002060"/>
                </a:solidFill>
              </a:rPr>
              <a:t>. 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8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424199" y="2727080"/>
            <a:ext cx="5881059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5419</TotalTime>
  <Words>1069</Words>
  <Application>Microsoft Office PowerPoint</Application>
  <PresentationFormat>Широкоэкранный</PresentationFormat>
  <Paragraphs>328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183</cp:revision>
  <dcterms:created xsi:type="dcterms:W3CDTF">2020-01-20T05:08:25Z</dcterms:created>
  <dcterms:modified xsi:type="dcterms:W3CDTF">2025-12-03T11:11:41Z</dcterms:modified>
</cp:coreProperties>
</file>