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7" r:id="rId3"/>
    <p:sldId id="281" r:id="rId4"/>
    <p:sldId id="264" r:id="rId5"/>
    <p:sldId id="266" r:id="rId6"/>
    <p:sldId id="265" r:id="rId7"/>
    <p:sldId id="273" r:id="rId8"/>
    <p:sldId id="278" r:id="rId9"/>
    <p:sldId id="275" r:id="rId10"/>
    <p:sldId id="280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FE5C"/>
    <a:srgbClr val="1F0BB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5E356787-5BED-4CF4-9A93-C3D778333EDC}"/>
    <pc:docChg chg="custSel addSld delSld modSld">
      <pc:chgData name="Odina Norbo'tayeva" userId="dbcdeb9d9dad59af" providerId="LiveId" clId="{5E356787-5BED-4CF4-9A93-C3D778333EDC}" dt="2025-12-03T12:20:53.193" v="205" actId="404"/>
      <pc:docMkLst>
        <pc:docMk/>
      </pc:docMkLst>
      <pc:sldChg chg="delSp modSp mod delAnim">
        <pc:chgData name="Odina Norbo'tayeva" userId="dbcdeb9d9dad59af" providerId="LiveId" clId="{5E356787-5BED-4CF4-9A93-C3D778333EDC}" dt="2025-12-03T12:00:55.911" v="9" actId="255"/>
        <pc:sldMkLst>
          <pc:docMk/>
          <pc:sldMk cId="0" sldId="257"/>
        </pc:sldMkLst>
        <pc:spChg chg="mod">
          <ac:chgData name="Odina Norbo'tayeva" userId="dbcdeb9d9dad59af" providerId="LiveId" clId="{5E356787-5BED-4CF4-9A93-C3D778333EDC}" dt="2025-12-03T12:00:42.289" v="7" actId="113"/>
          <ac:spMkLst>
            <pc:docMk/>
            <pc:sldMk cId="0" sldId="257"/>
            <ac:spMk id="10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00:42.289" v="7" actId="113"/>
          <ac:spMkLst>
            <pc:docMk/>
            <pc:sldMk cId="0" sldId="257"/>
            <ac:spMk id="1048579" creationId="{00000000-0000-0000-0000-000000000000}"/>
          </ac:spMkLst>
        </pc:spChg>
        <pc:spChg chg="del">
          <ac:chgData name="Odina Norbo'tayeva" userId="dbcdeb9d9dad59af" providerId="LiveId" clId="{5E356787-5BED-4CF4-9A93-C3D778333EDC}" dt="2025-12-03T12:00:28.363" v="2" actId="478"/>
          <ac:spMkLst>
            <pc:docMk/>
            <pc:sldMk cId="0" sldId="257"/>
            <ac:spMk id="1048580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00:42.289" v="7" actId="113"/>
          <ac:spMkLst>
            <pc:docMk/>
            <pc:sldMk cId="0" sldId="257"/>
            <ac:spMk id="1048581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00:55.911" v="9" actId="255"/>
          <ac:spMkLst>
            <pc:docMk/>
            <pc:sldMk cId="0" sldId="257"/>
            <ac:spMk id="1048582" creationId="{00000000-0000-0000-0000-000000000000}"/>
          </ac:spMkLst>
        </pc:spChg>
        <pc:picChg chg="del">
          <ac:chgData name="Odina Norbo'tayeva" userId="dbcdeb9d9dad59af" providerId="LiveId" clId="{5E356787-5BED-4CF4-9A93-C3D778333EDC}" dt="2025-12-03T12:00:23.293" v="0" actId="478"/>
          <ac:picMkLst>
            <pc:docMk/>
            <pc:sldMk cId="0" sldId="257"/>
            <ac:picMk id="2097152" creationId="{00000000-0000-0000-0000-000000000000}"/>
          </ac:picMkLst>
        </pc:picChg>
        <pc:picChg chg="del">
          <ac:chgData name="Odina Norbo'tayeva" userId="dbcdeb9d9dad59af" providerId="LiveId" clId="{5E356787-5BED-4CF4-9A93-C3D778333EDC}" dt="2025-12-03T12:00:25.539" v="1" actId="478"/>
          <ac:picMkLst>
            <pc:docMk/>
            <pc:sldMk cId="0" sldId="257"/>
            <ac:picMk id="2097153" creationId="{00000000-0000-0000-0000-000000000000}"/>
          </ac:picMkLst>
        </pc:picChg>
      </pc:sldChg>
      <pc:sldChg chg="delSp modSp mod">
        <pc:chgData name="Odina Norbo'tayeva" userId="dbcdeb9d9dad59af" providerId="LiveId" clId="{5E356787-5BED-4CF4-9A93-C3D778333EDC}" dt="2025-12-03T12:07:12.544" v="75" actId="1440"/>
        <pc:sldMkLst>
          <pc:docMk/>
          <pc:sldMk cId="0" sldId="264"/>
        </pc:sldMkLst>
        <pc:spChg chg="mod">
          <ac:chgData name="Odina Norbo'tayeva" userId="dbcdeb9d9dad59af" providerId="LiveId" clId="{5E356787-5BED-4CF4-9A93-C3D778333EDC}" dt="2025-12-03T12:07:05.892" v="73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06:35.022" v="66" actId="123"/>
          <ac:spMkLst>
            <pc:docMk/>
            <pc:sldMk cId="0" sldId="264"/>
            <ac:spMk id="7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06:10.484" v="58" actId="2085"/>
          <ac:spMkLst>
            <pc:docMk/>
            <pc:sldMk cId="0" sldId="264"/>
            <ac:spMk id="9" creationId="{00000000-0000-0000-0000-000000000000}"/>
          </ac:spMkLst>
        </pc:spChg>
        <pc:picChg chg="mod">
          <ac:chgData name="Odina Norbo'tayeva" userId="dbcdeb9d9dad59af" providerId="LiveId" clId="{5E356787-5BED-4CF4-9A93-C3D778333EDC}" dt="2025-12-03T12:07:12.544" v="75" actId="1440"/>
          <ac:picMkLst>
            <pc:docMk/>
            <pc:sldMk cId="0" sldId="264"/>
            <ac:picMk id="1026" creationId="{00000000-0000-0000-0000-000000000000}"/>
          </ac:picMkLst>
        </pc:picChg>
        <pc:picChg chg="mod">
          <ac:chgData name="Odina Norbo'tayeva" userId="dbcdeb9d9dad59af" providerId="LiveId" clId="{5E356787-5BED-4CF4-9A93-C3D778333EDC}" dt="2025-12-03T12:07:10.012" v="74" actId="1440"/>
          <ac:picMkLst>
            <pc:docMk/>
            <pc:sldMk cId="0" sldId="264"/>
            <ac:picMk id="1027" creationId="{00000000-0000-0000-0000-000000000000}"/>
          </ac:picMkLst>
        </pc:picChg>
        <pc:picChg chg="del">
          <ac:chgData name="Odina Norbo'tayeva" userId="dbcdeb9d9dad59af" providerId="LiveId" clId="{5E356787-5BED-4CF4-9A93-C3D778333EDC}" dt="2025-12-03T12:05:48.262" v="53" actId="478"/>
          <ac:picMkLst>
            <pc:docMk/>
            <pc:sldMk cId="0" sldId="264"/>
            <ac:picMk id="2097168" creationId="{00000000-0000-0000-0000-000000000000}"/>
          </ac:picMkLst>
        </pc:picChg>
        <pc:cxnChg chg="mod">
          <ac:chgData name="Odina Norbo'tayeva" userId="dbcdeb9d9dad59af" providerId="LiveId" clId="{5E356787-5BED-4CF4-9A93-C3D778333EDC}" dt="2025-12-03T12:06:42.702" v="67" actId="208"/>
          <ac:cxnSpMkLst>
            <pc:docMk/>
            <pc:sldMk cId="0" sldId="264"/>
            <ac:cxnSpMk id="3145741" creationId="{00000000-0000-0000-0000-000000000000}"/>
          </ac:cxnSpMkLst>
        </pc:cxnChg>
      </pc:sldChg>
      <pc:sldChg chg="modSp mod">
        <pc:chgData name="Odina Norbo'tayeva" userId="dbcdeb9d9dad59af" providerId="LiveId" clId="{5E356787-5BED-4CF4-9A93-C3D778333EDC}" dt="2025-12-03T12:10:01.926" v="107" actId="207"/>
        <pc:sldMkLst>
          <pc:docMk/>
          <pc:sldMk cId="0" sldId="265"/>
        </pc:sldMkLst>
        <pc:spChg chg="mod">
          <ac:chgData name="Odina Norbo'tayeva" userId="dbcdeb9d9dad59af" providerId="LiveId" clId="{5E356787-5BED-4CF4-9A93-C3D778333EDC}" dt="2025-12-03T12:09:44.177" v="103" actId="207"/>
          <ac:spMkLst>
            <pc:docMk/>
            <pc:sldMk cId="0" sldId="265"/>
            <ac:spMk id="6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09:53.153" v="105" actId="207"/>
          <ac:spMkLst>
            <pc:docMk/>
            <pc:sldMk cId="0" sldId="265"/>
            <ac:spMk id="7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0:01.926" v="107" actId="207"/>
          <ac:spMkLst>
            <pc:docMk/>
            <pc:sldMk cId="0" sldId="265"/>
            <ac:spMk id="8" creationId="{00000000-0000-0000-0000-000000000000}"/>
          </ac:spMkLst>
        </pc:spChg>
        <pc:picChg chg="mod">
          <ac:chgData name="Odina Norbo'tayeva" userId="dbcdeb9d9dad59af" providerId="LiveId" clId="{5E356787-5BED-4CF4-9A93-C3D778333EDC}" dt="2025-12-03T12:09:00.544" v="92" actId="1440"/>
          <ac:picMkLst>
            <pc:docMk/>
            <pc:sldMk cId="0" sldId="265"/>
            <ac:picMk id="9" creationId="{00000000-0000-0000-0000-000000000000}"/>
          </ac:picMkLst>
        </pc:picChg>
        <pc:picChg chg="mod">
          <ac:chgData name="Odina Norbo'tayeva" userId="dbcdeb9d9dad59af" providerId="LiveId" clId="{5E356787-5BED-4CF4-9A93-C3D778333EDC}" dt="2025-12-03T12:08:57.622" v="91" actId="1440"/>
          <ac:picMkLst>
            <pc:docMk/>
            <pc:sldMk cId="0" sldId="265"/>
            <ac:picMk id="10" creationId="{00000000-0000-0000-0000-000000000000}"/>
          </ac:picMkLst>
        </pc:picChg>
        <pc:picChg chg="mod">
          <ac:chgData name="Odina Norbo'tayeva" userId="dbcdeb9d9dad59af" providerId="LiveId" clId="{5E356787-5BED-4CF4-9A93-C3D778333EDC}" dt="2025-12-03T12:09:14.066" v="97" actId="1076"/>
          <ac:picMkLst>
            <pc:docMk/>
            <pc:sldMk cId="0" sldId="265"/>
            <ac:picMk id="3076" creationId="{00000000-0000-0000-0000-000000000000}"/>
          </ac:picMkLst>
        </pc:picChg>
      </pc:sldChg>
      <pc:sldChg chg="delSp modSp mod">
        <pc:chgData name="Odina Norbo'tayeva" userId="dbcdeb9d9dad59af" providerId="LiveId" clId="{5E356787-5BED-4CF4-9A93-C3D778333EDC}" dt="2025-12-03T12:10:22.832" v="112" actId="123"/>
        <pc:sldMkLst>
          <pc:docMk/>
          <pc:sldMk cId="0" sldId="266"/>
        </pc:sldMkLst>
        <pc:spChg chg="mod">
          <ac:chgData name="Odina Norbo'tayeva" userId="dbcdeb9d9dad59af" providerId="LiveId" clId="{5E356787-5BED-4CF4-9A93-C3D778333EDC}" dt="2025-12-03T12:08:44.784" v="89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0:22.832" v="112" actId="123"/>
          <ac:spMkLst>
            <pc:docMk/>
            <pc:sldMk cId="0" sldId="266"/>
            <ac:spMk id="4" creationId="{00000000-0000-0000-0000-000000000000}"/>
          </ac:spMkLst>
        </pc:spChg>
        <pc:picChg chg="mod">
          <ac:chgData name="Odina Norbo'tayeva" userId="dbcdeb9d9dad59af" providerId="LiveId" clId="{5E356787-5BED-4CF4-9A93-C3D778333EDC}" dt="2025-12-03T12:08:25.269" v="83" actId="1440"/>
          <ac:picMkLst>
            <pc:docMk/>
            <pc:sldMk cId="0" sldId="266"/>
            <ac:picMk id="2050" creationId="{00000000-0000-0000-0000-000000000000}"/>
          </ac:picMkLst>
        </pc:picChg>
        <pc:picChg chg="mod">
          <ac:chgData name="Odina Norbo'tayeva" userId="dbcdeb9d9dad59af" providerId="LiveId" clId="{5E356787-5BED-4CF4-9A93-C3D778333EDC}" dt="2025-12-03T12:08:22.614" v="82" actId="1440"/>
          <ac:picMkLst>
            <pc:docMk/>
            <pc:sldMk cId="0" sldId="266"/>
            <ac:picMk id="2051" creationId="{00000000-0000-0000-0000-000000000000}"/>
          </ac:picMkLst>
        </pc:picChg>
        <pc:picChg chg="mod">
          <ac:chgData name="Odina Norbo'tayeva" userId="dbcdeb9d9dad59af" providerId="LiveId" clId="{5E356787-5BED-4CF4-9A93-C3D778333EDC}" dt="2025-12-03T12:08:28.086" v="84" actId="1440"/>
          <ac:picMkLst>
            <pc:docMk/>
            <pc:sldMk cId="0" sldId="266"/>
            <ac:picMk id="2052" creationId="{00000000-0000-0000-0000-000000000000}"/>
          </ac:picMkLst>
        </pc:picChg>
        <pc:picChg chg="del">
          <ac:chgData name="Odina Norbo'tayeva" userId="dbcdeb9d9dad59af" providerId="LiveId" clId="{5E356787-5BED-4CF4-9A93-C3D778333EDC}" dt="2025-12-03T12:07:17.474" v="76" actId="478"/>
          <ac:picMkLst>
            <pc:docMk/>
            <pc:sldMk cId="0" sldId="266"/>
            <ac:picMk id="2097175" creationId="{00000000-0000-0000-0000-000000000000}"/>
          </ac:picMkLst>
        </pc:picChg>
        <pc:cxnChg chg="mod">
          <ac:chgData name="Odina Norbo'tayeva" userId="dbcdeb9d9dad59af" providerId="LiveId" clId="{5E356787-5BED-4CF4-9A93-C3D778333EDC}" dt="2025-12-03T12:08:48.641" v="90" actId="208"/>
          <ac:cxnSpMkLst>
            <pc:docMk/>
            <pc:sldMk cId="0" sldId="266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5E356787-5BED-4CF4-9A93-C3D778333EDC}" dt="2025-12-03T12:20:53.193" v="205" actId="404"/>
        <pc:sldMkLst>
          <pc:docMk/>
          <pc:sldMk cId="0" sldId="270"/>
        </pc:sldMkLst>
        <pc:spChg chg="mod">
          <ac:chgData name="Odina Norbo'tayeva" userId="dbcdeb9d9dad59af" providerId="LiveId" clId="{5E356787-5BED-4CF4-9A93-C3D778333EDC}" dt="2025-12-03T12:20:53.193" v="205" actId="404"/>
          <ac:spMkLst>
            <pc:docMk/>
            <pc:sldMk cId="0" sldId="270"/>
            <ac:spMk id="1048613" creationId="{00000000-0000-0000-0000-000000000000}"/>
          </ac:spMkLst>
        </pc:spChg>
        <pc:picChg chg="del">
          <ac:chgData name="Odina Norbo'tayeva" userId="dbcdeb9d9dad59af" providerId="LiveId" clId="{5E356787-5BED-4CF4-9A93-C3D778333EDC}" dt="2025-12-03T12:20:42.120" v="202" actId="478"/>
          <ac:picMkLst>
            <pc:docMk/>
            <pc:sldMk cId="0" sldId="270"/>
            <ac:picMk id="2097189" creationId="{00000000-0000-0000-0000-000000000000}"/>
          </ac:picMkLst>
        </pc:picChg>
      </pc:sldChg>
      <pc:sldChg chg="delSp modSp mod">
        <pc:chgData name="Odina Norbo'tayeva" userId="dbcdeb9d9dad59af" providerId="LiveId" clId="{5E356787-5BED-4CF4-9A93-C3D778333EDC}" dt="2025-12-03T12:14:19.675" v="136" actId="1076"/>
        <pc:sldMkLst>
          <pc:docMk/>
          <pc:sldMk cId="2094230384" sldId="273"/>
        </pc:sldMkLst>
        <pc:spChg chg="mod">
          <ac:chgData name="Odina Norbo'tayeva" userId="dbcdeb9d9dad59af" providerId="LiveId" clId="{5E356787-5BED-4CF4-9A93-C3D778333EDC}" dt="2025-12-03T12:14:03.760" v="133" actId="14100"/>
          <ac:spMkLst>
            <pc:docMk/>
            <pc:sldMk cId="2094230384" sldId="273"/>
            <ac:spMk id="3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4:13.902" v="135" actId="1076"/>
          <ac:spMkLst>
            <pc:docMk/>
            <pc:sldMk cId="2094230384" sldId="273"/>
            <ac:spMk id="4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3:24.669" v="123" actId="1076"/>
          <ac:spMkLst>
            <pc:docMk/>
            <pc:sldMk cId="2094230384" sldId="273"/>
            <ac:spMk id="8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4:19.675" v="136" actId="1076"/>
          <ac:spMkLst>
            <pc:docMk/>
            <pc:sldMk cId="2094230384" sldId="273"/>
            <ac:spMk id="9" creationId="{00000000-0000-0000-0000-000000000000}"/>
          </ac:spMkLst>
        </pc:spChg>
        <pc:picChg chg="del">
          <ac:chgData name="Odina Norbo'tayeva" userId="dbcdeb9d9dad59af" providerId="LiveId" clId="{5E356787-5BED-4CF4-9A93-C3D778333EDC}" dt="2025-12-03T12:10:30.838" v="113" actId="478"/>
          <ac:picMkLst>
            <pc:docMk/>
            <pc:sldMk cId="2094230384" sldId="273"/>
            <ac:picMk id="2097175" creationId="{00000000-0000-0000-0000-000000000000}"/>
          </ac:picMkLst>
        </pc:picChg>
      </pc:sldChg>
      <pc:sldChg chg="delSp modSp mod">
        <pc:chgData name="Odina Norbo'tayeva" userId="dbcdeb9d9dad59af" providerId="LiveId" clId="{5E356787-5BED-4CF4-9A93-C3D778333EDC}" dt="2025-12-03T12:17:41.623" v="171" actId="207"/>
        <pc:sldMkLst>
          <pc:docMk/>
          <pc:sldMk cId="2300006286" sldId="275"/>
        </pc:sldMkLst>
        <pc:spChg chg="mod">
          <ac:chgData name="Odina Norbo'tayeva" userId="dbcdeb9d9dad59af" providerId="LiveId" clId="{5E356787-5BED-4CF4-9A93-C3D778333EDC}" dt="2025-12-03T12:16:43.828" v="158" actId="2085"/>
          <ac:spMkLst>
            <pc:docMk/>
            <pc:sldMk cId="2300006286" sldId="275"/>
            <ac:spMk id="3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7:18.856" v="166" actId="1076"/>
          <ac:spMkLst>
            <pc:docMk/>
            <pc:sldMk cId="2300006286" sldId="275"/>
            <ac:spMk id="4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7:41.623" v="171" actId="207"/>
          <ac:spMkLst>
            <pc:docMk/>
            <pc:sldMk cId="2300006286" sldId="275"/>
            <ac:spMk id="6" creationId="{00000000-0000-0000-0000-000000000000}"/>
          </ac:spMkLst>
        </pc:spChg>
        <pc:picChg chg="del">
          <ac:chgData name="Odina Norbo'tayeva" userId="dbcdeb9d9dad59af" providerId="LiveId" clId="{5E356787-5BED-4CF4-9A93-C3D778333EDC}" dt="2025-12-03T12:16:00.954" v="151" actId="478"/>
          <ac:picMkLst>
            <pc:docMk/>
            <pc:sldMk cId="2300006286" sldId="275"/>
            <ac:picMk id="2097175" creationId="{00000000-0000-0000-0000-000000000000}"/>
          </ac:picMkLst>
        </pc:picChg>
        <pc:cxnChg chg="mod">
          <ac:chgData name="Odina Norbo'tayeva" userId="dbcdeb9d9dad59af" providerId="LiveId" clId="{5E356787-5BED-4CF4-9A93-C3D778333EDC}" dt="2025-12-03T12:17:26.688" v="167" actId="208"/>
          <ac:cxnSpMkLst>
            <pc:docMk/>
            <pc:sldMk cId="2300006286" sldId="275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5E356787-5BED-4CF4-9A93-C3D778333EDC}" dt="2025-12-03T12:15:52.776" v="150" actId="1076"/>
        <pc:sldMkLst>
          <pc:docMk/>
          <pc:sldMk cId="3401163688" sldId="278"/>
        </pc:sldMkLst>
        <pc:spChg chg="mod">
          <ac:chgData name="Odina Norbo'tayeva" userId="dbcdeb9d9dad59af" providerId="LiveId" clId="{5E356787-5BED-4CF4-9A93-C3D778333EDC}" dt="2025-12-03T12:15:52.776" v="150" actId="1076"/>
          <ac:spMkLst>
            <pc:docMk/>
            <pc:sldMk cId="3401163688" sldId="278"/>
            <ac:spMk id="3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5:27.716" v="144" actId="207"/>
          <ac:spMkLst>
            <pc:docMk/>
            <pc:sldMk cId="3401163688" sldId="278"/>
            <ac:spMk id="8" creationId="{00000000-0000-0000-0000-000000000000}"/>
          </ac:spMkLst>
        </pc:spChg>
        <pc:picChg chg="del">
          <ac:chgData name="Odina Norbo'tayeva" userId="dbcdeb9d9dad59af" providerId="LiveId" clId="{5E356787-5BED-4CF4-9A93-C3D778333EDC}" dt="2025-12-03T12:14:31.882" v="137" actId="478"/>
          <ac:picMkLst>
            <pc:docMk/>
            <pc:sldMk cId="3401163688" sldId="278"/>
            <ac:picMk id="2097175" creationId="{00000000-0000-0000-0000-000000000000}"/>
          </ac:picMkLst>
        </pc:picChg>
        <pc:cxnChg chg="mod">
          <ac:chgData name="Odina Norbo'tayeva" userId="dbcdeb9d9dad59af" providerId="LiveId" clId="{5E356787-5BED-4CF4-9A93-C3D778333EDC}" dt="2025-12-03T12:15:07.140" v="138" actId="208"/>
          <ac:cxnSpMkLst>
            <pc:docMk/>
            <pc:sldMk cId="3401163688" sldId="278"/>
            <ac:cxnSpMk id="3145743" creationId="{00000000-0000-0000-0000-000000000000}"/>
          </ac:cxnSpMkLst>
        </pc:cxnChg>
      </pc:sldChg>
      <pc:sldChg chg="delSp del mod delAnim">
        <pc:chgData name="Odina Norbo'tayeva" userId="dbcdeb9d9dad59af" providerId="LiveId" clId="{5E356787-5BED-4CF4-9A93-C3D778333EDC}" dt="2025-12-03T12:05:44.706" v="52" actId="47"/>
        <pc:sldMkLst>
          <pc:docMk/>
          <pc:sldMk cId="1673047336" sldId="279"/>
        </pc:sldMkLst>
        <pc:grpChg chg="del">
          <ac:chgData name="Odina Norbo'tayeva" userId="dbcdeb9d9dad59af" providerId="LiveId" clId="{5E356787-5BED-4CF4-9A93-C3D778333EDC}" dt="2025-12-03T12:01:07.147" v="11" actId="478"/>
          <ac:grpSpMkLst>
            <pc:docMk/>
            <pc:sldMk cId="1673047336" sldId="279"/>
            <ac:grpSpMk id="41" creationId="{00000000-0000-0000-0000-000000000000}"/>
          </ac:grpSpMkLst>
        </pc:grpChg>
        <pc:picChg chg="del">
          <ac:chgData name="Odina Norbo'tayeva" userId="dbcdeb9d9dad59af" providerId="LiveId" clId="{5E356787-5BED-4CF4-9A93-C3D778333EDC}" dt="2025-12-03T12:01:04.363" v="10" actId="478"/>
          <ac:picMkLst>
            <pc:docMk/>
            <pc:sldMk cId="1673047336" sldId="279"/>
            <ac:picMk id="51" creationId="{00000000-0000-0000-0000-000000000000}"/>
          </ac:picMkLst>
        </pc:picChg>
      </pc:sldChg>
      <pc:sldChg chg="delSp modSp mod">
        <pc:chgData name="Odina Norbo'tayeva" userId="dbcdeb9d9dad59af" providerId="LiveId" clId="{5E356787-5BED-4CF4-9A93-C3D778333EDC}" dt="2025-12-03T12:20:37.925" v="201" actId="2085"/>
        <pc:sldMkLst>
          <pc:docMk/>
          <pc:sldMk cId="520633109" sldId="280"/>
        </pc:sldMkLst>
        <pc:spChg chg="mod">
          <ac:chgData name="Odina Norbo'tayeva" userId="dbcdeb9d9dad59af" providerId="LiveId" clId="{5E356787-5BED-4CF4-9A93-C3D778333EDC}" dt="2025-12-03T12:18:29.378" v="184" actId="1076"/>
          <ac:spMkLst>
            <pc:docMk/>
            <pc:sldMk cId="520633109" sldId="280"/>
            <ac:spMk id="3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20:37.925" v="201" actId="2085"/>
          <ac:spMkLst>
            <pc:docMk/>
            <pc:sldMk cId="520633109" sldId="280"/>
            <ac:spMk id="4" creationId="{00000000-0000-0000-0000-000000000000}"/>
          </ac:spMkLst>
        </pc:spChg>
        <pc:spChg chg="mod">
          <ac:chgData name="Odina Norbo'tayeva" userId="dbcdeb9d9dad59af" providerId="LiveId" clId="{5E356787-5BED-4CF4-9A93-C3D778333EDC}" dt="2025-12-03T12:18:02.885" v="177" actId="1076"/>
          <ac:spMkLst>
            <pc:docMk/>
            <pc:sldMk cId="520633109" sldId="280"/>
            <ac:spMk id="6" creationId="{00000000-0000-0000-0000-000000000000}"/>
          </ac:spMkLst>
        </pc:spChg>
        <pc:picChg chg="del">
          <ac:chgData name="Odina Norbo'tayeva" userId="dbcdeb9d9dad59af" providerId="LiveId" clId="{5E356787-5BED-4CF4-9A93-C3D778333EDC}" dt="2025-12-03T12:17:46.020" v="172" actId="478"/>
          <ac:picMkLst>
            <pc:docMk/>
            <pc:sldMk cId="520633109" sldId="280"/>
            <ac:picMk id="2097175" creationId="{00000000-0000-0000-0000-000000000000}"/>
          </ac:picMkLst>
        </pc:picChg>
        <pc:cxnChg chg="mod">
          <ac:chgData name="Odina Norbo'tayeva" userId="dbcdeb9d9dad59af" providerId="LiveId" clId="{5E356787-5BED-4CF4-9A93-C3D778333EDC}" dt="2025-12-03T12:18:06.022" v="178" actId="208"/>
          <ac:cxnSpMkLst>
            <pc:docMk/>
            <pc:sldMk cId="520633109" sldId="280"/>
            <ac:cxnSpMk id="3145743" creationId="{00000000-0000-0000-0000-000000000000}"/>
          </ac:cxnSpMkLst>
        </pc:cxnChg>
      </pc:sldChg>
      <pc:sldChg chg="addSp delSp modSp new mod">
        <pc:chgData name="Odina Norbo'tayeva" userId="dbcdeb9d9dad59af" providerId="LiveId" clId="{5E356787-5BED-4CF4-9A93-C3D778333EDC}" dt="2025-12-03T12:05:36.371" v="51" actId="1076"/>
        <pc:sldMkLst>
          <pc:docMk/>
          <pc:sldMk cId="2997573620" sldId="281"/>
        </pc:sldMkLst>
        <pc:spChg chg="del">
          <ac:chgData name="Odina Norbo'tayeva" userId="dbcdeb9d9dad59af" providerId="LiveId" clId="{5E356787-5BED-4CF4-9A93-C3D778333EDC}" dt="2025-12-03T12:01:58.758" v="13" actId="1032"/>
          <ac:spMkLst>
            <pc:docMk/>
            <pc:sldMk cId="2997573620" sldId="281"/>
            <ac:spMk id="2" creationId="{6A2961B1-4070-70A9-ADBF-2848969EBA93}"/>
          </ac:spMkLst>
        </pc:spChg>
        <pc:spChg chg="mod">
          <ac:chgData name="Odina Norbo'tayeva" userId="dbcdeb9d9dad59af" providerId="LiveId" clId="{5E356787-5BED-4CF4-9A93-C3D778333EDC}" dt="2025-12-03T12:05:08.674" v="45" actId="1076"/>
          <ac:spMkLst>
            <pc:docMk/>
            <pc:sldMk cId="2997573620" sldId="281"/>
            <ac:spMk id="3" creationId="{50BBA054-CDEE-1733-C720-806E40CC0EE1}"/>
          </ac:spMkLst>
        </pc:spChg>
        <pc:spChg chg="del">
          <ac:chgData name="Odina Norbo'tayeva" userId="dbcdeb9d9dad59af" providerId="LiveId" clId="{5E356787-5BED-4CF4-9A93-C3D778333EDC}" dt="2025-12-03T12:03:14.603" v="19" actId="478"/>
          <ac:spMkLst>
            <pc:docMk/>
            <pc:sldMk cId="2997573620" sldId="281"/>
            <ac:spMk id="4" creationId="{902D0956-3DD7-E2FD-A00A-0BD4A4E7A695}"/>
          </ac:spMkLst>
        </pc:spChg>
        <pc:graphicFrameChg chg="add mod modGraphic">
          <ac:chgData name="Odina Norbo'tayeva" userId="dbcdeb9d9dad59af" providerId="LiveId" clId="{5E356787-5BED-4CF4-9A93-C3D778333EDC}" dt="2025-12-03T12:05:36.371" v="51" actId="1076"/>
          <ac:graphicFrameMkLst>
            <pc:docMk/>
            <pc:sldMk cId="2997573620" sldId="281"/>
            <ac:graphicFrameMk id="5" creationId="{DB880F22-5E3A-C030-8987-1A87DCA0F043}"/>
          </ac:graphicFrameMkLst>
        </pc:graphicFrameChg>
        <pc:cxnChg chg="add mod">
          <ac:chgData name="Odina Norbo'tayeva" userId="dbcdeb9d9dad59af" providerId="LiveId" clId="{5E356787-5BED-4CF4-9A93-C3D778333EDC}" dt="2025-12-03T12:05:25.398" v="48" actId="208"/>
          <ac:cxnSpMkLst>
            <pc:docMk/>
            <pc:sldMk cId="2997573620" sldId="281"/>
            <ac:cxnSpMk id="6" creationId="{93B2C280-9F99-119A-AD04-00AD68DF81EF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92C6F-071C-4614-BFB8-19EBBC7251C8}" type="doc">
      <dgm:prSet loTypeId="urn:microsoft.com/office/officeart/2005/8/layout/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FF77EF53-FA06-432E-BFFB-8731CC749BE1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Elektr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shamini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ixtiro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BD3385-12DB-40D5-AF9F-766F7DA30FAB}" type="parTrans" cxnId="{D420331A-6DF0-49CA-8C3E-440B221D2F08}">
      <dgm:prSet/>
      <dgm:spPr/>
      <dgm:t>
        <a:bodyPr/>
        <a:lstStyle/>
        <a:p>
          <a:endParaRPr lang="ru-RU"/>
        </a:p>
      </dgm:t>
    </dgm:pt>
    <dgm:pt modelId="{EFBC63D4-703F-46CE-BA9F-A9E4A21D9FCC}" type="sibTrans" cxnId="{D420331A-6DF0-49CA-8C3E-440B221D2F08}">
      <dgm:prSet/>
      <dgm:spPr/>
      <dgm:t>
        <a:bodyPr/>
        <a:lstStyle/>
        <a:p>
          <a:endParaRPr lang="ru-RU"/>
        </a:p>
      </dgm:t>
    </dgm:pt>
    <dgm:pt modelId="{35A2F91F-CE02-4191-B942-78A005BC6C55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T.Edison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kashfiyot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28A069-F3AB-4C44-A74F-168EE70BCD92}" type="parTrans" cxnId="{3959C9EC-F8B4-4FC8-9BAF-E38799D89FA3}">
      <dgm:prSet/>
      <dgm:spPr/>
      <dgm:t>
        <a:bodyPr/>
        <a:lstStyle/>
        <a:p>
          <a:endParaRPr lang="ru-RU"/>
        </a:p>
      </dgm:t>
    </dgm:pt>
    <dgm:pt modelId="{E58A3D0E-01E9-43AB-94C3-59994E741600}" type="sibTrans" cxnId="{3959C9EC-F8B4-4FC8-9BAF-E38799D89FA3}">
      <dgm:prSet/>
      <dgm:spPr/>
      <dgm:t>
        <a:bodyPr/>
        <a:lstStyle/>
        <a:p>
          <a:endParaRPr lang="ru-RU"/>
        </a:p>
      </dgm:t>
    </dgm:pt>
    <dgm:pt modelId="{B4884FBF-B021-4F97-BA3B-049A917A48EC}">
      <dgm:prSet phldrT="[Текст]" custT="1"/>
      <dgm:spPr/>
      <dgm:t>
        <a:bodyPr/>
        <a:lstStyle/>
        <a:p>
          <a:r>
            <a:rPr lang="en-US" sz="18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Bozorlar, vokzallar , joylar qurilishiga nima asos bo</a:t>
          </a:r>
          <a:r>
            <a:rPr lang="en-US" sz="1800" b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ldi?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964002-CCDB-4032-B1BB-8D0224FE3EF4}" type="parTrans" cxnId="{4B08E6EC-642C-48AC-87FB-85BED4B61FA3}">
      <dgm:prSet/>
      <dgm:spPr/>
      <dgm:t>
        <a:bodyPr/>
        <a:lstStyle/>
        <a:p>
          <a:endParaRPr lang="ru-RU"/>
        </a:p>
      </dgm:t>
    </dgm:pt>
    <dgm:pt modelId="{A6911BD9-3D80-403B-9E31-1B35C491D473}" type="sibTrans" cxnId="{4B08E6EC-642C-48AC-87FB-85BED4B61FA3}">
      <dgm:prSet/>
      <dgm:spPr/>
      <dgm:t>
        <a:bodyPr/>
        <a:lstStyle/>
        <a:p>
          <a:endParaRPr lang="ru-RU"/>
        </a:p>
      </dgm:t>
    </dgm:pt>
    <dgm:pt modelId="{F9700F33-E7E1-4B19-86F0-17D315C01F59}">
      <dgm:prSet phldrT="[Текст]" custT="1"/>
      <dgm:spPr/>
      <dgm:t>
        <a:bodyPr/>
        <a:lstStyle/>
        <a:p>
          <a:r>
            <a:rPr lang="en-US" sz="18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Qurilish ishida qaysi mahsulot katta ahamiyatga ega bo</a:t>
          </a:r>
          <a:r>
            <a:rPr lang="en-US" sz="1800" b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lgan?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884AEB-B964-4947-9D88-89BDDA6E6CAD}" type="parTrans" cxnId="{FD569A7A-4A28-407D-8BA5-4942494C51F6}">
      <dgm:prSet/>
      <dgm:spPr/>
      <dgm:t>
        <a:bodyPr/>
        <a:lstStyle/>
        <a:p>
          <a:endParaRPr lang="ru-RU"/>
        </a:p>
      </dgm:t>
    </dgm:pt>
    <dgm:pt modelId="{230F6911-C33A-4D8E-9F84-6311A1D2E1E6}" type="sibTrans" cxnId="{FD569A7A-4A28-407D-8BA5-4942494C51F6}">
      <dgm:prSet/>
      <dgm:spPr/>
      <dgm:t>
        <a:bodyPr/>
        <a:lstStyle/>
        <a:p>
          <a:endParaRPr lang="ru-RU"/>
        </a:p>
      </dgm:t>
    </dgm:pt>
    <dgm:pt modelId="{F45D21B2-FDCA-435D-8301-F6CE1E3FA0A0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Eyfel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minorasining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uzunligi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qancha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3E4B11-A69F-4FE2-833C-D4BF62ADDE0C}" type="parTrans" cxnId="{320A5A88-8BC2-413C-B337-12ED306B468F}">
      <dgm:prSet/>
      <dgm:spPr/>
      <dgm:t>
        <a:bodyPr/>
        <a:lstStyle/>
        <a:p>
          <a:endParaRPr lang="ru-RU"/>
        </a:p>
      </dgm:t>
    </dgm:pt>
    <dgm:pt modelId="{389289C2-8A73-4DD2-A9B0-21E4239255D0}" type="sibTrans" cxnId="{320A5A88-8BC2-413C-B337-12ED306B468F}">
      <dgm:prSet/>
      <dgm:spPr/>
      <dgm:t>
        <a:bodyPr/>
        <a:lstStyle/>
        <a:p>
          <a:endParaRPr lang="ru-RU"/>
        </a:p>
      </dgm:t>
    </dgm:pt>
    <dgm:pt modelId="{3B2F903A-E314-4A61-B811-96479AA2FE05}">
      <dgm:prSet phldrT="[Текст]" custT="1"/>
      <dgm:spPr/>
      <dgm:t>
        <a:bodyPr/>
        <a:lstStyle/>
        <a:p>
          <a:r>
            <a:rPr lang="en-US" sz="18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Tutunsiz porox tayyorlashga muvaffaq bo</a:t>
          </a:r>
          <a:r>
            <a:rPr lang="en-US" sz="1800" b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lgan olim kim?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065900-A711-4D7F-9E7A-CAC1DF2C5841}" type="parTrans" cxnId="{87976C7F-1C5B-42CA-894E-65AD687778C6}">
      <dgm:prSet/>
      <dgm:spPr/>
      <dgm:t>
        <a:bodyPr/>
        <a:lstStyle/>
        <a:p>
          <a:endParaRPr lang="ru-RU"/>
        </a:p>
      </dgm:t>
    </dgm:pt>
    <dgm:pt modelId="{0FAE5047-70DE-477B-B8FD-80D8543EE596}" type="sibTrans" cxnId="{87976C7F-1C5B-42CA-894E-65AD687778C6}">
      <dgm:prSet/>
      <dgm:spPr/>
      <dgm:t>
        <a:bodyPr/>
        <a:lstStyle/>
        <a:p>
          <a:endParaRPr lang="ru-RU"/>
        </a:p>
      </dgm:t>
    </dgm:pt>
    <dgm:pt modelId="{32918253-580A-42AF-87E0-95DBBC4EB4F2}">
      <dgm:prSet custT="1"/>
      <dgm:spPr/>
      <dgm:t>
        <a:bodyPr/>
        <a:lstStyle/>
        <a:p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Metallurgiyada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avtomatlashtirishni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r>
            <a:rPr lang="en-US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8F92BE-6BA1-402A-B129-E37AC7CFE4CE}" type="parTrans" cxnId="{8F9B7333-3A68-4837-8DEC-C894728E9DF2}">
      <dgm:prSet/>
      <dgm:spPr/>
      <dgm:t>
        <a:bodyPr/>
        <a:lstStyle/>
        <a:p>
          <a:endParaRPr lang="ru-RU"/>
        </a:p>
      </dgm:t>
    </dgm:pt>
    <dgm:pt modelId="{CAD8429C-012E-440B-B7EB-D0039EA357CA}" type="sibTrans" cxnId="{8F9B7333-3A68-4837-8DEC-C894728E9DF2}">
      <dgm:prSet/>
      <dgm:spPr/>
      <dgm:t>
        <a:bodyPr/>
        <a:lstStyle/>
        <a:p>
          <a:endParaRPr lang="ru-RU"/>
        </a:p>
      </dgm:t>
    </dgm:pt>
    <dgm:pt modelId="{6A039DCC-DA87-465E-8270-0F3177CB0444}" type="pres">
      <dgm:prSet presAssocID="{19792C6F-071C-4614-BFB8-19EBBC7251C8}" presName="diagram" presStyleCnt="0">
        <dgm:presLayoutVars>
          <dgm:dir/>
          <dgm:resizeHandles val="exact"/>
        </dgm:presLayoutVars>
      </dgm:prSet>
      <dgm:spPr/>
    </dgm:pt>
    <dgm:pt modelId="{FA4DD84F-8115-413B-841D-617227A46E8D}" type="pres">
      <dgm:prSet presAssocID="{FF77EF53-FA06-432E-BFFB-8731CC749BE1}" presName="node" presStyleLbl="node1" presStyleIdx="0" presStyleCnt="7">
        <dgm:presLayoutVars>
          <dgm:bulletEnabled val="1"/>
        </dgm:presLayoutVars>
      </dgm:prSet>
      <dgm:spPr/>
    </dgm:pt>
    <dgm:pt modelId="{5425C481-83A8-423D-9BFF-E6000FF95495}" type="pres">
      <dgm:prSet presAssocID="{EFBC63D4-703F-46CE-BA9F-A9E4A21D9FCC}" presName="sibTrans" presStyleLbl="sibTrans2D1" presStyleIdx="0" presStyleCnt="6"/>
      <dgm:spPr/>
    </dgm:pt>
    <dgm:pt modelId="{276E4A21-F62B-42B2-9648-DA20C9C41669}" type="pres">
      <dgm:prSet presAssocID="{EFBC63D4-703F-46CE-BA9F-A9E4A21D9FCC}" presName="connectorText" presStyleLbl="sibTrans2D1" presStyleIdx="0" presStyleCnt="6"/>
      <dgm:spPr/>
    </dgm:pt>
    <dgm:pt modelId="{8AAB7928-C42F-4C72-B5D6-8156F973B366}" type="pres">
      <dgm:prSet presAssocID="{35A2F91F-CE02-4191-B942-78A005BC6C55}" presName="node" presStyleLbl="node1" presStyleIdx="1" presStyleCnt="7">
        <dgm:presLayoutVars>
          <dgm:bulletEnabled val="1"/>
        </dgm:presLayoutVars>
      </dgm:prSet>
      <dgm:spPr/>
    </dgm:pt>
    <dgm:pt modelId="{D9758B22-2201-4F2A-9EB3-023A26977A51}" type="pres">
      <dgm:prSet presAssocID="{E58A3D0E-01E9-43AB-94C3-59994E741600}" presName="sibTrans" presStyleLbl="sibTrans2D1" presStyleIdx="1" presStyleCnt="6"/>
      <dgm:spPr/>
    </dgm:pt>
    <dgm:pt modelId="{23FE1E3A-969F-434E-9180-5485BBB81BC1}" type="pres">
      <dgm:prSet presAssocID="{E58A3D0E-01E9-43AB-94C3-59994E741600}" presName="connectorText" presStyleLbl="sibTrans2D1" presStyleIdx="1" presStyleCnt="6"/>
      <dgm:spPr/>
    </dgm:pt>
    <dgm:pt modelId="{2D8DC98D-37AE-4A38-8DA4-0A55552FF3C8}" type="pres">
      <dgm:prSet presAssocID="{B4884FBF-B021-4F97-BA3B-049A917A48EC}" presName="node" presStyleLbl="node1" presStyleIdx="2" presStyleCnt="7">
        <dgm:presLayoutVars>
          <dgm:bulletEnabled val="1"/>
        </dgm:presLayoutVars>
      </dgm:prSet>
      <dgm:spPr/>
    </dgm:pt>
    <dgm:pt modelId="{058BEE03-3DB5-4BC1-B0C8-9AE98455A050}" type="pres">
      <dgm:prSet presAssocID="{A6911BD9-3D80-403B-9E31-1B35C491D473}" presName="sibTrans" presStyleLbl="sibTrans2D1" presStyleIdx="2" presStyleCnt="6"/>
      <dgm:spPr/>
    </dgm:pt>
    <dgm:pt modelId="{0ED3BD78-E74F-4842-A928-94FBEFE8D30B}" type="pres">
      <dgm:prSet presAssocID="{A6911BD9-3D80-403B-9E31-1B35C491D473}" presName="connectorText" presStyleLbl="sibTrans2D1" presStyleIdx="2" presStyleCnt="6"/>
      <dgm:spPr/>
    </dgm:pt>
    <dgm:pt modelId="{8206BC23-5766-4613-B018-378697B4A0FA}" type="pres">
      <dgm:prSet presAssocID="{F9700F33-E7E1-4B19-86F0-17D315C01F59}" presName="node" presStyleLbl="node1" presStyleIdx="3" presStyleCnt="7">
        <dgm:presLayoutVars>
          <dgm:bulletEnabled val="1"/>
        </dgm:presLayoutVars>
      </dgm:prSet>
      <dgm:spPr/>
    </dgm:pt>
    <dgm:pt modelId="{7A45ADF3-CB82-4043-853E-EFC1EB29E053}" type="pres">
      <dgm:prSet presAssocID="{230F6911-C33A-4D8E-9F84-6311A1D2E1E6}" presName="sibTrans" presStyleLbl="sibTrans2D1" presStyleIdx="3" presStyleCnt="6"/>
      <dgm:spPr/>
    </dgm:pt>
    <dgm:pt modelId="{6CBEAFE1-8D82-4A0E-BB71-C54F86D7EDAE}" type="pres">
      <dgm:prSet presAssocID="{230F6911-C33A-4D8E-9F84-6311A1D2E1E6}" presName="connectorText" presStyleLbl="sibTrans2D1" presStyleIdx="3" presStyleCnt="6"/>
      <dgm:spPr/>
    </dgm:pt>
    <dgm:pt modelId="{1A35867E-F6F7-4CE9-98DD-9EDF71212667}" type="pres">
      <dgm:prSet presAssocID="{F45D21B2-FDCA-435D-8301-F6CE1E3FA0A0}" presName="node" presStyleLbl="node1" presStyleIdx="4" presStyleCnt="7">
        <dgm:presLayoutVars>
          <dgm:bulletEnabled val="1"/>
        </dgm:presLayoutVars>
      </dgm:prSet>
      <dgm:spPr/>
    </dgm:pt>
    <dgm:pt modelId="{FD756546-8DF2-4CE9-9403-81CA07A7C8ED}" type="pres">
      <dgm:prSet presAssocID="{389289C2-8A73-4DD2-A9B0-21E4239255D0}" presName="sibTrans" presStyleLbl="sibTrans2D1" presStyleIdx="4" presStyleCnt="6"/>
      <dgm:spPr/>
    </dgm:pt>
    <dgm:pt modelId="{E96BF83A-6A21-4DAB-81A5-CD583D3E3365}" type="pres">
      <dgm:prSet presAssocID="{389289C2-8A73-4DD2-A9B0-21E4239255D0}" presName="connectorText" presStyleLbl="sibTrans2D1" presStyleIdx="4" presStyleCnt="6"/>
      <dgm:spPr/>
    </dgm:pt>
    <dgm:pt modelId="{3C2DE1AC-5AC1-40F5-8C68-964B1F520310}" type="pres">
      <dgm:prSet presAssocID="{3B2F903A-E314-4A61-B811-96479AA2FE05}" presName="node" presStyleLbl="node1" presStyleIdx="5" presStyleCnt="7">
        <dgm:presLayoutVars>
          <dgm:bulletEnabled val="1"/>
        </dgm:presLayoutVars>
      </dgm:prSet>
      <dgm:spPr/>
    </dgm:pt>
    <dgm:pt modelId="{625A33F9-F48F-4678-8223-5C5C31619FDB}" type="pres">
      <dgm:prSet presAssocID="{0FAE5047-70DE-477B-B8FD-80D8543EE596}" presName="sibTrans" presStyleLbl="sibTrans2D1" presStyleIdx="5" presStyleCnt="6"/>
      <dgm:spPr/>
    </dgm:pt>
    <dgm:pt modelId="{68A88277-BB49-4B60-846B-35F7C3C5944D}" type="pres">
      <dgm:prSet presAssocID="{0FAE5047-70DE-477B-B8FD-80D8543EE596}" presName="connectorText" presStyleLbl="sibTrans2D1" presStyleIdx="5" presStyleCnt="6"/>
      <dgm:spPr/>
    </dgm:pt>
    <dgm:pt modelId="{FBF81819-8E3C-426B-9C77-0D31BF039882}" type="pres">
      <dgm:prSet presAssocID="{32918253-580A-42AF-87E0-95DBBC4EB4F2}" presName="node" presStyleLbl="node1" presStyleIdx="6" presStyleCnt="7">
        <dgm:presLayoutVars>
          <dgm:bulletEnabled val="1"/>
        </dgm:presLayoutVars>
      </dgm:prSet>
      <dgm:spPr/>
    </dgm:pt>
  </dgm:ptLst>
  <dgm:cxnLst>
    <dgm:cxn modelId="{F0128800-4064-44D2-AE1B-F236A3ED1D30}" type="presOf" srcId="{A6911BD9-3D80-403B-9E31-1B35C491D473}" destId="{058BEE03-3DB5-4BC1-B0C8-9AE98455A050}" srcOrd="0" destOrd="0" presId="urn:microsoft.com/office/officeart/2005/8/layout/process5"/>
    <dgm:cxn modelId="{57097109-CD02-488D-86D6-9F9C55F38BBA}" type="presOf" srcId="{EFBC63D4-703F-46CE-BA9F-A9E4A21D9FCC}" destId="{5425C481-83A8-423D-9BFF-E6000FF95495}" srcOrd="0" destOrd="0" presId="urn:microsoft.com/office/officeart/2005/8/layout/process5"/>
    <dgm:cxn modelId="{F2993E0A-AC42-4AF3-9C22-C9F72A296769}" type="presOf" srcId="{B4884FBF-B021-4F97-BA3B-049A917A48EC}" destId="{2D8DC98D-37AE-4A38-8DA4-0A55552FF3C8}" srcOrd="0" destOrd="0" presId="urn:microsoft.com/office/officeart/2005/8/layout/process5"/>
    <dgm:cxn modelId="{E1C96410-3E51-4F6F-A6AD-B366A3E95745}" type="presOf" srcId="{230F6911-C33A-4D8E-9F84-6311A1D2E1E6}" destId="{6CBEAFE1-8D82-4A0E-BB71-C54F86D7EDAE}" srcOrd="1" destOrd="0" presId="urn:microsoft.com/office/officeart/2005/8/layout/process5"/>
    <dgm:cxn modelId="{D420331A-6DF0-49CA-8C3E-440B221D2F08}" srcId="{19792C6F-071C-4614-BFB8-19EBBC7251C8}" destId="{FF77EF53-FA06-432E-BFFB-8731CC749BE1}" srcOrd="0" destOrd="0" parTransId="{81BD3385-12DB-40D5-AF9F-766F7DA30FAB}" sibTransId="{EFBC63D4-703F-46CE-BA9F-A9E4A21D9FCC}"/>
    <dgm:cxn modelId="{EB3D4D2B-8CF3-4E58-8359-00EC808BA75E}" type="presOf" srcId="{35A2F91F-CE02-4191-B942-78A005BC6C55}" destId="{8AAB7928-C42F-4C72-B5D6-8156F973B366}" srcOrd="0" destOrd="0" presId="urn:microsoft.com/office/officeart/2005/8/layout/process5"/>
    <dgm:cxn modelId="{8F9B7333-3A68-4837-8DEC-C894728E9DF2}" srcId="{19792C6F-071C-4614-BFB8-19EBBC7251C8}" destId="{32918253-580A-42AF-87E0-95DBBC4EB4F2}" srcOrd="6" destOrd="0" parTransId="{E68F92BE-6BA1-402A-B129-E37AC7CFE4CE}" sibTransId="{CAD8429C-012E-440B-B7EB-D0039EA357CA}"/>
    <dgm:cxn modelId="{F32EAA33-F59D-4B16-9F51-CFBB641F506B}" type="presOf" srcId="{3B2F903A-E314-4A61-B811-96479AA2FE05}" destId="{3C2DE1AC-5AC1-40F5-8C68-964B1F520310}" srcOrd="0" destOrd="0" presId="urn:microsoft.com/office/officeart/2005/8/layout/process5"/>
    <dgm:cxn modelId="{FCCEE15C-CF49-44ED-8624-3743E670148C}" type="presOf" srcId="{0FAE5047-70DE-477B-B8FD-80D8543EE596}" destId="{625A33F9-F48F-4678-8223-5C5C31619FDB}" srcOrd="0" destOrd="0" presId="urn:microsoft.com/office/officeart/2005/8/layout/process5"/>
    <dgm:cxn modelId="{DC5D0E5E-95CF-4C39-9B8C-94841B3119F7}" type="presOf" srcId="{230F6911-C33A-4D8E-9F84-6311A1D2E1E6}" destId="{7A45ADF3-CB82-4043-853E-EFC1EB29E053}" srcOrd="0" destOrd="0" presId="urn:microsoft.com/office/officeart/2005/8/layout/process5"/>
    <dgm:cxn modelId="{64A2C567-AA68-43E5-8ABE-F91B09FC7618}" type="presOf" srcId="{E58A3D0E-01E9-43AB-94C3-59994E741600}" destId="{D9758B22-2201-4F2A-9EB3-023A26977A51}" srcOrd="0" destOrd="0" presId="urn:microsoft.com/office/officeart/2005/8/layout/process5"/>
    <dgm:cxn modelId="{1A2D1F6A-EA72-4B41-9AB9-46AD4D44910D}" type="presOf" srcId="{0FAE5047-70DE-477B-B8FD-80D8543EE596}" destId="{68A88277-BB49-4B60-846B-35F7C3C5944D}" srcOrd="1" destOrd="0" presId="urn:microsoft.com/office/officeart/2005/8/layout/process5"/>
    <dgm:cxn modelId="{FC056170-0A09-4F26-8557-43027F7FEFD6}" type="presOf" srcId="{32918253-580A-42AF-87E0-95DBBC4EB4F2}" destId="{FBF81819-8E3C-426B-9C77-0D31BF039882}" srcOrd="0" destOrd="0" presId="urn:microsoft.com/office/officeart/2005/8/layout/process5"/>
    <dgm:cxn modelId="{4620DA79-D2B7-4390-9E85-33C070695EFD}" type="presOf" srcId="{389289C2-8A73-4DD2-A9B0-21E4239255D0}" destId="{E96BF83A-6A21-4DAB-81A5-CD583D3E3365}" srcOrd="1" destOrd="0" presId="urn:microsoft.com/office/officeart/2005/8/layout/process5"/>
    <dgm:cxn modelId="{FD569A7A-4A28-407D-8BA5-4942494C51F6}" srcId="{19792C6F-071C-4614-BFB8-19EBBC7251C8}" destId="{F9700F33-E7E1-4B19-86F0-17D315C01F59}" srcOrd="3" destOrd="0" parTransId="{D8884AEB-B964-4947-9D88-89BDDA6E6CAD}" sibTransId="{230F6911-C33A-4D8E-9F84-6311A1D2E1E6}"/>
    <dgm:cxn modelId="{3B15FA7E-045D-4FB2-8E4F-6B81DBB2C40A}" type="presOf" srcId="{E58A3D0E-01E9-43AB-94C3-59994E741600}" destId="{23FE1E3A-969F-434E-9180-5485BBB81BC1}" srcOrd="1" destOrd="0" presId="urn:microsoft.com/office/officeart/2005/8/layout/process5"/>
    <dgm:cxn modelId="{87976C7F-1C5B-42CA-894E-65AD687778C6}" srcId="{19792C6F-071C-4614-BFB8-19EBBC7251C8}" destId="{3B2F903A-E314-4A61-B811-96479AA2FE05}" srcOrd="5" destOrd="0" parTransId="{19065900-A711-4D7F-9E7A-CAC1DF2C5841}" sibTransId="{0FAE5047-70DE-477B-B8FD-80D8543EE596}"/>
    <dgm:cxn modelId="{320A5A88-8BC2-413C-B337-12ED306B468F}" srcId="{19792C6F-071C-4614-BFB8-19EBBC7251C8}" destId="{F45D21B2-FDCA-435D-8301-F6CE1E3FA0A0}" srcOrd="4" destOrd="0" parTransId="{5D3E4B11-A69F-4FE2-833C-D4BF62ADDE0C}" sibTransId="{389289C2-8A73-4DD2-A9B0-21E4239255D0}"/>
    <dgm:cxn modelId="{38AD868A-75B1-4D3C-9230-5546FED949E5}" type="presOf" srcId="{389289C2-8A73-4DD2-A9B0-21E4239255D0}" destId="{FD756546-8DF2-4CE9-9403-81CA07A7C8ED}" srcOrd="0" destOrd="0" presId="urn:microsoft.com/office/officeart/2005/8/layout/process5"/>
    <dgm:cxn modelId="{147AF39D-A15E-46B1-9182-37185D4E9A7F}" type="presOf" srcId="{19792C6F-071C-4614-BFB8-19EBBC7251C8}" destId="{6A039DCC-DA87-465E-8270-0F3177CB0444}" srcOrd="0" destOrd="0" presId="urn:microsoft.com/office/officeart/2005/8/layout/process5"/>
    <dgm:cxn modelId="{100EAEAB-115A-4AD1-86F4-39FFEB9030EC}" type="presOf" srcId="{EFBC63D4-703F-46CE-BA9F-A9E4A21D9FCC}" destId="{276E4A21-F62B-42B2-9648-DA20C9C41669}" srcOrd="1" destOrd="0" presId="urn:microsoft.com/office/officeart/2005/8/layout/process5"/>
    <dgm:cxn modelId="{9B20F6BD-7EB9-4B10-87AD-DDDDAA183616}" type="presOf" srcId="{A6911BD9-3D80-403B-9E31-1B35C491D473}" destId="{0ED3BD78-E74F-4842-A928-94FBEFE8D30B}" srcOrd="1" destOrd="0" presId="urn:microsoft.com/office/officeart/2005/8/layout/process5"/>
    <dgm:cxn modelId="{685955C4-84EE-47FA-80E1-839E9D2382C2}" type="presOf" srcId="{F45D21B2-FDCA-435D-8301-F6CE1E3FA0A0}" destId="{1A35867E-F6F7-4CE9-98DD-9EDF71212667}" srcOrd="0" destOrd="0" presId="urn:microsoft.com/office/officeart/2005/8/layout/process5"/>
    <dgm:cxn modelId="{A55DDBE0-4991-4EB4-8763-1364FE58738C}" type="presOf" srcId="{F9700F33-E7E1-4B19-86F0-17D315C01F59}" destId="{8206BC23-5766-4613-B018-378697B4A0FA}" srcOrd="0" destOrd="0" presId="urn:microsoft.com/office/officeart/2005/8/layout/process5"/>
    <dgm:cxn modelId="{3959C9EC-F8B4-4FC8-9BAF-E38799D89FA3}" srcId="{19792C6F-071C-4614-BFB8-19EBBC7251C8}" destId="{35A2F91F-CE02-4191-B942-78A005BC6C55}" srcOrd="1" destOrd="0" parTransId="{6928A069-F3AB-4C44-A74F-168EE70BCD92}" sibTransId="{E58A3D0E-01E9-43AB-94C3-59994E741600}"/>
    <dgm:cxn modelId="{4B08E6EC-642C-48AC-87FB-85BED4B61FA3}" srcId="{19792C6F-071C-4614-BFB8-19EBBC7251C8}" destId="{B4884FBF-B021-4F97-BA3B-049A917A48EC}" srcOrd="2" destOrd="0" parTransId="{49964002-CCDB-4032-B1BB-8D0224FE3EF4}" sibTransId="{A6911BD9-3D80-403B-9E31-1B35C491D473}"/>
    <dgm:cxn modelId="{411DA8F2-4DBF-4A20-B89A-7B7A216D6A18}" type="presOf" srcId="{FF77EF53-FA06-432E-BFFB-8731CC749BE1}" destId="{FA4DD84F-8115-413B-841D-617227A46E8D}" srcOrd="0" destOrd="0" presId="urn:microsoft.com/office/officeart/2005/8/layout/process5"/>
    <dgm:cxn modelId="{C24337AF-6F77-4F0F-8261-A7635FF157DE}" type="presParOf" srcId="{6A039DCC-DA87-465E-8270-0F3177CB0444}" destId="{FA4DD84F-8115-413B-841D-617227A46E8D}" srcOrd="0" destOrd="0" presId="urn:microsoft.com/office/officeart/2005/8/layout/process5"/>
    <dgm:cxn modelId="{5048A3BF-A328-44F1-A21E-9AB3B3EE4846}" type="presParOf" srcId="{6A039DCC-DA87-465E-8270-0F3177CB0444}" destId="{5425C481-83A8-423D-9BFF-E6000FF95495}" srcOrd="1" destOrd="0" presId="urn:microsoft.com/office/officeart/2005/8/layout/process5"/>
    <dgm:cxn modelId="{8C9E6323-040F-4FEB-9295-8F22D24A156F}" type="presParOf" srcId="{5425C481-83A8-423D-9BFF-E6000FF95495}" destId="{276E4A21-F62B-42B2-9648-DA20C9C41669}" srcOrd="0" destOrd="0" presId="urn:microsoft.com/office/officeart/2005/8/layout/process5"/>
    <dgm:cxn modelId="{F9E514AD-5D10-4AC6-A61C-7A822B79D929}" type="presParOf" srcId="{6A039DCC-DA87-465E-8270-0F3177CB0444}" destId="{8AAB7928-C42F-4C72-B5D6-8156F973B366}" srcOrd="2" destOrd="0" presId="urn:microsoft.com/office/officeart/2005/8/layout/process5"/>
    <dgm:cxn modelId="{3C3A1152-33F5-4CF3-8E80-7D0D4FF7CAAD}" type="presParOf" srcId="{6A039DCC-DA87-465E-8270-0F3177CB0444}" destId="{D9758B22-2201-4F2A-9EB3-023A26977A51}" srcOrd="3" destOrd="0" presId="urn:microsoft.com/office/officeart/2005/8/layout/process5"/>
    <dgm:cxn modelId="{A2906AA0-DD58-4BE3-9375-220BCE337A5B}" type="presParOf" srcId="{D9758B22-2201-4F2A-9EB3-023A26977A51}" destId="{23FE1E3A-969F-434E-9180-5485BBB81BC1}" srcOrd="0" destOrd="0" presId="urn:microsoft.com/office/officeart/2005/8/layout/process5"/>
    <dgm:cxn modelId="{702B5EC0-8A18-47E7-999A-A31B1DCD01B4}" type="presParOf" srcId="{6A039DCC-DA87-465E-8270-0F3177CB0444}" destId="{2D8DC98D-37AE-4A38-8DA4-0A55552FF3C8}" srcOrd="4" destOrd="0" presId="urn:microsoft.com/office/officeart/2005/8/layout/process5"/>
    <dgm:cxn modelId="{DBF884EC-22F0-4F2C-8BC5-F7A7B5A00763}" type="presParOf" srcId="{6A039DCC-DA87-465E-8270-0F3177CB0444}" destId="{058BEE03-3DB5-4BC1-B0C8-9AE98455A050}" srcOrd="5" destOrd="0" presId="urn:microsoft.com/office/officeart/2005/8/layout/process5"/>
    <dgm:cxn modelId="{B974C795-D061-44D8-B374-BB4CE967E7FD}" type="presParOf" srcId="{058BEE03-3DB5-4BC1-B0C8-9AE98455A050}" destId="{0ED3BD78-E74F-4842-A928-94FBEFE8D30B}" srcOrd="0" destOrd="0" presId="urn:microsoft.com/office/officeart/2005/8/layout/process5"/>
    <dgm:cxn modelId="{F30EA92A-C693-4212-8506-D0760B5B0B78}" type="presParOf" srcId="{6A039DCC-DA87-465E-8270-0F3177CB0444}" destId="{8206BC23-5766-4613-B018-378697B4A0FA}" srcOrd="6" destOrd="0" presId="urn:microsoft.com/office/officeart/2005/8/layout/process5"/>
    <dgm:cxn modelId="{C2749BB2-659E-481C-BCCA-F46DF0B3EEA0}" type="presParOf" srcId="{6A039DCC-DA87-465E-8270-0F3177CB0444}" destId="{7A45ADF3-CB82-4043-853E-EFC1EB29E053}" srcOrd="7" destOrd="0" presId="urn:microsoft.com/office/officeart/2005/8/layout/process5"/>
    <dgm:cxn modelId="{A5E6227C-EB0D-442F-B6FD-DFD73523347F}" type="presParOf" srcId="{7A45ADF3-CB82-4043-853E-EFC1EB29E053}" destId="{6CBEAFE1-8D82-4A0E-BB71-C54F86D7EDAE}" srcOrd="0" destOrd="0" presId="urn:microsoft.com/office/officeart/2005/8/layout/process5"/>
    <dgm:cxn modelId="{FCC562C4-6730-42C4-8FC5-EDA5EDFF62D5}" type="presParOf" srcId="{6A039DCC-DA87-465E-8270-0F3177CB0444}" destId="{1A35867E-F6F7-4CE9-98DD-9EDF71212667}" srcOrd="8" destOrd="0" presId="urn:microsoft.com/office/officeart/2005/8/layout/process5"/>
    <dgm:cxn modelId="{22E00F4A-4790-488F-A5AF-5712F631C0C5}" type="presParOf" srcId="{6A039DCC-DA87-465E-8270-0F3177CB0444}" destId="{FD756546-8DF2-4CE9-9403-81CA07A7C8ED}" srcOrd="9" destOrd="0" presId="urn:microsoft.com/office/officeart/2005/8/layout/process5"/>
    <dgm:cxn modelId="{72FEA5F6-52C7-4246-816F-D36BEBE07C3D}" type="presParOf" srcId="{FD756546-8DF2-4CE9-9403-81CA07A7C8ED}" destId="{E96BF83A-6A21-4DAB-81A5-CD583D3E3365}" srcOrd="0" destOrd="0" presId="urn:microsoft.com/office/officeart/2005/8/layout/process5"/>
    <dgm:cxn modelId="{E15ACF9F-A516-4B96-B505-823A9EEDA747}" type="presParOf" srcId="{6A039DCC-DA87-465E-8270-0F3177CB0444}" destId="{3C2DE1AC-5AC1-40F5-8C68-964B1F520310}" srcOrd="10" destOrd="0" presId="urn:microsoft.com/office/officeart/2005/8/layout/process5"/>
    <dgm:cxn modelId="{E32D0C7B-9D8F-436B-91B5-5AD3CA1C7141}" type="presParOf" srcId="{6A039DCC-DA87-465E-8270-0F3177CB0444}" destId="{625A33F9-F48F-4678-8223-5C5C31619FDB}" srcOrd="11" destOrd="0" presId="urn:microsoft.com/office/officeart/2005/8/layout/process5"/>
    <dgm:cxn modelId="{EEE66B40-4DD4-4810-9AC1-69AC430BF67E}" type="presParOf" srcId="{625A33F9-F48F-4678-8223-5C5C31619FDB}" destId="{68A88277-BB49-4B60-846B-35F7C3C5944D}" srcOrd="0" destOrd="0" presId="urn:microsoft.com/office/officeart/2005/8/layout/process5"/>
    <dgm:cxn modelId="{08355DAD-0959-45FA-A87B-693775C6ADC6}" type="presParOf" srcId="{6A039DCC-DA87-465E-8270-0F3177CB0444}" destId="{FBF81819-8E3C-426B-9C77-0D31BF039882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DD84F-8115-413B-841D-617227A46E8D}">
      <dsp:nvSpPr>
        <dsp:cNvPr id="0" name=""/>
        <dsp:cNvSpPr/>
      </dsp:nvSpPr>
      <dsp:spPr>
        <a:xfrm>
          <a:off x="4772" y="428418"/>
          <a:ext cx="2086825" cy="1252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Elektr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shamini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ixtiro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445" y="465091"/>
        <a:ext cx="2013479" cy="1178749"/>
      </dsp:txXfrm>
    </dsp:sp>
    <dsp:sp modelId="{5425C481-83A8-423D-9BFF-E6000FF95495}">
      <dsp:nvSpPr>
        <dsp:cNvPr id="0" name=""/>
        <dsp:cNvSpPr/>
      </dsp:nvSpPr>
      <dsp:spPr>
        <a:xfrm>
          <a:off x="2275239" y="795699"/>
          <a:ext cx="442407" cy="5175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2275239" y="899205"/>
        <a:ext cx="309685" cy="310520"/>
      </dsp:txXfrm>
    </dsp:sp>
    <dsp:sp modelId="{8AAB7928-C42F-4C72-B5D6-8156F973B366}">
      <dsp:nvSpPr>
        <dsp:cNvPr id="0" name=""/>
        <dsp:cNvSpPr/>
      </dsp:nvSpPr>
      <dsp:spPr>
        <a:xfrm>
          <a:off x="2926329" y="428418"/>
          <a:ext cx="2086825" cy="1252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T.Edison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kashfiyot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3002" y="465091"/>
        <a:ext cx="2013479" cy="1178749"/>
      </dsp:txXfrm>
    </dsp:sp>
    <dsp:sp modelId="{D9758B22-2201-4F2A-9EB3-023A26977A51}">
      <dsp:nvSpPr>
        <dsp:cNvPr id="0" name=""/>
        <dsp:cNvSpPr/>
      </dsp:nvSpPr>
      <dsp:spPr>
        <a:xfrm>
          <a:off x="5196795" y="795699"/>
          <a:ext cx="442407" cy="5175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5196795" y="899205"/>
        <a:ext cx="309685" cy="310520"/>
      </dsp:txXfrm>
    </dsp:sp>
    <dsp:sp modelId="{2D8DC98D-37AE-4A38-8DA4-0A55552FF3C8}">
      <dsp:nvSpPr>
        <dsp:cNvPr id="0" name=""/>
        <dsp:cNvSpPr/>
      </dsp:nvSpPr>
      <dsp:spPr>
        <a:xfrm>
          <a:off x="5847885" y="428418"/>
          <a:ext cx="2086825" cy="1252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Bozorlar, vokzallar , joylar qurilishiga nima asos bo</a:t>
          </a:r>
          <a:r>
            <a:rPr lang="en-US" sz="1800" b="1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ldi?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4558" y="465091"/>
        <a:ext cx="2013479" cy="1178749"/>
      </dsp:txXfrm>
    </dsp:sp>
    <dsp:sp modelId="{058BEE03-3DB5-4BC1-B0C8-9AE98455A050}">
      <dsp:nvSpPr>
        <dsp:cNvPr id="0" name=""/>
        <dsp:cNvSpPr/>
      </dsp:nvSpPr>
      <dsp:spPr>
        <a:xfrm>
          <a:off x="8118351" y="795699"/>
          <a:ext cx="442407" cy="5175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8118351" y="899205"/>
        <a:ext cx="309685" cy="310520"/>
      </dsp:txXfrm>
    </dsp:sp>
    <dsp:sp modelId="{8206BC23-5766-4613-B018-378697B4A0FA}">
      <dsp:nvSpPr>
        <dsp:cNvPr id="0" name=""/>
        <dsp:cNvSpPr/>
      </dsp:nvSpPr>
      <dsp:spPr>
        <a:xfrm>
          <a:off x="8769441" y="428418"/>
          <a:ext cx="2086825" cy="1252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Qurilish ishida qaysi mahsulot katta ahamiyatga ega bo</a:t>
          </a:r>
          <a:r>
            <a:rPr lang="en-US" sz="1800" b="1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lgan?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06114" y="465091"/>
        <a:ext cx="2013479" cy="1178749"/>
      </dsp:txXfrm>
    </dsp:sp>
    <dsp:sp modelId="{7A45ADF3-CB82-4043-853E-EFC1EB29E053}">
      <dsp:nvSpPr>
        <dsp:cNvPr id="0" name=""/>
        <dsp:cNvSpPr/>
      </dsp:nvSpPr>
      <dsp:spPr>
        <a:xfrm rot="5400000">
          <a:off x="9591650" y="1826591"/>
          <a:ext cx="442407" cy="5175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 rot="-5400000">
        <a:off x="9657594" y="1864153"/>
        <a:ext cx="310520" cy="309685"/>
      </dsp:txXfrm>
    </dsp:sp>
    <dsp:sp modelId="{1A35867E-F6F7-4CE9-98DD-9EDF71212667}">
      <dsp:nvSpPr>
        <dsp:cNvPr id="0" name=""/>
        <dsp:cNvSpPr/>
      </dsp:nvSpPr>
      <dsp:spPr>
        <a:xfrm>
          <a:off x="8769441" y="2515244"/>
          <a:ext cx="2086825" cy="1252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Eyfel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minorasining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uzunligi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qancha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06114" y="2551917"/>
        <a:ext cx="2013479" cy="1178749"/>
      </dsp:txXfrm>
    </dsp:sp>
    <dsp:sp modelId="{FD756546-8DF2-4CE9-9403-81CA07A7C8ED}">
      <dsp:nvSpPr>
        <dsp:cNvPr id="0" name=""/>
        <dsp:cNvSpPr/>
      </dsp:nvSpPr>
      <dsp:spPr>
        <a:xfrm rot="10800000">
          <a:off x="8143393" y="2882525"/>
          <a:ext cx="442407" cy="5175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 rot="10800000">
        <a:off x="8276115" y="2986031"/>
        <a:ext cx="309685" cy="310520"/>
      </dsp:txXfrm>
    </dsp:sp>
    <dsp:sp modelId="{3C2DE1AC-5AC1-40F5-8C68-964B1F520310}">
      <dsp:nvSpPr>
        <dsp:cNvPr id="0" name=""/>
        <dsp:cNvSpPr/>
      </dsp:nvSpPr>
      <dsp:spPr>
        <a:xfrm>
          <a:off x="5847885" y="2515244"/>
          <a:ext cx="2086825" cy="1252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Tutunsiz porox tayyorlashga muvaffaq bo</a:t>
          </a:r>
          <a:r>
            <a:rPr lang="en-US" sz="1800" b="1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1800" kern="120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lgan olim kim?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4558" y="2551917"/>
        <a:ext cx="2013479" cy="1178749"/>
      </dsp:txXfrm>
    </dsp:sp>
    <dsp:sp modelId="{625A33F9-F48F-4678-8223-5C5C31619FDB}">
      <dsp:nvSpPr>
        <dsp:cNvPr id="0" name=""/>
        <dsp:cNvSpPr/>
      </dsp:nvSpPr>
      <dsp:spPr>
        <a:xfrm rot="10800000">
          <a:off x="5221837" y="2882525"/>
          <a:ext cx="442407" cy="5175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 rot="10800000">
        <a:off x="5354559" y="2986031"/>
        <a:ext cx="309685" cy="310520"/>
      </dsp:txXfrm>
    </dsp:sp>
    <dsp:sp modelId="{FBF81819-8E3C-426B-9C77-0D31BF039882}">
      <dsp:nvSpPr>
        <dsp:cNvPr id="0" name=""/>
        <dsp:cNvSpPr/>
      </dsp:nvSpPr>
      <dsp:spPr>
        <a:xfrm>
          <a:off x="2926329" y="2515244"/>
          <a:ext cx="2086825" cy="1252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Metallurgiyada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avtomatlashtirishni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r>
            <a:rPr lang="en-US" sz="18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3002" y="2551917"/>
        <a:ext cx="2013479" cy="11787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4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104864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65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2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104861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7" name="그림 개체 틀 2"/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8" name="그림 개체 틀 2"/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9" name="그림 개체 틀 2"/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71" name="Group 3"/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1048633" name="Rounded Rectangle 4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48634" name="Rectangle 5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2" name="Group 6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048635" name="Oval 7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48636" name="Rounded Rectangle 8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04863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"/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1048620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1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2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3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4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5" name="Group 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048625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6" name="Rectangle: Rounded Corners 1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8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048627" name="Rectangle: Rounded Corners 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: Rounded Corners 1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8629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63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048640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048641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1048642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43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4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5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6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10485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539" y="2674939"/>
            <a:ext cx="9878646" cy="3451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38139"/>
            <a:ext cx="10972800" cy="12525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85354" y="6249989"/>
            <a:ext cx="50487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75780-AEBF-4209-B834-ED9640B02FA4}" type="datetimeFigureOut">
              <a:rPr lang="ru-RU"/>
              <a:pPr>
                <a:defRPr/>
              </a:pPr>
              <a:t>03.12.2025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908" y="6249989"/>
            <a:ext cx="50487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22277" y="6249989"/>
            <a:ext cx="1547446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B891F-DD7B-46AE-AC53-8F6D51E44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393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object 77"/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1" name="Прямоугольник 83"/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2" name="TextBox 86"/>
          <p:cNvSpPr txBox="1"/>
          <p:nvPr/>
        </p:nvSpPr>
        <p:spPr>
          <a:xfrm>
            <a:off x="4232667" y="3415260"/>
            <a:ext cx="3942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86"/>
          <p:cNvSpPr txBox="1"/>
          <p:nvPr/>
        </p:nvSpPr>
        <p:spPr>
          <a:xfrm>
            <a:off x="2258008" y="2713937"/>
            <a:ext cx="74468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32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 VA TABIIY FANLAR RIVOJI</a:t>
            </a:r>
            <a:endParaRPr lang="uz-Cyrl-UZ" sz="32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2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B880F22-5E3A-C030-8987-1A87DCA0F0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736648"/>
              </p:ext>
            </p:extLst>
          </p:nvPr>
        </p:nvGraphicFramePr>
        <p:xfrm>
          <a:off x="665480" y="1788166"/>
          <a:ext cx="10861040" cy="4195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0BBA054-CDEE-1733-C720-806E40CC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6226"/>
            <a:ext cx="10972800" cy="891221"/>
          </a:xfr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Omad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loto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o‘yini</a:t>
            </a:r>
            <a:b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32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tilgan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mavzuga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savollarga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3">
            <a:extLst>
              <a:ext uri="{FF2B5EF4-FFF2-40B4-BE49-F238E27FC236}">
                <a16:creationId xmlns:a16="http://schemas.microsoft.com/office/drawing/2014/main" id="{93B2C280-9F99-119A-AD04-00AD68DF81EF}"/>
              </a:ext>
            </a:extLst>
          </p:cNvPr>
          <p:cNvCxnSpPr>
            <a:cxnSpLocks/>
          </p:cNvCxnSpPr>
          <p:nvPr/>
        </p:nvCxnSpPr>
        <p:spPr>
          <a:xfrm>
            <a:off x="294040" y="139270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573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3891515" y="434278"/>
            <a:ext cx="4936115" cy="4483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19132" y="1132764"/>
            <a:ext cx="9095453" cy="22928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etishining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davrlardan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to‘g‘risidagi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fanlarning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har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xil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sohalarida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inqilobiy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to‘g‘risidagi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eski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tasavvurlarning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ildiziga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bolta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urilgan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davrdir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ayrim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iqtisodiy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raqobatning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kuchayishi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hududlariga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iqtisodiy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borishga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intilishi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bog‘langandir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193" y="1805863"/>
            <a:ext cx="2470245" cy="88710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ilmining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etishi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93" y="3532845"/>
            <a:ext cx="5780522" cy="3142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573" y="3532844"/>
            <a:ext cx="5655012" cy="3142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 rot="10800000" flipV="1">
            <a:off x="2650690" y="402862"/>
            <a:ext cx="6890620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MATEMATIKA, KIMYO, FIZIKA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379" y="1187356"/>
            <a:ext cx="11568746" cy="26937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Matematika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sohasida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buyuk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kashfiyotlar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rus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N.I.Lobachevskiy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italyan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Y.Beltrami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Avstriya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matematigi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D. Gilbert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boshqa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olimlarning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nomlari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bog</a:t>
            </a:r>
            <a:r>
              <a:rPr lang="en-US" sz="2000" dirty="0" err="1">
                <a:solidFill>
                  <a:schemeClr val="tx2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liqdir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. Rus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N.Y.Jukovskiy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1904 –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yilda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shunday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kashfiyot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qildiki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bu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kashfiyot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hozirgi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zamon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aerodinamikasining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taraqqiyoti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uchun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asos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bo</a:t>
            </a:r>
            <a:r>
              <a:rPr lang="en-US" sz="2000" dirty="0" err="1">
                <a:solidFill>
                  <a:schemeClr val="tx2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ldi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. Bu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qanotning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ko</a:t>
            </a:r>
            <a:r>
              <a:rPr lang="en-US" sz="2000" dirty="0" err="1">
                <a:solidFill>
                  <a:schemeClr val="tx2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tarish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kuchini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aniqlash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formulasi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edi.1895-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yilda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nemis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V.Rentgen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turli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predmetlarni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turli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darajada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teshib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</a:t>
            </a:r>
            <a:r>
              <a:rPr lang="en-US" sz="2000" dirty="0" err="1">
                <a:solidFill>
                  <a:schemeClr val="tx2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oladigan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ko</a:t>
            </a:r>
            <a:r>
              <a:rPr lang="en-US" sz="2000" dirty="0" err="1">
                <a:solidFill>
                  <a:schemeClr val="tx2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zga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ko</a:t>
            </a:r>
            <a:r>
              <a:rPr lang="en-US" sz="2000" dirty="0" err="1">
                <a:solidFill>
                  <a:schemeClr val="tx2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rinmas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nurlar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mavjudligini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aniqladi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Elektromagnit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to</a:t>
            </a:r>
            <a:r>
              <a:rPr lang="en-US" sz="2000" dirty="0" err="1">
                <a:solidFill>
                  <a:schemeClr val="tx2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lqinlarining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bu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nuri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“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Rentgen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nurlari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”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degan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nom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oldi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. Bu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nurlardan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tibbiyot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texnikada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keng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foydalanila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boshlandi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V.Rentgenga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Nobel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mukofoti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Bookman Old Style" pitchFamily="18" charset="0"/>
              </a:rPr>
              <a:t>berildi</a:t>
            </a:r>
            <a:r>
              <a:rPr lang="en-US" sz="2000" dirty="0">
                <a:solidFill>
                  <a:schemeClr val="tx2"/>
                </a:solidFill>
                <a:latin typeface="Bookman Old Style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9" y="4242303"/>
            <a:ext cx="4222536" cy="2374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25"/>
          <a:stretch/>
        </p:blipFill>
        <p:spPr bwMode="auto">
          <a:xfrm>
            <a:off x="5016876" y="4242303"/>
            <a:ext cx="2967063" cy="2516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555" y="4242303"/>
            <a:ext cx="3016156" cy="2516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Рисунок 2"/>
          <p:cNvPicPr>
            <a:picLocks noChangeAspect="1"/>
          </p:cNvPicPr>
          <p:nvPr/>
        </p:nvPicPr>
        <p:blipFill rotWithShape="1">
          <a:blip r:embed="rId2"/>
          <a:srcRect l="21105" t="13723" r="19307" b="16984"/>
          <a:stretch>
            <a:fillRect/>
          </a:stretch>
        </p:blipFill>
        <p:spPr>
          <a:xfrm>
            <a:off x="222920" y="57604"/>
            <a:ext cx="852256" cy="896640"/>
          </a:xfrm>
          <a:prstGeom prst="rect">
            <a:avLst/>
          </a:prstGeom>
        </p:spPr>
      </p:pic>
      <p:cxnSp>
        <p:nvCxnSpPr>
          <p:cNvPr id="3145742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4308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45976"/>
              </p:ext>
            </p:extLst>
          </p:nvPr>
        </p:nvGraphicFramePr>
        <p:xfrm>
          <a:off x="2137894" y="216364"/>
          <a:ext cx="8371267" cy="579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371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9398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70C0"/>
                          </a:solidFill>
                        </a:rPr>
                        <a:t>MATEMATIKA, KIMYO, FIZIKA</a:t>
                      </a:r>
                      <a:endParaRPr lang="ru-RU" sz="3200" b="1" i="1" dirty="0">
                        <a:solidFill>
                          <a:srgbClr val="0070C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450376" y="1173707"/>
            <a:ext cx="5668376" cy="1801505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A.Bekkerel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jismlardan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ketadigan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nurlarni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o‘z-o‘zidan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chiqarishini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aniqladi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5600137" y="2442949"/>
            <a:ext cx="6109642" cy="2142699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M.Sklodovskaya-Kyuri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P.Kyuri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Ba’zi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radiaktiv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uranga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qaraganda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intensivroq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chiqarishini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isbot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muvaffaq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bo`ldi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50377" y="4621332"/>
            <a:ext cx="5844308" cy="203351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E.Rezerford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hamma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og‘ir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yadroga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isbotladi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120" y="1173707"/>
            <a:ext cx="4677320" cy="1654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48" y="2669606"/>
            <a:ext cx="4455214" cy="2311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183" y="4558202"/>
            <a:ext cx="4847440" cy="20335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4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10800000" flipV="1">
            <a:off x="3888606" y="432137"/>
            <a:ext cx="4807820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Tabiatshunoslik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8490" y="1064525"/>
            <a:ext cx="11327641" cy="198574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T.Shvan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organizmlarning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hujayrali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tuzilishi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kahfiyotlar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tabiatshunoslikning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ingliz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tabiatshunos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Darvinning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qilinishi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to‘ntarish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XIX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choragini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darvinizmning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tarqalish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qaror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4178166" y="3405128"/>
            <a:ext cx="4228700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Mikrobiologiya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8490" y="3885106"/>
            <a:ext cx="11327641" cy="2538484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Mikrobiologiya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inqilobiy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o‘zgarish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mikrobiologi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kimyogari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mikrobiologiya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immunologiya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asoschisi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Lui Poster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bijg‘ish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vino, pivo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mahsulotlarning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Mahsulotlarning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keltirib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chiqaradigan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isbotladi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vino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pishiruvchilarni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xonavayron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qutqardi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3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3912269" y="334370"/>
            <a:ext cx="4412966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TIBBIYOT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54345" y="1359014"/>
            <a:ext cx="10883310" cy="50223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davrda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tibbiyot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yutuqlarga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erishdi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1880-yilda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K.Eber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ichterlama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1884-yilda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F.Lyofler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bo‘g‘ma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tug‘diruvchi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R.Virxov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patologik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anatomiya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asoslari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1875-yilda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F.A.Lesh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amyoba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dizenteriyasini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tug‘diruvchi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fizigi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Vilgelm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Konrod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Rentgen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har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xil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narsalardan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turlicha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o‘tuvchi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ko‘rinmas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nurlar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I.Mechnikov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organizmlarni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mikroblardan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ta’limot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163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 rot="10800000" flipV="1">
            <a:off x="1294088" y="494318"/>
            <a:ext cx="9649327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 MAVZUNI MUSTAHKAMLASH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47665" y="1078172"/>
            <a:ext cx="6919415" cy="70968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“Test”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2052320"/>
            <a:ext cx="11085924" cy="42476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ilmining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etishidagi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davrlar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XIX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Matematika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sohasida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kashfiyotlar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olimlarni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lphaUcPeriod"/>
            </a:pP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Lobachevskiy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Beltrami</a:t>
            </a: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Nobel,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Lobachevskiy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Mendeleyev, Nobel</a:t>
            </a:r>
          </a:p>
          <a:p>
            <a:pPr algn="just"/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Nisbiylik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nazariyasining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g‘oyalarini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Eynshteyn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V.Grinyar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F.Lyofler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06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 rot="10800000" flipV="1">
            <a:off x="1294088" y="451200"/>
            <a:ext cx="9649327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 MAVZUNI MUSTAHKAMLASH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49122" y="1053196"/>
            <a:ext cx="4539257" cy="709684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“Test”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5355" y="1848641"/>
            <a:ext cx="11341289" cy="45581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ilmining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etishidagi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davrlar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XX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XIX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atin typeface="Bookman Old Style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Matematika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sohasida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kashfiyotlar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olimlarni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lphaUcPeriod"/>
            </a:pP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Lobachevskiy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Beltrami</a:t>
            </a: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Nobel,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Lobachevskiy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UcPeriod"/>
            </a:pP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Mendeleyev, Nobel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Nisbiylik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nazariyasining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g‘oyalarini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Eynshteyn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V.Grinyar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F.Lyofler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33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extBox 23"/>
          <p:cNvSpPr txBox="1"/>
          <p:nvPr/>
        </p:nvSpPr>
        <p:spPr>
          <a:xfrm>
            <a:off x="2481943" y="2767280"/>
            <a:ext cx="7093281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RAHMAT!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740</Words>
  <Application>Microsoft Office PowerPoint</Application>
  <PresentationFormat>Широкоэкранный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Bookman Old Style</vt:lpstr>
      <vt:lpstr>Calibri</vt:lpstr>
      <vt:lpstr>Times New Roman</vt:lpstr>
      <vt:lpstr>Wingdings</vt:lpstr>
      <vt:lpstr>Contents Slide Master</vt:lpstr>
      <vt:lpstr>Section Break Slide Master</vt:lpstr>
      <vt:lpstr>Презентация PowerPoint</vt:lpstr>
      <vt:lpstr>“Omad loto“ o‘yini O‘tilgan mavzuga doir savollarga javob bering.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51</cp:revision>
  <dcterms:created xsi:type="dcterms:W3CDTF">2020-01-19T09:08:25Z</dcterms:created>
  <dcterms:modified xsi:type="dcterms:W3CDTF">2025-12-03T12:20:57Z</dcterms:modified>
</cp:coreProperties>
</file>