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3"/>
  </p:notesMasterIdLst>
  <p:sldIdLst>
    <p:sldId id="425" r:id="rId3"/>
    <p:sldId id="359" r:id="rId4"/>
    <p:sldId id="442" r:id="rId5"/>
    <p:sldId id="428" r:id="rId6"/>
    <p:sldId id="444" r:id="rId7"/>
    <p:sldId id="445" r:id="rId8"/>
    <p:sldId id="443" r:id="rId9"/>
    <p:sldId id="429" r:id="rId10"/>
    <p:sldId id="426" r:id="rId11"/>
    <p:sldId id="29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9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11924D7D-1022-4F93-8C67-5BD36FAF60DE}"/>
    <pc:docChg chg="undo custSel modSld">
      <pc:chgData name="Odina Norbo'tayeva" userId="dbcdeb9d9dad59af" providerId="LiveId" clId="{11924D7D-1022-4F93-8C67-5BD36FAF60DE}" dt="2025-12-01T19:57:42.802" v="188" actId="1076"/>
      <pc:docMkLst>
        <pc:docMk/>
      </pc:docMkLst>
      <pc:sldChg chg="delSp modSp mod">
        <pc:chgData name="Odina Norbo'tayeva" userId="dbcdeb9d9dad59af" providerId="LiveId" clId="{11924D7D-1022-4F93-8C67-5BD36FAF60DE}" dt="2025-12-01T19:57:42.802" v="188" actId="1076"/>
        <pc:sldMkLst>
          <pc:docMk/>
          <pc:sldMk cId="2737942562" sldId="298"/>
        </pc:sldMkLst>
        <pc:spChg chg="mod">
          <ac:chgData name="Odina Norbo'tayeva" userId="dbcdeb9d9dad59af" providerId="LiveId" clId="{11924D7D-1022-4F93-8C67-5BD36FAF60DE}" dt="2025-12-01T19:57:32.413" v="187" actId="2711"/>
          <ac:spMkLst>
            <pc:docMk/>
            <pc:sldMk cId="2737942562" sldId="298"/>
            <ac:spMk id="6" creationId="{00000000-0000-0000-0000-000000000000}"/>
          </ac:spMkLst>
        </pc:spChg>
        <pc:picChg chg="mod">
          <ac:chgData name="Odina Norbo'tayeva" userId="dbcdeb9d9dad59af" providerId="LiveId" clId="{11924D7D-1022-4F93-8C67-5BD36FAF60DE}" dt="2025-12-01T19:57:42.802" v="188" actId="1076"/>
          <ac:picMkLst>
            <pc:docMk/>
            <pc:sldMk cId="2737942562" sldId="298"/>
            <ac:picMk id="8" creationId="{D6AAC5E6-3131-4CDD-A345-D64C20DAEBBC}"/>
          </ac:picMkLst>
        </pc:picChg>
        <pc:picChg chg="del">
          <ac:chgData name="Odina Norbo'tayeva" userId="dbcdeb9d9dad59af" providerId="LiveId" clId="{11924D7D-1022-4F93-8C67-5BD36FAF60DE}" dt="2025-12-01T19:57:23.545" v="186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11924D7D-1022-4F93-8C67-5BD36FAF60DE}" dt="2025-12-01T13:29:34.787" v="28" actId="113"/>
        <pc:sldMkLst>
          <pc:docMk/>
          <pc:sldMk cId="3934154951" sldId="359"/>
        </pc:sldMkLst>
        <pc:spChg chg="mod">
          <ac:chgData name="Odina Norbo'tayeva" userId="dbcdeb9d9dad59af" providerId="LiveId" clId="{11924D7D-1022-4F93-8C67-5BD36FAF60DE}" dt="2025-12-01T13:29:13.709" v="25" actId="1076"/>
          <ac:spMkLst>
            <pc:docMk/>
            <pc:sldMk cId="3934154951" sldId="359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11924D7D-1022-4F93-8C67-5BD36FAF60DE}" dt="2025-12-01T13:29:34.787" v="28" actId="113"/>
          <ac:graphicFrameMkLst>
            <pc:docMk/>
            <pc:sldMk cId="3934154951" sldId="359"/>
            <ac:graphicFrameMk id="3" creationId="{00000000-0000-0000-0000-000000000000}"/>
          </ac:graphicFrameMkLst>
        </pc:graphicFrameChg>
        <pc:picChg chg="del">
          <ac:chgData name="Odina Norbo'tayeva" userId="dbcdeb9d9dad59af" providerId="LiveId" clId="{11924D7D-1022-4F93-8C67-5BD36FAF60DE}" dt="2025-12-01T13:29:00.809" v="21" actId="478"/>
          <ac:picMkLst>
            <pc:docMk/>
            <pc:sldMk cId="3934154951" sldId="359"/>
            <ac:picMk id="4" creationId="{86F7EE52-3ED7-4099-9B2F-D7AB9ACE328B}"/>
          </ac:picMkLst>
        </pc:picChg>
        <pc:picChg chg="mod">
          <ac:chgData name="Odina Norbo'tayeva" userId="dbcdeb9d9dad59af" providerId="LiveId" clId="{11924D7D-1022-4F93-8C67-5BD36FAF60DE}" dt="2025-12-01T13:28:52.699" v="19" actId="1076"/>
          <ac:picMkLst>
            <pc:docMk/>
            <pc:sldMk cId="3934154951" sldId="359"/>
            <ac:picMk id="1026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3:28:49.989" v="18" actId="1076"/>
          <ac:picMkLst>
            <pc:docMk/>
            <pc:sldMk cId="3934154951" sldId="359"/>
            <ac:picMk id="1028" creationId="{00000000-0000-0000-0000-000000000000}"/>
          </ac:picMkLst>
        </pc:picChg>
        <pc:cxnChg chg="mod">
          <ac:chgData name="Odina Norbo'tayeva" userId="dbcdeb9d9dad59af" providerId="LiveId" clId="{11924D7D-1022-4F93-8C67-5BD36FAF60DE}" dt="2025-12-01T13:28:59.042" v="20" actId="208"/>
          <ac:cxnSpMkLst>
            <pc:docMk/>
            <pc:sldMk cId="3934154951" sldId="35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11924D7D-1022-4F93-8C67-5BD36FAF60DE}" dt="2025-12-01T13:28:25.325" v="14" actId="1076"/>
        <pc:sldMkLst>
          <pc:docMk/>
          <pc:sldMk cId="2254827404" sldId="425"/>
        </pc:sldMkLst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" creationId="{200F8DE0-963A-461A-B059-773ABD5DBCDF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" creationId="{E75D8501-4333-4C1D-8388-E8CB7BB6F881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" creationId="{A598A8A1-18C7-49FA-9D91-7D9A65FF398C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" creationId="{157A2630-03FC-4B32-8DDC-335160665D0F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7" creationId="{D068B606-3911-4C52-9A29-C0E5C61FF8D4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8" creationId="{04B999E3-123C-4127-8EF0-154F01EFB764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9" creationId="{2D428102-53F0-46EF-8912-61C55E8C6F03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10" creationId="{009C70FE-9A9E-4876-849B-F2FF24C251A4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11" creationId="{6B2169A2-DA00-48EA-BE19-67CD6864447F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12" creationId="{3EA62B88-FB81-4CA9-BE54-51365530FB73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13" creationId="{5599F238-4745-47F0-9CF8-FD28A7388811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14" creationId="{0044BA71-ABFB-47B9-B537-4CAA58DBB57B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15" creationId="{301B14A8-A214-4320-B93E-234D3DC3A97A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16" creationId="{595FF867-9880-434B-A7DB-0BBCB39E20B8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17" creationId="{2A339D3C-B846-4191-B360-CCE64F2428C6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18" creationId="{409D1C0F-1A8C-4D56-A367-14052906358E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19" creationId="{A7662532-B7E4-4E8B-88B3-A74D60E59031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20" creationId="{AB4F67DE-62F1-498C-8573-772A2C2DE096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21" creationId="{A7641E70-50B1-4604-9E75-C7396AA57CD3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22" creationId="{CC62FDBF-C79B-41A8-BD4D-F1CFB8700803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23" creationId="{A90DC8EA-7645-439D-A7F0-8F3F5A4627B9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24" creationId="{DFB67C30-6803-41E0-AD23-E18E10397FAB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25" creationId="{91A9EB38-2DE1-405F-A87A-D74FB5506817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26" creationId="{6811B0D4-3048-4B57-BC4E-DEA62C9B42F2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27" creationId="{453E9134-3257-4722-B580-233F1A335CE6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28" creationId="{CD24E760-DBC6-48DB-9203-13DDF56DE406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29" creationId="{DA74F539-FC85-4284-8FC9-C6C04C24405B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0" creationId="{78B15DD1-B87E-4A4D-BD26-6DF0336B4575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1" creationId="{E1E926BB-D2BB-4E11-A385-9B67EDF3A5A6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2" creationId="{5CC5FED1-189A-4DCE-96A1-2CD7EAFE3EBC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3" creationId="{2933B137-F73F-49E1-9F96-B844D584E506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4" creationId="{C92FAA2E-59A7-4274-8F74-A9FD4159426C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5" creationId="{9EAAB058-2E5D-436F-965F-179BC2FEEFC6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6" creationId="{B90AF638-37AE-4350-BAD0-8878FB06C1ED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7" creationId="{E6BE6693-1368-46E8-8A82-5AA3831D6F80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8" creationId="{00E13276-58BD-4388-B8CB-B3AA36129E42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39" creationId="{6D5A444A-9745-4E1C-B3ED-02FAC078B22A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0" creationId="{D8391CB6-7662-43A8-9705-B08D307D1F23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1" creationId="{4766534B-5BD3-4F1E-BD79-8652E9F82942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2" creationId="{BB7A273E-46BB-4F83-A797-61E2BE844012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3" creationId="{1F279BF3-EA5C-4DB9-B4CE-03B69D81281D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4" creationId="{1528FB8C-70AC-4215-9443-F23616A6CB96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5" creationId="{8B2CFBDF-AECF-4E26-A9B2-3B09D8A91325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6" creationId="{CF8E710C-A9BB-4B55-A677-BEA7456DF7CB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7" creationId="{5ECDCCBE-CD3E-471C-BF1E-B2D18B732B0B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8" creationId="{6BF8BBF0-AEFC-4AC8-A1B8-4454A275493B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49" creationId="{A3B97906-F04A-4862-B8DA-12FC66236E61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0" creationId="{DAD1268B-02D5-4E8B-92C9-90A4B5C80970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1" creationId="{39C965E4-B34D-4DB5-8F88-46BA1C15235B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2" creationId="{362BCED7-4D39-40CC-941B-2FD378F30E59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3" creationId="{DAC881E2-AAA0-443A-9077-5670D161C8A9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4" creationId="{FC1229F4-954A-4ED0-9730-24DA42CA7BF4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5" creationId="{63AF78AD-0185-4CF5-8618-04D0BA1121B6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6" creationId="{B787E24B-CF9D-41F1-93D9-5F8954867B06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7" creationId="{A19E8DA7-8434-4F98-82EB-349E0B0BCBB7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8" creationId="{D262153D-B18F-409F-AC95-B8787432D950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59" creationId="{14BC6AEF-D75F-4FF2-86AF-0FE820809E4D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0" creationId="{6855DB7A-E638-46D0-BA3E-92015AA9D6F9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1" creationId="{9808BB50-A472-4CC1-8665-17C190E41FC9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2" creationId="{B60B742A-825B-4708-AF8D-79361BED7CDF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3" creationId="{90CE8077-A3BA-4A00-BCF6-EACC8FDB29F3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4" creationId="{CFB14704-F3BB-4927-9987-44E2B7C59952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5" creationId="{2D8AA921-1D0E-4049-A6A4-8B47B313DF8A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6" creationId="{7F049FEF-056E-4F30-9C3F-357B38967672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7" creationId="{A0EE0587-BBE2-4359-B110-F6EB06E1BBF1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8" creationId="{3F0468E6-DD29-4456-81AA-3F03D876D0FD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69" creationId="{E1A662CA-340C-4A44-B2FC-F6BC0190F099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70" creationId="{86F64AFF-0252-4FFE-94B3-44D94966033E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71" creationId="{62235B75-D46B-4371-A6EA-64C142894E47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72" creationId="{6FBFFD93-DB17-4596-8759-CD48BF3D61C9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73" creationId="{CC11BF89-AAB8-48B2-89EB-85B74E8AA2CA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74" creationId="{3C2106C6-6385-45D5-838E-C3B5EE781AF1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75" creationId="{84C9CF14-E611-4F88-904E-2FF65B17028E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76" creationId="{93FD515E-C9EC-4A45-A1AE-77547A31E185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77" creationId="{4615A9FE-C99D-4558-9FA5-ABF48680B43A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78" creationId="{B82F4D61-E44D-4862-A102-E81F45291C57}"/>
          </ac:spMkLst>
        </pc:spChg>
        <pc:spChg chg="del">
          <ac:chgData name="Odina Norbo'tayeva" userId="dbcdeb9d9dad59af" providerId="LiveId" clId="{11924D7D-1022-4F93-8C67-5BD36FAF60DE}" dt="2025-12-01T13:27:36.872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11924D7D-1022-4F93-8C67-5BD36FAF60DE}" dt="2025-12-01T13:27:52.045" v="6" actId="207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11924D7D-1022-4F93-8C67-5BD36FAF60DE}" dt="2025-12-01T13:28:25.325" v="14" actId="1076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11924D7D-1022-4F93-8C67-5BD36FAF60DE}" dt="2025-12-01T13:28:06.591" v="9" actId="107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11924D7D-1022-4F93-8C67-5BD36FAF60DE}" dt="2025-12-01T13:27:30.851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11924D7D-1022-4F93-8C67-5BD36FAF60DE}" dt="2025-12-01T13:27:33.143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11924D7D-1022-4F93-8C67-5BD36FAF60DE}" dt="2025-12-01T19:57:18.311" v="185" actId="208"/>
        <pc:sldMkLst>
          <pc:docMk/>
          <pc:sldMk cId="2912046172" sldId="426"/>
        </pc:sldMkLst>
        <pc:spChg chg="mod">
          <ac:chgData name="Odina Norbo'tayeva" userId="dbcdeb9d9dad59af" providerId="LiveId" clId="{11924D7D-1022-4F93-8C67-5BD36FAF60DE}" dt="2025-12-01T19:55:13.503" v="156" actId="1076"/>
          <ac:spMkLst>
            <pc:docMk/>
            <pc:sldMk cId="2912046172" sldId="426"/>
            <ac:spMk id="11" creationId="{00000000-0000-0000-0000-000000000000}"/>
          </ac:spMkLst>
        </pc:spChg>
        <pc:picChg chg="del">
          <ac:chgData name="Odina Norbo'tayeva" userId="dbcdeb9d9dad59af" providerId="LiveId" clId="{11924D7D-1022-4F93-8C67-5BD36FAF60DE}" dt="2025-12-01T19:54:50.626" v="150" actId="478"/>
          <ac:picMkLst>
            <pc:docMk/>
            <pc:sldMk cId="2912046172" sldId="426"/>
            <ac:picMk id="3" creationId="{86F7EE52-3ED7-4099-9B2F-D7AB9ACE328B}"/>
          </ac:picMkLst>
        </pc:picChg>
        <pc:picChg chg="mod">
          <ac:chgData name="Odina Norbo'tayeva" userId="dbcdeb9d9dad59af" providerId="LiveId" clId="{11924D7D-1022-4F93-8C67-5BD36FAF60DE}" dt="2025-12-01T19:55:40.605" v="163" actId="1076"/>
          <ac:picMkLst>
            <pc:docMk/>
            <pc:sldMk cId="2912046172" sldId="426"/>
            <ac:picMk id="12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6:14.623" v="171" actId="14100"/>
          <ac:picMkLst>
            <pc:docMk/>
            <pc:sldMk cId="2912046172" sldId="426"/>
            <ac:picMk id="13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6:00.173" v="168" actId="1076"/>
          <ac:picMkLst>
            <pc:docMk/>
            <pc:sldMk cId="2912046172" sldId="426"/>
            <ac:picMk id="14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5:31.145" v="161" actId="14100"/>
          <ac:picMkLst>
            <pc:docMk/>
            <pc:sldMk cId="2912046172" sldId="426"/>
            <ac:picMk id="15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6:51.754" v="181" actId="1076"/>
          <ac:picMkLst>
            <pc:docMk/>
            <pc:sldMk cId="2912046172" sldId="426"/>
            <ac:picMk id="16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5:20.795" v="158" actId="1076"/>
          <ac:picMkLst>
            <pc:docMk/>
            <pc:sldMk cId="2912046172" sldId="426"/>
            <ac:picMk id="17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6:56.667" v="182" actId="14100"/>
          <ac:picMkLst>
            <pc:docMk/>
            <pc:sldMk cId="2912046172" sldId="426"/>
            <ac:picMk id="18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7:01.363" v="183" actId="14100"/>
          <ac:picMkLst>
            <pc:docMk/>
            <pc:sldMk cId="2912046172" sldId="426"/>
            <ac:picMk id="19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7:05.148" v="184" actId="14100"/>
          <ac:picMkLst>
            <pc:docMk/>
            <pc:sldMk cId="2912046172" sldId="426"/>
            <ac:picMk id="20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6:19.113" v="172" actId="14100"/>
          <ac:picMkLst>
            <pc:docMk/>
            <pc:sldMk cId="2912046172" sldId="426"/>
            <ac:picMk id="21" creationId="{00000000-0000-0000-0000-000000000000}"/>
          </ac:picMkLst>
        </pc:picChg>
        <pc:cxnChg chg="mod">
          <ac:chgData name="Odina Norbo'tayeva" userId="dbcdeb9d9dad59af" providerId="LiveId" clId="{11924D7D-1022-4F93-8C67-5BD36FAF60DE}" dt="2025-12-01T19:57:18.311" v="185" actId="208"/>
          <ac:cxnSpMkLst>
            <pc:docMk/>
            <pc:sldMk cId="2912046172" sldId="426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1924D7D-1022-4F93-8C67-5BD36FAF60DE}" dt="2025-12-01T13:34:06.806" v="73" actId="12385"/>
        <pc:sldMkLst>
          <pc:docMk/>
          <pc:sldMk cId="875876560" sldId="428"/>
        </pc:sldMkLst>
        <pc:spChg chg="mod">
          <ac:chgData name="Odina Norbo'tayeva" userId="dbcdeb9d9dad59af" providerId="LiveId" clId="{11924D7D-1022-4F93-8C67-5BD36FAF60DE}" dt="2025-12-01T13:31:57.715" v="58" actId="207"/>
          <ac:spMkLst>
            <pc:docMk/>
            <pc:sldMk cId="875876560" sldId="428"/>
            <ac:spMk id="13" creationId="{00000000-0000-0000-0000-000000000000}"/>
          </ac:spMkLst>
        </pc:spChg>
        <pc:graphicFrameChg chg="modGraphic">
          <ac:chgData name="Odina Norbo'tayeva" userId="dbcdeb9d9dad59af" providerId="LiveId" clId="{11924D7D-1022-4F93-8C67-5BD36FAF60DE}" dt="2025-12-01T13:34:06.806" v="73" actId="12385"/>
          <ac:graphicFrameMkLst>
            <pc:docMk/>
            <pc:sldMk cId="875876560" sldId="428"/>
            <ac:graphicFrameMk id="2" creationId="{00000000-0000-0000-0000-000000000000}"/>
          </ac:graphicFrameMkLst>
        </pc:graphicFrameChg>
        <pc:graphicFrameChg chg="modGraphic">
          <ac:chgData name="Odina Norbo'tayeva" userId="dbcdeb9d9dad59af" providerId="LiveId" clId="{11924D7D-1022-4F93-8C67-5BD36FAF60DE}" dt="2025-12-01T13:33:48.883" v="70" actId="208"/>
          <ac:graphicFrameMkLst>
            <pc:docMk/>
            <pc:sldMk cId="875876560" sldId="428"/>
            <ac:graphicFrameMk id="9" creationId="{00000000-0000-0000-0000-000000000000}"/>
          </ac:graphicFrameMkLst>
        </pc:graphicFrameChg>
        <pc:picChg chg="del">
          <ac:chgData name="Odina Norbo'tayeva" userId="dbcdeb9d9dad59af" providerId="LiveId" clId="{11924D7D-1022-4F93-8C67-5BD36FAF60DE}" dt="2025-12-01T13:32:00.494" v="59" actId="478"/>
          <ac:picMkLst>
            <pc:docMk/>
            <pc:sldMk cId="875876560" sldId="428"/>
            <ac:picMk id="3" creationId="{86F7EE52-3ED7-4099-9B2F-D7AB9ACE328B}"/>
          </ac:picMkLst>
        </pc:picChg>
        <pc:cxnChg chg="mod">
          <ac:chgData name="Odina Norbo'tayeva" userId="dbcdeb9d9dad59af" providerId="LiveId" clId="{11924D7D-1022-4F93-8C67-5BD36FAF60DE}" dt="2025-12-01T13:32:06.082" v="60" actId="208"/>
          <ac:cxnSpMkLst>
            <pc:docMk/>
            <pc:sldMk cId="875876560" sldId="428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1924D7D-1022-4F93-8C67-5BD36FAF60DE}" dt="2025-12-01T19:54:22.059" v="145" actId="1076"/>
        <pc:sldMkLst>
          <pc:docMk/>
          <pc:sldMk cId="1587880392" sldId="429"/>
        </pc:sldMkLst>
        <pc:spChg chg="mod">
          <ac:chgData name="Odina Norbo'tayeva" userId="dbcdeb9d9dad59af" providerId="LiveId" clId="{11924D7D-1022-4F93-8C67-5BD36FAF60DE}" dt="2025-12-01T19:53:55.898" v="142" actId="403"/>
          <ac:spMkLst>
            <pc:docMk/>
            <pc:sldMk cId="1587880392" sldId="429"/>
            <ac:spMk id="2" creationId="{00000000-0000-0000-0000-000000000000}"/>
          </ac:spMkLst>
        </pc:spChg>
        <pc:graphicFrameChg chg="mod modGraphic">
          <ac:chgData name="Odina Norbo'tayeva" userId="dbcdeb9d9dad59af" providerId="LiveId" clId="{11924D7D-1022-4F93-8C67-5BD36FAF60DE}" dt="2025-12-01T19:54:22.059" v="145" actId="1076"/>
          <ac:graphicFrameMkLst>
            <pc:docMk/>
            <pc:sldMk cId="1587880392" sldId="429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11924D7D-1022-4F93-8C67-5BD36FAF60DE}" dt="2025-12-01T19:52:15.569" v="123" actId="478"/>
          <ac:picMkLst>
            <pc:docMk/>
            <pc:sldMk cId="1587880392" sldId="429"/>
            <ac:picMk id="3" creationId="{86F7EE52-3ED7-4099-9B2F-D7AB9ACE328B}"/>
          </ac:picMkLst>
        </pc:picChg>
        <pc:picChg chg="del">
          <ac:chgData name="Odina Norbo'tayeva" userId="dbcdeb9d9dad59af" providerId="LiveId" clId="{11924D7D-1022-4F93-8C67-5BD36FAF60DE}" dt="2025-12-01T19:52:18.701" v="124" actId="478"/>
          <ac:picMkLst>
            <pc:docMk/>
            <pc:sldMk cId="1587880392" sldId="429"/>
            <ac:picMk id="8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2:44.679" v="132" actId="1076"/>
          <ac:picMkLst>
            <pc:docMk/>
            <pc:sldMk cId="1587880392" sldId="429"/>
            <ac:picMk id="10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2:25.203" v="126" actId="1076"/>
          <ac:picMkLst>
            <pc:docMk/>
            <pc:sldMk cId="1587880392" sldId="429"/>
            <ac:picMk id="11" creationId="{00000000-0000-0000-0000-000000000000}"/>
          </ac:picMkLst>
        </pc:picChg>
        <pc:picChg chg="mod">
          <ac:chgData name="Odina Norbo'tayeva" userId="dbcdeb9d9dad59af" providerId="LiveId" clId="{11924D7D-1022-4F93-8C67-5BD36FAF60DE}" dt="2025-12-01T19:52:37.732" v="130" actId="1076"/>
          <ac:picMkLst>
            <pc:docMk/>
            <pc:sldMk cId="1587880392" sldId="429"/>
            <ac:picMk id="12" creationId="{00000000-0000-0000-0000-000000000000}"/>
          </ac:picMkLst>
        </pc:picChg>
        <pc:cxnChg chg="mod">
          <ac:chgData name="Odina Norbo'tayeva" userId="dbcdeb9d9dad59af" providerId="LiveId" clId="{11924D7D-1022-4F93-8C67-5BD36FAF60DE}" dt="2025-12-01T19:53:46.080" v="141" actId="208"/>
          <ac:cxnSpMkLst>
            <pc:docMk/>
            <pc:sldMk cId="1587880392" sldId="429"/>
            <ac:cxnSpMk id="4" creationId="{00000000-0000-0000-0000-000000000000}"/>
          </ac:cxnSpMkLst>
        </pc:cxnChg>
      </pc:sldChg>
      <pc:sldChg chg="addSp delSp modSp mod">
        <pc:chgData name="Odina Norbo'tayeva" userId="dbcdeb9d9dad59af" providerId="LiveId" clId="{11924D7D-1022-4F93-8C67-5BD36FAF60DE}" dt="2025-12-01T13:31:20" v="53"/>
        <pc:sldMkLst>
          <pc:docMk/>
          <pc:sldMk cId="2417122179" sldId="442"/>
        </pc:sldMkLst>
        <pc:spChg chg="add mod">
          <ac:chgData name="Odina Norbo'tayeva" userId="dbcdeb9d9dad59af" providerId="LiveId" clId="{11924D7D-1022-4F93-8C67-5BD36FAF60DE}" dt="2025-12-01T13:30:38.171" v="45" actId="1076"/>
          <ac:spMkLst>
            <pc:docMk/>
            <pc:sldMk cId="2417122179" sldId="442"/>
            <ac:spMk id="5" creationId="{09D64F32-F300-F4E3-D802-30916DE33197}"/>
          </ac:spMkLst>
        </pc:spChg>
        <pc:spChg chg="add del">
          <ac:chgData name="Odina Norbo'tayeva" userId="dbcdeb9d9dad59af" providerId="LiveId" clId="{11924D7D-1022-4F93-8C67-5BD36FAF60DE}" dt="2025-12-01T13:30:09.219" v="32" actId="478"/>
          <ac:spMkLst>
            <pc:docMk/>
            <pc:sldMk cId="2417122179" sldId="442"/>
            <ac:spMk id="8" creationId="{00000000-0000-0000-0000-000000000000}"/>
          </ac:spMkLst>
        </pc:spChg>
        <pc:graphicFrameChg chg="mod">
          <ac:chgData name="Odina Norbo'tayeva" userId="dbcdeb9d9dad59af" providerId="LiveId" clId="{11924D7D-1022-4F93-8C67-5BD36FAF60DE}" dt="2025-12-01T13:31:08.865" v="52" actId="1076"/>
          <ac:graphicFrameMkLst>
            <pc:docMk/>
            <pc:sldMk cId="2417122179" sldId="442"/>
            <ac:graphicFrameMk id="2" creationId="{00000000-0000-0000-0000-000000000000}"/>
          </ac:graphicFrameMkLst>
        </pc:graphicFrameChg>
        <pc:picChg chg="mod">
          <ac:chgData name="Odina Norbo'tayeva" userId="dbcdeb9d9dad59af" providerId="LiveId" clId="{11924D7D-1022-4F93-8C67-5BD36FAF60DE}" dt="2025-12-01T13:30:46.974" v="48" actId="1076"/>
          <ac:picMkLst>
            <pc:docMk/>
            <pc:sldMk cId="2417122179" sldId="442"/>
            <ac:picMk id="7" creationId="{00000000-0000-0000-0000-000000000000}"/>
          </ac:picMkLst>
        </pc:picChg>
        <pc:picChg chg="del">
          <ac:chgData name="Odina Norbo'tayeva" userId="dbcdeb9d9dad59af" providerId="LiveId" clId="{11924D7D-1022-4F93-8C67-5BD36FAF60DE}" dt="2025-12-01T13:30:40.804" v="46" actId="478"/>
          <ac:picMkLst>
            <pc:docMk/>
            <pc:sldMk cId="2417122179" sldId="442"/>
            <ac:picMk id="19" creationId="{86F7EE52-3ED7-4099-9B2F-D7AB9ACE328B}"/>
          </ac:picMkLst>
        </pc:picChg>
        <pc:cxnChg chg="add mod">
          <ac:chgData name="Odina Norbo'tayeva" userId="dbcdeb9d9dad59af" providerId="LiveId" clId="{11924D7D-1022-4F93-8C67-5BD36FAF60DE}" dt="2025-12-01T13:31:20" v="53"/>
          <ac:cxnSpMkLst>
            <pc:docMk/>
            <pc:sldMk cId="2417122179" sldId="442"/>
            <ac:cxnSpMk id="6" creationId="{CE5149A0-0C13-2884-8425-D270F2111AE5}"/>
          </ac:cxnSpMkLst>
        </pc:cxnChg>
      </pc:sldChg>
      <pc:sldChg chg="delSp modSp mod">
        <pc:chgData name="Odina Norbo'tayeva" userId="dbcdeb9d9dad59af" providerId="LiveId" clId="{11924D7D-1022-4F93-8C67-5BD36FAF60DE}" dt="2025-12-01T13:38:54.024" v="122" actId="12100"/>
        <pc:sldMkLst>
          <pc:docMk/>
          <pc:sldMk cId="993523302" sldId="443"/>
        </pc:sldMkLst>
        <pc:spChg chg="mod">
          <ac:chgData name="Odina Norbo'tayeva" userId="dbcdeb9d9dad59af" providerId="LiveId" clId="{11924D7D-1022-4F93-8C67-5BD36FAF60DE}" dt="2025-12-01T13:37:25.720" v="114" actId="207"/>
          <ac:spMkLst>
            <pc:docMk/>
            <pc:sldMk cId="993523302" sldId="443"/>
            <ac:spMk id="2" creationId="{00000000-0000-0000-0000-000000000000}"/>
          </ac:spMkLst>
        </pc:spChg>
        <pc:graphicFrameChg chg="mod">
          <ac:chgData name="Odina Norbo'tayeva" userId="dbcdeb9d9dad59af" providerId="LiveId" clId="{11924D7D-1022-4F93-8C67-5BD36FAF60DE}" dt="2025-12-01T13:38:26.169" v="118" actId="12100"/>
          <ac:graphicFrameMkLst>
            <pc:docMk/>
            <pc:sldMk cId="993523302" sldId="443"/>
            <ac:graphicFrameMk id="3" creationId="{00000000-0000-0000-0000-000000000000}"/>
          </ac:graphicFrameMkLst>
        </pc:graphicFrameChg>
        <pc:graphicFrameChg chg="mod">
          <ac:chgData name="Odina Norbo'tayeva" userId="dbcdeb9d9dad59af" providerId="LiveId" clId="{11924D7D-1022-4F93-8C67-5BD36FAF60DE}" dt="2025-12-01T13:38:54.024" v="122" actId="12100"/>
          <ac:graphicFrameMkLst>
            <pc:docMk/>
            <pc:sldMk cId="993523302" sldId="443"/>
            <ac:graphicFrameMk id="6" creationId="{00000000-0000-0000-0000-000000000000}"/>
          </ac:graphicFrameMkLst>
        </pc:graphicFrameChg>
        <pc:graphicFrameChg chg="mod">
          <ac:chgData name="Odina Norbo'tayeva" userId="dbcdeb9d9dad59af" providerId="LiveId" clId="{11924D7D-1022-4F93-8C67-5BD36FAF60DE}" dt="2025-12-01T13:38:37.123" v="119" actId="12100"/>
          <ac:graphicFrameMkLst>
            <pc:docMk/>
            <pc:sldMk cId="993523302" sldId="443"/>
            <ac:graphicFrameMk id="7" creationId="{00000000-0000-0000-0000-000000000000}"/>
          </ac:graphicFrameMkLst>
        </pc:graphicFrameChg>
        <pc:picChg chg="del">
          <ac:chgData name="Odina Norbo'tayeva" userId="dbcdeb9d9dad59af" providerId="LiveId" clId="{11924D7D-1022-4F93-8C67-5BD36FAF60DE}" dt="2025-12-01T13:37:14.138" v="111" actId="478"/>
          <ac:picMkLst>
            <pc:docMk/>
            <pc:sldMk cId="993523302" sldId="443"/>
            <ac:picMk id="8" creationId="{00000000-0000-0000-0000-000000000000}"/>
          </ac:picMkLst>
        </pc:picChg>
        <pc:picChg chg="del">
          <ac:chgData name="Odina Norbo'tayeva" userId="dbcdeb9d9dad59af" providerId="LiveId" clId="{11924D7D-1022-4F93-8C67-5BD36FAF60DE}" dt="2025-12-01T13:37:16.218" v="112" actId="478"/>
          <ac:picMkLst>
            <pc:docMk/>
            <pc:sldMk cId="993523302" sldId="443"/>
            <ac:picMk id="22" creationId="{86F7EE52-3ED7-4099-9B2F-D7AB9ACE328B}"/>
          </ac:picMkLst>
        </pc:picChg>
      </pc:sldChg>
      <pc:sldChg chg="delSp modSp mod">
        <pc:chgData name="Odina Norbo'tayeva" userId="dbcdeb9d9dad59af" providerId="LiveId" clId="{11924D7D-1022-4F93-8C67-5BD36FAF60DE}" dt="2025-12-01T13:35:27.539" v="92" actId="2711"/>
        <pc:sldMkLst>
          <pc:docMk/>
          <pc:sldMk cId="740354267" sldId="444"/>
        </pc:sldMkLst>
        <pc:spChg chg="mod">
          <ac:chgData name="Odina Norbo'tayeva" userId="dbcdeb9d9dad59af" providerId="LiveId" clId="{11924D7D-1022-4F93-8C67-5BD36FAF60DE}" dt="2025-12-01T13:34:51.333" v="82" actId="1076"/>
          <ac:spMkLst>
            <pc:docMk/>
            <pc:sldMk cId="740354267" sldId="444"/>
            <ac:spMk id="13" creationId="{00000000-0000-0000-0000-000000000000}"/>
          </ac:spMkLst>
        </pc:spChg>
        <pc:graphicFrameChg chg="modGraphic">
          <ac:chgData name="Odina Norbo'tayeva" userId="dbcdeb9d9dad59af" providerId="LiveId" clId="{11924D7D-1022-4F93-8C67-5BD36FAF60DE}" dt="2025-12-01T13:35:14.189" v="89" actId="208"/>
          <ac:graphicFrameMkLst>
            <pc:docMk/>
            <pc:sldMk cId="740354267" sldId="444"/>
            <ac:graphicFrameMk id="2" creationId="{00000000-0000-0000-0000-000000000000}"/>
          </ac:graphicFrameMkLst>
        </pc:graphicFrameChg>
        <pc:graphicFrameChg chg="modGraphic">
          <ac:chgData name="Odina Norbo'tayeva" userId="dbcdeb9d9dad59af" providerId="LiveId" clId="{11924D7D-1022-4F93-8C67-5BD36FAF60DE}" dt="2025-12-01T13:35:27.539" v="92" actId="2711"/>
          <ac:graphicFrameMkLst>
            <pc:docMk/>
            <pc:sldMk cId="740354267" sldId="444"/>
            <ac:graphicFrameMk id="9" creationId="{00000000-0000-0000-0000-000000000000}"/>
          </ac:graphicFrameMkLst>
        </pc:graphicFrameChg>
        <pc:picChg chg="del">
          <ac:chgData name="Odina Norbo'tayeva" userId="dbcdeb9d9dad59af" providerId="LiveId" clId="{11924D7D-1022-4F93-8C67-5BD36FAF60DE}" dt="2025-12-01T13:34:53.309" v="83" actId="478"/>
          <ac:picMkLst>
            <pc:docMk/>
            <pc:sldMk cId="740354267" sldId="444"/>
            <ac:picMk id="3" creationId="{86F7EE52-3ED7-4099-9B2F-D7AB9ACE328B}"/>
          </ac:picMkLst>
        </pc:picChg>
        <pc:cxnChg chg="mod">
          <ac:chgData name="Odina Norbo'tayeva" userId="dbcdeb9d9dad59af" providerId="LiveId" clId="{11924D7D-1022-4F93-8C67-5BD36FAF60DE}" dt="2025-12-01T13:34:58.641" v="84" actId="208"/>
          <ac:cxnSpMkLst>
            <pc:docMk/>
            <pc:sldMk cId="740354267" sldId="444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1924D7D-1022-4F93-8C67-5BD36FAF60DE}" dt="2025-12-01T13:36:54.549" v="109" actId="12385"/>
        <pc:sldMkLst>
          <pc:docMk/>
          <pc:sldMk cId="1446527014" sldId="445"/>
        </pc:sldMkLst>
        <pc:spChg chg="mod">
          <ac:chgData name="Odina Norbo'tayeva" userId="dbcdeb9d9dad59af" providerId="LiveId" clId="{11924D7D-1022-4F93-8C67-5BD36FAF60DE}" dt="2025-12-01T13:36:27.984" v="103" actId="207"/>
          <ac:spMkLst>
            <pc:docMk/>
            <pc:sldMk cId="1446527014" sldId="445"/>
            <ac:spMk id="13" creationId="{00000000-0000-0000-0000-000000000000}"/>
          </ac:spMkLst>
        </pc:spChg>
        <pc:graphicFrameChg chg="modGraphic">
          <ac:chgData name="Odina Norbo'tayeva" userId="dbcdeb9d9dad59af" providerId="LiveId" clId="{11924D7D-1022-4F93-8C67-5BD36FAF60DE}" dt="2025-12-01T13:36:46.854" v="107" actId="208"/>
          <ac:graphicFrameMkLst>
            <pc:docMk/>
            <pc:sldMk cId="1446527014" sldId="445"/>
            <ac:graphicFrameMk id="2" creationId="{00000000-0000-0000-0000-000000000000}"/>
          </ac:graphicFrameMkLst>
        </pc:graphicFrameChg>
        <pc:graphicFrameChg chg="modGraphic">
          <ac:chgData name="Odina Norbo'tayeva" userId="dbcdeb9d9dad59af" providerId="LiveId" clId="{11924D7D-1022-4F93-8C67-5BD36FAF60DE}" dt="2025-12-01T13:36:54.549" v="109" actId="12385"/>
          <ac:graphicFrameMkLst>
            <pc:docMk/>
            <pc:sldMk cId="1446527014" sldId="445"/>
            <ac:graphicFrameMk id="9" creationId="{00000000-0000-0000-0000-000000000000}"/>
          </ac:graphicFrameMkLst>
        </pc:graphicFrameChg>
        <pc:picChg chg="del">
          <ac:chgData name="Odina Norbo'tayeva" userId="dbcdeb9d9dad59af" providerId="LiveId" clId="{11924D7D-1022-4F93-8C67-5BD36FAF60DE}" dt="2025-12-01T13:35:44.149" v="93" actId="478"/>
          <ac:picMkLst>
            <pc:docMk/>
            <pc:sldMk cId="1446527014" sldId="445"/>
            <ac:picMk id="3" creationId="{86F7EE52-3ED7-4099-9B2F-D7AB9ACE328B}"/>
          </ac:picMkLst>
        </pc:picChg>
        <pc:cxnChg chg="mod">
          <ac:chgData name="Odina Norbo'tayeva" userId="dbcdeb9d9dad59af" providerId="LiveId" clId="{11924D7D-1022-4F93-8C67-5BD36FAF60DE}" dt="2025-12-01T13:36:33.962" v="104" actId="208"/>
          <ac:cxnSpMkLst>
            <pc:docMk/>
            <pc:sldMk cId="1446527014" sldId="445"/>
            <ac:cxnSpMk id="4" creationId="{00000000-0000-0000-0000-000000000000}"/>
          </ac:cxnSpMkLst>
        </pc:cxn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61EC21-6B1E-4BFF-B385-A009DCD69040}" type="doc">
      <dgm:prSet loTypeId="urn:microsoft.com/office/officeart/2005/8/layout/chart3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918FA266-3635-4721-B757-DBC0B3457088}">
      <dgm:prSet phldrT="[Текст]" custT="1"/>
      <dgm:spPr/>
      <dgm:t>
        <a:bodyPr/>
        <a:lstStyle/>
        <a:p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Temuriylar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davri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inqirozi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XV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oxiri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XVI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boshlari</a:t>
          </a:r>
          <a:endParaRPr lang="ru-RU" sz="16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2DA601-0EFB-4815-AA60-0A881A5A84E0}" type="parTrans" cxnId="{82A54D6C-B803-4031-A69B-13652A0446B4}">
      <dgm:prSet/>
      <dgm:spPr/>
      <dgm:t>
        <a:bodyPr/>
        <a:lstStyle/>
        <a:p>
          <a:endParaRPr lang="ru-RU"/>
        </a:p>
      </dgm:t>
    </dgm:pt>
    <dgm:pt modelId="{42E81B33-02BA-488C-ADCB-F4C7430D2F6F}" type="sibTrans" cxnId="{82A54D6C-B803-4031-A69B-13652A0446B4}">
      <dgm:prSet/>
      <dgm:spPr/>
      <dgm:t>
        <a:bodyPr/>
        <a:lstStyle/>
        <a:p>
          <a:endParaRPr lang="ru-RU"/>
        </a:p>
      </dgm:t>
    </dgm:pt>
    <dgm:pt modelId="{E11686AC-4856-44D8-8966-9F00089EE532}">
      <dgm:prSet phldrT="[Текст]" custT="1"/>
      <dgm:spPr/>
      <dgm:t>
        <a:bodyPr/>
        <a:lstStyle/>
        <a:p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Shayboniylar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hukmronligi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1501-1601-yillar</a:t>
          </a:r>
          <a:endParaRPr lang="ru-RU" sz="16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B3C347-8B30-4EC8-BC14-9414F1D21220}" type="parTrans" cxnId="{8B953F00-6CC9-4144-9A62-7E613A824656}">
      <dgm:prSet/>
      <dgm:spPr/>
      <dgm:t>
        <a:bodyPr/>
        <a:lstStyle/>
        <a:p>
          <a:endParaRPr lang="ru-RU"/>
        </a:p>
      </dgm:t>
    </dgm:pt>
    <dgm:pt modelId="{124C678F-B8F4-41C6-BE1F-59D7ECBF901C}" type="sibTrans" cxnId="{8B953F00-6CC9-4144-9A62-7E613A824656}">
      <dgm:prSet/>
      <dgm:spPr/>
      <dgm:t>
        <a:bodyPr/>
        <a:lstStyle/>
        <a:p>
          <a:endParaRPr lang="ru-RU"/>
        </a:p>
      </dgm:t>
    </dgm:pt>
    <dgm:pt modelId="{2959408C-FEAA-41C8-AE36-91B192AC869A}">
      <dgm:prSet phldrT="[Текст]" custT="1"/>
      <dgm:spPr/>
      <dgm:t>
        <a:bodyPr/>
        <a:lstStyle/>
        <a:p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Ashtarxoniylar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hukmronligi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1601-1756-yillar</a:t>
          </a:r>
          <a:endParaRPr lang="ru-RU" sz="16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32223A-5C2A-4981-8106-BAF36D5D7EBD}" type="parTrans" cxnId="{5AFA1A92-A296-48C8-A175-085D735F5B19}">
      <dgm:prSet/>
      <dgm:spPr/>
      <dgm:t>
        <a:bodyPr/>
        <a:lstStyle/>
        <a:p>
          <a:endParaRPr lang="ru-RU"/>
        </a:p>
      </dgm:t>
    </dgm:pt>
    <dgm:pt modelId="{9253E996-DD83-40E7-85C5-0604093501DD}" type="sibTrans" cxnId="{5AFA1A92-A296-48C8-A175-085D735F5B19}">
      <dgm:prSet/>
      <dgm:spPr/>
      <dgm:t>
        <a:bodyPr/>
        <a:lstStyle/>
        <a:p>
          <a:endParaRPr lang="ru-RU"/>
        </a:p>
      </dgm:t>
    </dgm:pt>
    <dgm:pt modelId="{DE25B48E-C6D3-4287-BCC7-3367442B9B41}">
      <dgm:prSet phldrT="[Текст]" custT="1"/>
      <dgm:spPr/>
      <dgm:t>
        <a:bodyPr/>
        <a:lstStyle/>
        <a:p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Mang‘itlar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sulolasi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1756-1920-yillar</a:t>
          </a:r>
          <a:endParaRPr lang="ru-RU" sz="16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AB21DC-4E59-4315-A017-7987832C8215}" type="parTrans" cxnId="{44A4515A-44F9-4A64-8B10-09715B0DBD4C}">
      <dgm:prSet/>
      <dgm:spPr/>
      <dgm:t>
        <a:bodyPr/>
        <a:lstStyle/>
        <a:p>
          <a:endParaRPr lang="ru-RU"/>
        </a:p>
      </dgm:t>
    </dgm:pt>
    <dgm:pt modelId="{839923F3-3C58-447D-BFCD-E40F9D104E51}" type="sibTrans" cxnId="{44A4515A-44F9-4A64-8B10-09715B0DBD4C}">
      <dgm:prSet/>
      <dgm:spPr/>
      <dgm:t>
        <a:bodyPr/>
        <a:lstStyle/>
        <a:p>
          <a:endParaRPr lang="ru-RU"/>
        </a:p>
      </dgm:t>
    </dgm:pt>
    <dgm:pt modelId="{94BC9F6B-4191-4897-BE19-1EBEAC6A70D2}">
      <dgm:prSet phldrT="[Текст]" custT="1"/>
      <dgm:spPr/>
      <dgm:t>
        <a:bodyPr/>
        <a:lstStyle/>
        <a:p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Qo‘ng‘irotlar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sulolasi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1770-1920-yillar</a:t>
          </a:r>
          <a:endParaRPr lang="ru-RU" sz="16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23151A-095C-4B4C-B0E0-5BAA10CB7F97}" type="parTrans" cxnId="{5048BC12-903B-4B28-A6D7-7BD4F475C27F}">
      <dgm:prSet/>
      <dgm:spPr/>
      <dgm:t>
        <a:bodyPr/>
        <a:lstStyle/>
        <a:p>
          <a:endParaRPr lang="ru-RU"/>
        </a:p>
      </dgm:t>
    </dgm:pt>
    <dgm:pt modelId="{FC20D644-69F9-4950-9D86-0A901EC087ED}" type="sibTrans" cxnId="{5048BC12-903B-4B28-A6D7-7BD4F475C27F}">
      <dgm:prSet/>
      <dgm:spPr/>
      <dgm:t>
        <a:bodyPr/>
        <a:lstStyle/>
        <a:p>
          <a:endParaRPr lang="ru-RU"/>
        </a:p>
      </dgm:t>
    </dgm:pt>
    <dgm:pt modelId="{1F45810D-1394-4714-BCC4-B4DA19D788E4}">
      <dgm:prSet phldrT="[Текст]" custT="1"/>
      <dgm:spPr/>
      <dgm:t>
        <a:bodyPr/>
        <a:lstStyle/>
        <a:p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Minglar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sulolasi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1709-1876-yillar</a:t>
          </a:r>
          <a:endParaRPr lang="ru-RU" sz="16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3E4BF8-8068-4040-B1D4-F5081256377E}" type="parTrans" cxnId="{AEFFF074-EAB1-4903-A2DE-BB192E47CB15}">
      <dgm:prSet/>
      <dgm:spPr/>
      <dgm:t>
        <a:bodyPr/>
        <a:lstStyle/>
        <a:p>
          <a:endParaRPr lang="ru-RU"/>
        </a:p>
      </dgm:t>
    </dgm:pt>
    <dgm:pt modelId="{C7F89DB5-939C-4B24-9E6F-C0B130124FA5}" type="sibTrans" cxnId="{AEFFF074-EAB1-4903-A2DE-BB192E47CB15}">
      <dgm:prSet/>
      <dgm:spPr/>
      <dgm:t>
        <a:bodyPr/>
        <a:lstStyle/>
        <a:p>
          <a:endParaRPr lang="ru-RU"/>
        </a:p>
      </dgm:t>
    </dgm:pt>
    <dgm:pt modelId="{472F79BC-3243-4C30-ACAA-B6F371D96454}" type="pres">
      <dgm:prSet presAssocID="{C661EC21-6B1E-4BFF-B385-A009DCD69040}" presName="compositeShape" presStyleCnt="0">
        <dgm:presLayoutVars>
          <dgm:chMax val="7"/>
          <dgm:dir/>
          <dgm:resizeHandles val="exact"/>
        </dgm:presLayoutVars>
      </dgm:prSet>
      <dgm:spPr/>
    </dgm:pt>
    <dgm:pt modelId="{D0E5D23A-520B-4EF1-B18E-A175EC5FA24E}" type="pres">
      <dgm:prSet presAssocID="{C661EC21-6B1E-4BFF-B385-A009DCD69040}" presName="wedge1" presStyleLbl="node1" presStyleIdx="0" presStyleCnt="6"/>
      <dgm:spPr/>
    </dgm:pt>
    <dgm:pt modelId="{1B496A02-4EB1-4DCA-A150-DE4E1BA6D6C8}" type="pres">
      <dgm:prSet presAssocID="{C661EC21-6B1E-4BFF-B385-A009DCD69040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4BA3B70F-A997-4FD4-9AB4-C0EA81F53FD2}" type="pres">
      <dgm:prSet presAssocID="{C661EC21-6B1E-4BFF-B385-A009DCD69040}" presName="wedge2" presStyleLbl="node1" presStyleIdx="1" presStyleCnt="6"/>
      <dgm:spPr/>
    </dgm:pt>
    <dgm:pt modelId="{D534E4A7-CF3A-4A71-A5EA-C9D7209CFD4D}" type="pres">
      <dgm:prSet presAssocID="{C661EC21-6B1E-4BFF-B385-A009DCD69040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87CD345-E074-4C2E-BC10-3A6CEA1C51F9}" type="pres">
      <dgm:prSet presAssocID="{C661EC21-6B1E-4BFF-B385-A009DCD69040}" presName="wedge3" presStyleLbl="node1" presStyleIdx="2" presStyleCnt="6"/>
      <dgm:spPr/>
    </dgm:pt>
    <dgm:pt modelId="{F5001AF8-4510-493C-B23C-5D0B8013A2B5}" type="pres">
      <dgm:prSet presAssocID="{C661EC21-6B1E-4BFF-B385-A009DCD69040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CC4DF18E-C65D-45B6-A284-7F7D4E4AFBA3}" type="pres">
      <dgm:prSet presAssocID="{C661EC21-6B1E-4BFF-B385-A009DCD69040}" presName="wedge4" presStyleLbl="node1" presStyleIdx="3" presStyleCnt="6"/>
      <dgm:spPr/>
    </dgm:pt>
    <dgm:pt modelId="{837DB289-CD1C-4C63-A9BE-951417D828DF}" type="pres">
      <dgm:prSet presAssocID="{C661EC21-6B1E-4BFF-B385-A009DCD69040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AF4B46F2-BB12-4D1C-97B5-B7D3206F8E05}" type="pres">
      <dgm:prSet presAssocID="{C661EC21-6B1E-4BFF-B385-A009DCD69040}" presName="wedge5" presStyleLbl="node1" presStyleIdx="4" presStyleCnt="6"/>
      <dgm:spPr/>
    </dgm:pt>
    <dgm:pt modelId="{4BB30C75-A006-42A9-8637-70EA1FD8331C}" type="pres">
      <dgm:prSet presAssocID="{C661EC21-6B1E-4BFF-B385-A009DCD69040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B3FEFE1F-60B2-4BAF-875B-D24512402241}" type="pres">
      <dgm:prSet presAssocID="{C661EC21-6B1E-4BFF-B385-A009DCD69040}" presName="wedge6" presStyleLbl="node1" presStyleIdx="5" presStyleCnt="6"/>
      <dgm:spPr/>
    </dgm:pt>
    <dgm:pt modelId="{DEA21DE7-74D6-487E-9878-AA39CEA64964}" type="pres">
      <dgm:prSet presAssocID="{C661EC21-6B1E-4BFF-B385-A009DCD69040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8B953F00-6CC9-4144-9A62-7E613A824656}" srcId="{C661EC21-6B1E-4BFF-B385-A009DCD69040}" destId="{E11686AC-4856-44D8-8966-9F00089EE532}" srcOrd="1" destOrd="0" parTransId="{87B3C347-8B30-4EC8-BC14-9414F1D21220}" sibTransId="{124C678F-B8F4-41C6-BE1F-59D7ECBF901C}"/>
    <dgm:cxn modelId="{5048BC12-903B-4B28-A6D7-7BD4F475C27F}" srcId="{C661EC21-6B1E-4BFF-B385-A009DCD69040}" destId="{94BC9F6B-4191-4897-BE19-1EBEAC6A70D2}" srcOrd="4" destOrd="0" parTransId="{DB23151A-095C-4B4C-B0E0-5BAA10CB7F97}" sibTransId="{FC20D644-69F9-4950-9D86-0A901EC087ED}"/>
    <dgm:cxn modelId="{6D5E3724-8999-4936-90E3-9B930E4956EB}" type="presOf" srcId="{2959408C-FEAA-41C8-AE36-91B192AC869A}" destId="{F5001AF8-4510-493C-B23C-5D0B8013A2B5}" srcOrd="1" destOrd="0" presId="urn:microsoft.com/office/officeart/2005/8/layout/chart3"/>
    <dgm:cxn modelId="{2653CF2E-647E-4836-9EAC-27DEC2AFCA44}" type="presOf" srcId="{918FA266-3635-4721-B757-DBC0B3457088}" destId="{1B496A02-4EB1-4DCA-A150-DE4E1BA6D6C8}" srcOrd="1" destOrd="0" presId="urn:microsoft.com/office/officeart/2005/8/layout/chart3"/>
    <dgm:cxn modelId="{A0752C64-EAC0-48AD-8B7C-370027B96CEA}" type="presOf" srcId="{94BC9F6B-4191-4897-BE19-1EBEAC6A70D2}" destId="{AF4B46F2-BB12-4D1C-97B5-B7D3206F8E05}" srcOrd="0" destOrd="0" presId="urn:microsoft.com/office/officeart/2005/8/layout/chart3"/>
    <dgm:cxn modelId="{D4A6C145-02A3-4BB8-95A4-A313B9C7BD10}" type="presOf" srcId="{2959408C-FEAA-41C8-AE36-91B192AC869A}" destId="{C87CD345-E074-4C2E-BC10-3A6CEA1C51F9}" srcOrd="0" destOrd="0" presId="urn:microsoft.com/office/officeart/2005/8/layout/chart3"/>
    <dgm:cxn modelId="{82A54D6C-B803-4031-A69B-13652A0446B4}" srcId="{C661EC21-6B1E-4BFF-B385-A009DCD69040}" destId="{918FA266-3635-4721-B757-DBC0B3457088}" srcOrd="0" destOrd="0" parTransId="{3D2DA601-0EFB-4815-AA60-0A881A5A84E0}" sibTransId="{42E81B33-02BA-488C-ADCB-F4C7430D2F6F}"/>
    <dgm:cxn modelId="{AEFFF074-EAB1-4903-A2DE-BB192E47CB15}" srcId="{C661EC21-6B1E-4BFF-B385-A009DCD69040}" destId="{1F45810D-1394-4714-BCC4-B4DA19D788E4}" srcOrd="5" destOrd="0" parTransId="{553E4BF8-8068-4040-B1D4-F5081256377E}" sibTransId="{C7F89DB5-939C-4B24-9E6F-C0B130124FA5}"/>
    <dgm:cxn modelId="{02483856-00DE-4402-84C2-657010CDE163}" type="presOf" srcId="{1F45810D-1394-4714-BCC4-B4DA19D788E4}" destId="{B3FEFE1F-60B2-4BAF-875B-D24512402241}" srcOrd="0" destOrd="0" presId="urn:microsoft.com/office/officeart/2005/8/layout/chart3"/>
    <dgm:cxn modelId="{9A5FBB78-A05B-4E83-966E-40B11CEACB0F}" type="presOf" srcId="{E11686AC-4856-44D8-8966-9F00089EE532}" destId="{D534E4A7-CF3A-4A71-A5EA-C9D7209CFD4D}" srcOrd="1" destOrd="0" presId="urn:microsoft.com/office/officeart/2005/8/layout/chart3"/>
    <dgm:cxn modelId="{8577BC59-2A56-4685-A6BC-943A59C20DA2}" type="presOf" srcId="{E11686AC-4856-44D8-8966-9F00089EE532}" destId="{4BA3B70F-A997-4FD4-9AB4-C0EA81F53FD2}" srcOrd="0" destOrd="0" presId="urn:microsoft.com/office/officeart/2005/8/layout/chart3"/>
    <dgm:cxn modelId="{44A4515A-44F9-4A64-8B10-09715B0DBD4C}" srcId="{C661EC21-6B1E-4BFF-B385-A009DCD69040}" destId="{DE25B48E-C6D3-4287-BCC7-3367442B9B41}" srcOrd="3" destOrd="0" parTransId="{42AB21DC-4E59-4315-A017-7987832C8215}" sibTransId="{839923F3-3C58-447D-BFCD-E40F9D104E51}"/>
    <dgm:cxn modelId="{60603184-7095-473D-B2E5-0A066C305A5D}" type="presOf" srcId="{918FA266-3635-4721-B757-DBC0B3457088}" destId="{D0E5D23A-520B-4EF1-B18E-A175EC5FA24E}" srcOrd="0" destOrd="0" presId="urn:microsoft.com/office/officeart/2005/8/layout/chart3"/>
    <dgm:cxn modelId="{674B858D-4BBE-4192-A1DC-DB88853F7D25}" type="presOf" srcId="{C661EC21-6B1E-4BFF-B385-A009DCD69040}" destId="{472F79BC-3243-4C30-ACAA-B6F371D96454}" srcOrd="0" destOrd="0" presId="urn:microsoft.com/office/officeart/2005/8/layout/chart3"/>
    <dgm:cxn modelId="{E008A390-C962-4D4B-AF72-E63014E4F896}" type="presOf" srcId="{94BC9F6B-4191-4897-BE19-1EBEAC6A70D2}" destId="{4BB30C75-A006-42A9-8637-70EA1FD8331C}" srcOrd="1" destOrd="0" presId="urn:microsoft.com/office/officeart/2005/8/layout/chart3"/>
    <dgm:cxn modelId="{C04EC490-74D5-4F4A-A9B7-EAA37856D5E5}" type="presOf" srcId="{DE25B48E-C6D3-4287-BCC7-3367442B9B41}" destId="{837DB289-CD1C-4C63-A9BE-951417D828DF}" srcOrd="1" destOrd="0" presId="urn:microsoft.com/office/officeart/2005/8/layout/chart3"/>
    <dgm:cxn modelId="{5AFA1A92-A296-48C8-A175-085D735F5B19}" srcId="{C661EC21-6B1E-4BFF-B385-A009DCD69040}" destId="{2959408C-FEAA-41C8-AE36-91B192AC869A}" srcOrd="2" destOrd="0" parTransId="{4932223A-5C2A-4981-8106-BAF36D5D7EBD}" sibTransId="{9253E996-DD83-40E7-85C5-0604093501DD}"/>
    <dgm:cxn modelId="{4C1860A5-677A-4302-B8B9-3D4C60CA5398}" type="presOf" srcId="{1F45810D-1394-4714-BCC4-B4DA19D788E4}" destId="{DEA21DE7-74D6-487E-9878-AA39CEA64964}" srcOrd="1" destOrd="0" presId="urn:microsoft.com/office/officeart/2005/8/layout/chart3"/>
    <dgm:cxn modelId="{5EA715D4-DE20-4AE8-A7DF-8CA709919411}" type="presOf" srcId="{DE25B48E-C6D3-4287-BCC7-3367442B9B41}" destId="{CC4DF18E-C65D-45B6-A284-7F7D4E4AFBA3}" srcOrd="0" destOrd="0" presId="urn:microsoft.com/office/officeart/2005/8/layout/chart3"/>
    <dgm:cxn modelId="{3C78B6CD-1F09-4F62-97B2-6D1B84E8E59D}" type="presParOf" srcId="{472F79BC-3243-4C30-ACAA-B6F371D96454}" destId="{D0E5D23A-520B-4EF1-B18E-A175EC5FA24E}" srcOrd="0" destOrd="0" presId="urn:microsoft.com/office/officeart/2005/8/layout/chart3"/>
    <dgm:cxn modelId="{7A11D792-97B6-430F-A9AE-586D39BB92FA}" type="presParOf" srcId="{472F79BC-3243-4C30-ACAA-B6F371D96454}" destId="{1B496A02-4EB1-4DCA-A150-DE4E1BA6D6C8}" srcOrd="1" destOrd="0" presId="urn:microsoft.com/office/officeart/2005/8/layout/chart3"/>
    <dgm:cxn modelId="{7F45C17C-E826-44E3-ABD9-A9CFF40BA8A2}" type="presParOf" srcId="{472F79BC-3243-4C30-ACAA-B6F371D96454}" destId="{4BA3B70F-A997-4FD4-9AB4-C0EA81F53FD2}" srcOrd="2" destOrd="0" presId="urn:microsoft.com/office/officeart/2005/8/layout/chart3"/>
    <dgm:cxn modelId="{11309393-B0A9-40AD-B463-C2C57F5DE7C3}" type="presParOf" srcId="{472F79BC-3243-4C30-ACAA-B6F371D96454}" destId="{D534E4A7-CF3A-4A71-A5EA-C9D7209CFD4D}" srcOrd="3" destOrd="0" presId="urn:microsoft.com/office/officeart/2005/8/layout/chart3"/>
    <dgm:cxn modelId="{979EC842-D91A-433D-9226-DB015433FE71}" type="presParOf" srcId="{472F79BC-3243-4C30-ACAA-B6F371D96454}" destId="{C87CD345-E074-4C2E-BC10-3A6CEA1C51F9}" srcOrd="4" destOrd="0" presId="urn:microsoft.com/office/officeart/2005/8/layout/chart3"/>
    <dgm:cxn modelId="{395FF8AF-E574-4699-8ABA-5CD5791DA78B}" type="presParOf" srcId="{472F79BC-3243-4C30-ACAA-B6F371D96454}" destId="{F5001AF8-4510-493C-B23C-5D0B8013A2B5}" srcOrd="5" destOrd="0" presId="urn:microsoft.com/office/officeart/2005/8/layout/chart3"/>
    <dgm:cxn modelId="{1123F677-9DFB-4D0E-97EE-1C21F52E16C3}" type="presParOf" srcId="{472F79BC-3243-4C30-ACAA-B6F371D96454}" destId="{CC4DF18E-C65D-45B6-A284-7F7D4E4AFBA3}" srcOrd="6" destOrd="0" presId="urn:microsoft.com/office/officeart/2005/8/layout/chart3"/>
    <dgm:cxn modelId="{0BECBED9-5B0D-482D-9F61-CCFA41E649A9}" type="presParOf" srcId="{472F79BC-3243-4C30-ACAA-B6F371D96454}" destId="{837DB289-CD1C-4C63-A9BE-951417D828DF}" srcOrd="7" destOrd="0" presId="urn:microsoft.com/office/officeart/2005/8/layout/chart3"/>
    <dgm:cxn modelId="{0C3D0765-A060-4345-9F7B-14E009D67996}" type="presParOf" srcId="{472F79BC-3243-4C30-ACAA-B6F371D96454}" destId="{AF4B46F2-BB12-4D1C-97B5-B7D3206F8E05}" srcOrd="8" destOrd="0" presId="urn:microsoft.com/office/officeart/2005/8/layout/chart3"/>
    <dgm:cxn modelId="{6C15777D-BF81-4F1F-833B-DA19E2B026F1}" type="presParOf" srcId="{472F79BC-3243-4C30-ACAA-B6F371D96454}" destId="{4BB30C75-A006-42A9-8637-70EA1FD8331C}" srcOrd="9" destOrd="0" presId="urn:microsoft.com/office/officeart/2005/8/layout/chart3"/>
    <dgm:cxn modelId="{05BEBE1C-AF3B-4AF6-8296-69ED952AA7D9}" type="presParOf" srcId="{472F79BC-3243-4C30-ACAA-B6F371D96454}" destId="{B3FEFE1F-60B2-4BAF-875B-D24512402241}" srcOrd="10" destOrd="0" presId="urn:microsoft.com/office/officeart/2005/8/layout/chart3"/>
    <dgm:cxn modelId="{39717F80-65C4-46A4-A918-1455549FC176}" type="presParOf" srcId="{472F79BC-3243-4C30-ACAA-B6F371D96454}" destId="{DEA21DE7-74D6-487E-9878-AA39CEA64964}" srcOrd="11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48BF90-D42F-4511-BE71-A84D8670E71C}" type="doc">
      <dgm:prSet loTypeId="urn:microsoft.com/office/officeart/2005/8/layout/vList3" loCatId="list" qsTypeId="urn:microsoft.com/office/officeart/2005/8/quickstyle/simple1" qsCatId="simple" csTypeId="urn:microsoft.com/office/officeart/2005/8/colors/accent3_4" csCatId="accent3" phldr="1"/>
      <dgm:spPr/>
    </dgm:pt>
    <dgm:pt modelId="{C184FBCA-9289-4815-9FB1-B75252808D77}">
      <dgm:prSet phldrT="[Текст]" custT="1"/>
      <dgm:spPr/>
      <dgm:t>
        <a:bodyPr/>
        <a:lstStyle/>
        <a:p>
          <a:r>
            <a:rPr lang="en-US" sz="1800" dirty="0" err="1"/>
            <a:t>Xiva</a:t>
          </a:r>
          <a:r>
            <a:rPr lang="en-US" sz="1800" dirty="0"/>
            <a:t> </a:t>
          </a:r>
          <a:r>
            <a:rPr lang="en-US" sz="1800" dirty="0" err="1"/>
            <a:t>xonligi</a:t>
          </a:r>
          <a:r>
            <a:rPr lang="en-US" sz="1800" dirty="0"/>
            <a:t> 1512-1920-yillar</a:t>
          </a:r>
          <a:endParaRPr lang="ru-RU" sz="1800" dirty="0"/>
        </a:p>
      </dgm:t>
    </dgm:pt>
    <dgm:pt modelId="{F5ACB4C6-6517-4A9E-85A7-C2A403D7D204}" type="parTrans" cxnId="{38264538-7B8A-40AA-BBC1-D496241D2B81}">
      <dgm:prSet/>
      <dgm:spPr/>
      <dgm:t>
        <a:bodyPr/>
        <a:lstStyle/>
        <a:p>
          <a:endParaRPr lang="ru-RU"/>
        </a:p>
      </dgm:t>
    </dgm:pt>
    <dgm:pt modelId="{522DB03E-EB30-4C16-9B97-314C201B9DA9}" type="sibTrans" cxnId="{38264538-7B8A-40AA-BBC1-D496241D2B81}">
      <dgm:prSet/>
      <dgm:spPr/>
      <dgm:t>
        <a:bodyPr/>
        <a:lstStyle/>
        <a:p>
          <a:endParaRPr lang="ru-RU"/>
        </a:p>
      </dgm:t>
    </dgm:pt>
    <dgm:pt modelId="{FF060659-96E1-4A37-B648-5637A6A9AE78}">
      <dgm:prSet phldrT="[Текст]" custT="1"/>
      <dgm:spPr/>
      <dgm:t>
        <a:bodyPr/>
        <a:lstStyle/>
        <a:p>
          <a:r>
            <a:rPr lang="en-US" sz="1800" dirty="0" err="1"/>
            <a:t>Buxoro</a:t>
          </a:r>
          <a:r>
            <a:rPr lang="en-US" sz="1800" dirty="0"/>
            <a:t> </a:t>
          </a:r>
          <a:r>
            <a:rPr lang="en-US" sz="1800" dirty="0" err="1"/>
            <a:t>xonligi</a:t>
          </a:r>
          <a:r>
            <a:rPr lang="en-US" sz="1800" dirty="0"/>
            <a:t> 1501-1756</a:t>
          </a:r>
        </a:p>
        <a:p>
          <a:r>
            <a:rPr lang="en-US" sz="1800" dirty="0" err="1"/>
            <a:t>Buxoro</a:t>
          </a:r>
          <a:r>
            <a:rPr lang="en-US" sz="1800" dirty="0"/>
            <a:t> </a:t>
          </a:r>
          <a:r>
            <a:rPr lang="en-US" sz="1800" dirty="0" err="1"/>
            <a:t>amirligi</a:t>
          </a:r>
          <a:r>
            <a:rPr lang="en-US" sz="1800" dirty="0"/>
            <a:t> 1756-1920</a:t>
          </a:r>
          <a:endParaRPr lang="ru-RU" sz="1800" dirty="0"/>
        </a:p>
      </dgm:t>
    </dgm:pt>
    <dgm:pt modelId="{59FC04D0-9959-48D4-89DE-FB30A8AA77FD}" type="parTrans" cxnId="{187493F0-4644-4DF8-ADE8-8BD651B10556}">
      <dgm:prSet/>
      <dgm:spPr/>
      <dgm:t>
        <a:bodyPr/>
        <a:lstStyle/>
        <a:p>
          <a:endParaRPr lang="ru-RU"/>
        </a:p>
      </dgm:t>
    </dgm:pt>
    <dgm:pt modelId="{BCB02B84-8A2A-4C53-A1C6-D8444E2637D4}" type="sibTrans" cxnId="{187493F0-4644-4DF8-ADE8-8BD651B10556}">
      <dgm:prSet/>
      <dgm:spPr/>
      <dgm:t>
        <a:bodyPr/>
        <a:lstStyle/>
        <a:p>
          <a:endParaRPr lang="ru-RU"/>
        </a:p>
      </dgm:t>
    </dgm:pt>
    <dgm:pt modelId="{9C5A598F-DF08-40C3-969A-1CB682B1CC04}">
      <dgm:prSet phldrT="[Текст]" custT="1"/>
      <dgm:spPr/>
      <dgm:t>
        <a:bodyPr/>
        <a:lstStyle/>
        <a:p>
          <a:r>
            <a:rPr lang="en-US" sz="1800" dirty="0" err="1"/>
            <a:t>Qo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1800" dirty="0" err="1"/>
            <a:t>qon</a:t>
          </a:r>
          <a:r>
            <a:rPr lang="en-US" sz="1800" dirty="0"/>
            <a:t> </a:t>
          </a:r>
          <a:r>
            <a:rPr lang="en-US" sz="1800" dirty="0" err="1"/>
            <a:t>xonligi</a:t>
          </a:r>
          <a:r>
            <a:rPr lang="en-US" sz="1800" dirty="0"/>
            <a:t> 1709-1876</a:t>
          </a:r>
          <a:endParaRPr lang="ru-RU" sz="1800" dirty="0"/>
        </a:p>
      </dgm:t>
    </dgm:pt>
    <dgm:pt modelId="{34527E69-D1BE-443E-B814-6CBF83DFDC34}" type="parTrans" cxnId="{4BEE65C9-A978-4592-AC08-B08082AFC2D1}">
      <dgm:prSet/>
      <dgm:spPr/>
      <dgm:t>
        <a:bodyPr/>
        <a:lstStyle/>
        <a:p>
          <a:endParaRPr lang="ru-RU"/>
        </a:p>
      </dgm:t>
    </dgm:pt>
    <dgm:pt modelId="{4C468EEF-72EF-4352-999B-96F2F9A1F384}" type="sibTrans" cxnId="{4BEE65C9-A978-4592-AC08-B08082AFC2D1}">
      <dgm:prSet/>
      <dgm:spPr/>
      <dgm:t>
        <a:bodyPr/>
        <a:lstStyle/>
        <a:p>
          <a:endParaRPr lang="ru-RU"/>
        </a:p>
      </dgm:t>
    </dgm:pt>
    <dgm:pt modelId="{E37D9C89-948C-43C1-A70C-3E6C408FFF8E}" type="pres">
      <dgm:prSet presAssocID="{8648BF90-D42F-4511-BE71-A84D8670E71C}" presName="linearFlow" presStyleCnt="0">
        <dgm:presLayoutVars>
          <dgm:dir/>
          <dgm:resizeHandles val="exact"/>
        </dgm:presLayoutVars>
      </dgm:prSet>
      <dgm:spPr/>
    </dgm:pt>
    <dgm:pt modelId="{F9AE2D23-C8A9-4C9B-9409-D53C9FADACAD}" type="pres">
      <dgm:prSet presAssocID="{C184FBCA-9289-4815-9FB1-B75252808D77}" presName="composite" presStyleCnt="0"/>
      <dgm:spPr/>
    </dgm:pt>
    <dgm:pt modelId="{454709F2-2E87-44F9-A08F-8692E8810EC0}" type="pres">
      <dgm:prSet presAssocID="{C184FBCA-9289-4815-9FB1-B75252808D77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62EB832-EC31-416D-8312-408DBC841722}" type="pres">
      <dgm:prSet presAssocID="{C184FBCA-9289-4815-9FB1-B75252808D77}" presName="txShp" presStyleLbl="node1" presStyleIdx="0" presStyleCnt="3">
        <dgm:presLayoutVars>
          <dgm:bulletEnabled val="1"/>
        </dgm:presLayoutVars>
      </dgm:prSet>
      <dgm:spPr/>
    </dgm:pt>
    <dgm:pt modelId="{93321734-ADB3-46E4-B982-3CF0448C1399}" type="pres">
      <dgm:prSet presAssocID="{522DB03E-EB30-4C16-9B97-314C201B9DA9}" presName="spacing" presStyleCnt="0"/>
      <dgm:spPr/>
    </dgm:pt>
    <dgm:pt modelId="{518E8B97-5761-41DC-A275-87E13980C4D4}" type="pres">
      <dgm:prSet presAssocID="{FF060659-96E1-4A37-B648-5637A6A9AE78}" presName="composite" presStyleCnt="0"/>
      <dgm:spPr/>
    </dgm:pt>
    <dgm:pt modelId="{6C156166-790C-4244-B440-5A08E2701368}" type="pres">
      <dgm:prSet presAssocID="{FF060659-96E1-4A37-B648-5637A6A9AE78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FF31FDE-20C8-4ACD-959E-CDD9B926D7BA}" type="pres">
      <dgm:prSet presAssocID="{FF060659-96E1-4A37-B648-5637A6A9AE78}" presName="txShp" presStyleLbl="node1" presStyleIdx="1" presStyleCnt="3">
        <dgm:presLayoutVars>
          <dgm:bulletEnabled val="1"/>
        </dgm:presLayoutVars>
      </dgm:prSet>
      <dgm:spPr/>
    </dgm:pt>
    <dgm:pt modelId="{35CDD414-6D59-462D-82E5-01EF4071D5FD}" type="pres">
      <dgm:prSet presAssocID="{BCB02B84-8A2A-4C53-A1C6-D8444E2637D4}" presName="spacing" presStyleCnt="0"/>
      <dgm:spPr/>
    </dgm:pt>
    <dgm:pt modelId="{EB14DA91-C489-408C-A012-BF54738A9205}" type="pres">
      <dgm:prSet presAssocID="{9C5A598F-DF08-40C3-969A-1CB682B1CC04}" presName="composite" presStyleCnt="0"/>
      <dgm:spPr/>
    </dgm:pt>
    <dgm:pt modelId="{1672ED67-650E-4DA3-8992-FE0B88CCE7CD}" type="pres">
      <dgm:prSet presAssocID="{9C5A598F-DF08-40C3-969A-1CB682B1CC04}" presName="imgShp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D997DE2-A62F-4B5B-BF94-B8A734C87B39}" type="pres">
      <dgm:prSet presAssocID="{9C5A598F-DF08-40C3-969A-1CB682B1CC04}" presName="txShp" presStyleLbl="node1" presStyleIdx="2" presStyleCnt="3">
        <dgm:presLayoutVars>
          <dgm:bulletEnabled val="1"/>
        </dgm:presLayoutVars>
      </dgm:prSet>
      <dgm:spPr/>
    </dgm:pt>
  </dgm:ptLst>
  <dgm:cxnLst>
    <dgm:cxn modelId="{38264538-7B8A-40AA-BBC1-D496241D2B81}" srcId="{8648BF90-D42F-4511-BE71-A84D8670E71C}" destId="{C184FBCA-9289-4815-9FB1-B75252808D77}" srcOrd="0" destOrd="0" parTransId="{F5ACB4C6-6517-4A9E-85A7-C2A403D7D204}" sibTransId="{522DB03E-EB30-4C16-9B97-314C201B9DA9}"/>
    <dgm:cxn modelId="{6B6E493C-85FE-4C20-AF3B-FE84C1B50350}" type="presOf" srcId="{8648BF90-D42F-4511-BE71-A84D8670E71C}" destId="{E37D9C89-948C-43C1-A70C-3E6C408FFF8E}" srcOrd="0" destOrd="0" presId="urn:microsoft.com/office/officeart/2005/8/layout/vList3"/>
    <dgm:cxn modelId="{B71AD785-EEE6-4632-B651-F3B717F64A27}" type="presOf" srcId="{FF060659-96E1-4A37-B648-5637A6A9AE78}" destId="{2FF31FDE-20C8-4ACD-959E-CDD9B926D7BA}" srcOrd="0" destOrd="0" presId="urn:microsoft.com/office/officeart/2005/8/layout/vList3"/>
    <dgm:cxn modelId="{4EFD1D93-5BFE-4D17-A838-B6693CDC8192}" type="presOf" srcId="{C184FBCA-9289-4815-9FB1-B75252808D77}" destId="{C62EB832-EC31-416D-8312-408DBC841722}" srcOrd="0" destOrd="0" presId="urn:microsoft.com/office/officeart/2005/8/layout/vList3"/>
    <dgm:cxn modelId="{80C97DA4-7361-4BF5-BBB7-359031D291A7}" type="presOf" srcId="{9C5A598F-DF08-40C3-969A-1CB682B1CC04}" destId="{2D997DE2-A62F-4B5B-BF94-B8A734C87B39}" srcOrd="0" destOrd="0" presId="urn:microsoft.com/office/officeart/2005/8/layout/vList3"/>
    <dgm:cxn modelId="{4BEE65C9-A978-4592-AC08-B08082AFC2D1}" srcId="{8648BF90-D42F-4511-BE71-A84D8670E71C}" destId="{9C5A598F-DF08-40C3-969A-1CB682B1CC04}" srcOrd="2" destOrd="0" parTransId="{34527E69-D1BE-443E-B814-6CBF83DFDC34}" sibTransId="{4C468EEF-72EF-4352-999B-96F2F9A1F384}"/>
    <dgm:cxn modelId="{187493F0-4644-4DF8-ADE8-8BD651B10556}" srcId="{8648BF90-D42F-4511-BE71-A84D8670E71C}" destId="{FF060659-96E1-4A37-B648-5637A6A9AE78}" srcOrd="1" destOrd="0" parTransId="{59FC04D0-9959-48D4-89DE-FB30A8AA77FD}" sibTransId="{BCB02B84-8A2A-4C53-A1C6-D8444E2637D4}"/>
    <dgm:cxn modelId="{32DEDAE0-FA61-46F6-A38D-E38D7AC00FCC}" type="presParOf" srcId="{E37D9C89-948C-43C1-A70C-3E6C408FFF8E}" destId="{F9AE2D23-C8A9-4C9B-9409-D53C9FADACAD}" srcOrd="0" destOrd="0" presId="urn:microsoft.com/office/officeart/2005/8/layout/vList3"/>
    <dgm:cxn modelId="{49074B3E-1DB2-4644-8425-609FF3F5CF0A}" type="presParOf" srcId="{F9AE2D23-C8A9-4C9B-9409-D53C9FADACAD}" destId="{454709F2-2E87-44F9-A08F-8692E8810EC0}" srcOrd="0" destOrd="0" presId="urn:microsoft.com/office/officeart/2005/8/layout/vList3"/>
    <dgm:cxn modelId="{D1F182EF-64D4-4755-BB39-C11611683A95}" type="presParOf" srcId="{F9AE2D23-C8A9-4C9B-9409-D53C9FADACAD}" destId="{C62EB832-EC31-416D-8312-408DBC841722}" srcOrd="1" destOrd="0" presId="urn:microsoft.com/office/officeart/2005/8/layout/vList3"/>
    <dgm:cxn modelId="{54D8CC8A-3929-43E2-A8D6-8422FCA3BD39}" type="presParOf" srcId="{E37D9C89-948C-43C1-A70C-3E6C408FFF8E}" destId="{93321734-ADB3-46E4-B982-3CF0448C1399}" srcOrd="1" destOrd="0" presId="urn:microsoft.com/office/officeart/2005/8/layout/vList3"/>
    <dgm:cxn modelId="{1456AFB2-E7C6-4981-9FAE-2517797AEA7D}" type="presParOf" srcId="{E37D9C89-948C-43C1-A70C-3E6C408FFF8E}" destId="{518E8B97-5761-41DC-A275-87E13980C4D4}" srcOrd="2" destOrd="0" presId="urn:microsoft.com/office/officeart/2005/8/layout/vList3"/>
    <dgm:cxn modelId="{E79920CF-BF3E-48E9-8DDD-113AE78B2948}" type="presParOf" srcId="{518E8B97-5761-41DC-A275-87E13980C4D4}" destId="{6C156166-790C-4244-B440-5A08E2701368}" srcOrd="0" destOrd="0" presId="urn:microsoft.com/office/officeart/2005/8/layout/vList3"/>
    <dgm:cxn modelId="{DBF2D473-9B8F-4560-81FA-286B5FF2C7D7}" type="presParOf" srcId="{518E8B97-5761-41DC-A275-87E13980C4D4}" destId="{2FF31FDE-20C8-4ACD-959E-CDD9B926D7BA}" srcOrd="1" destOrd="0" presId="urn:microsoft.com/office/officeart/2005/8/layout/vList3"/>
    <dgm:cxn modelId="{1D429D5A-2AB4-4E29-B6BF-169E855BD34E}" type="presParOf" srcId="{E37D9C89-948C-43C1-A70C-3E6C408FFF8E}" destId="{35CDD414-6D59-462D-82E5-01EF4071D5FD}" srcOrd="3" destOrd="0" presId="urn:microsoft.com/office/officeart/2005/8/layout/vList3"/>
    <dgm:cxn modelId="{5E47D96D-B365-46D5-B3CC-8D5D14ED309A}" type="presParOf" srcId="{E37D9C89-948C-43C1-A70C-3E6C408FFF8E}" destId="{EB14DA91-C489-408C-A012-BF54738A9205}" srcOrd="4" destOrd="0" presId="urn:microsoft.com/office/officeart/2005/8/layout/vList3"/>
    <dgm:cxn modelId="{A53274AC-51E8-46E5-8529-3A61918F6FCA}" type="presParOf" srcId="{EB14DA91-C489-408C-A012-BF54738A9205}" destId="{1672ED67-650E-4DA3-8992-FE0B88CCE7CD}" srcOrd="0" destOrd="0" presId="urn:microsoft.com/office/officeart/2005/8/layout/vList3"/>
    <dgm:cxn modelId="{5FDB9AA7-A400-4EE1-B708-78457DDAA515}" type="presParOf" srcId="{EB14DA91-C489-408C-A012-BF54738A9205}" destId="{2D997DE2-A62F-4B5B-BF94-B8A734C87B3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A10D2A-D5C0-4AD5-9B4A-25A048ECCD96}" type="doc">
      <dgm:prSet loTypeId="urn:microsoft.com/office/officeart/2005/8/layout/radial1" loCatId="cycl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DF5C0216-928E-44E4-9D1D-002781AE19A5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Buxoro xonligi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3C0B8-4EBC-4953-BE27-5512F6283AC7}" type="parTrans" cxnId="{DAB588C8-0810-4142-BE40-E5DF0FFCA907}">
      <dgm:prSet/>
      <dgm:spPr/>
      <dgm:t>
        <a:bodyPr/>
        <a:lstStyle/>
        <a:p>
          <a:endParaRPr lang="ru-RU"/>
        </a:p>
      </dgm:t>
    </dgm:pt>
    <dgm:pt modelId="{63C42A0C-EE25-4FCB-BE93-DFF1062FEAFC}" type="sibTrans" cxnId="{DAB588C8-0810-4142-BE40-E5DF0FFCA907}">
      <dgm:prSet/>
      <dgm:spPr/>
      <dgm:t>
        <a:bodyPr/>
        <a:lstStyle/>
        <a:p>
          <a:endParaRPr lang="ru-RU"/>
        </a:p>
      </dgm:t>
    </dgm:pt>
    <dgm:pt modelId="{254E8146-FC39-4B7A-8B5A-7509D95E24DC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Shayboniyxon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F5E61F-4270-4E74-B6E3-3FB54A91BAB2}" type="parTrans" cxnId="{66E5DBF0-FB4A-47E1-9B52-DDBE00E05BFC}">
      <dgm:prSet/>
      <dgm:spPr/>
      <dgm:t>
        <a:bodyPr/>
        <a:lstStyle/>
        <a:p>
          <a:endParaRPr lang="ru-RU"/>
        </a:p>
      </dgm:t>
    </dgm:pt>
    <dgm:pt modelId="{CA8B7B84-05FC-4ECA-8DBC-73D7BA8C92C0}" type="sibTrans" cxnId="{66E5DBF0-FB4A-47E1-9B52-DDBE00E05BFC}">
      <dgm:prSet/>
      <dgm:spPr/>
      <dgm:t>
        <a:bodyPr/>
        <a:lstStyle/>
        <a:p>
          <a:endParaRPr lang="ru-RU"/>
        </a:p>
      </dgm:t>
    </dgm:pt>
    <dgm:pt modelId="{99243240-0D22-4133-8D51-1614565974D8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BF2D7D-A668-44CB-8A74-4B172FEEDBC8}" type="parTrans" cxnId="{440630EC-209D-48D2-904E-F9DA5818AB9C}">
      <dgm:prSet/>
      <dgm:spPr/>
      <dgm:t>
        <a:bodyPr/>
        <a:lstStyle/>
        <a:p>
          <a:endParaRPr lang="ru-RU"/>
        </a:p>
      </dgm:t>
    </dgm:pt>
    <dgm:pt modelId="{0F4777CD-2CA2-41A7-8711-7C86684A125A}" type="sibTrans" cxnId="{440630EC-209D-48D2-904E-F9DA5818AB9C}">
      <dgm:prSet/>
      <dgm:spPr/>
      <dgm:t>
        <a:bodyPr/>
        <a:lstStyle/>
        <a:p>
          <a:endParaRPr lang="ru-RU"/>
        </a:p>
      </dgm:t>
    </dgm:pt>
    <dgm:pt modelId="{929A6203-CD89-401B-AC81-162BBFFA421C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25EAB-AD7C-4A1D-8CC4-5E7F525384CB}" type="parTrans" cxnId="{DD274EC5-70AD-4F89-AD0D-78D4AA11A12C}">
      <dgm:prSet/>
      <dgm:spPr/>
      <dgm:t>
        <a:bodyPr/>
        <a:lstStyle/>
        <a:p>
          <a:endParaRPr lang="ru-RU"/>
        </a:p>
      </dgm:t>
    </dgm:pt>
    <dgm:pt modelId="{F13AE40C-EB85-41F2-932B-880A4C6FC746}" type="sibTrans" cxnId="{DD274EC5-70AD-4F89-AD0D-78D4AA11A12C}">
      <dgm:prSet/>
      <dgm:spPr/>
      <dgm:t>
        <a:bodyPr/>
        <a:lstStyle/>
        <a:p>
          <a:endParaRPr lang="ru-RU"/>
        </a:p>
      </dgm:t>
    </dgm:pt>
    <dgm:pt modelId="{A73437EA-CE70-48F0-9DAE-8F5E7C53F553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DDFC17-AAF6-4AAE-AAB0-B8FCAE306D14}" type="parTrans" cxnId="{364096F8-ACE7-4B14-A9EA-CF4ABF9B6A34}">
      <dgm:prSet/>
      <dgm:spPr/>
      <dgm:t>
        <a:bodyPr/>
        <a:lstStyle/>
        <a:p>
          <a:endParaRPr lang="ru-RU"/>
        </a:p>
      </dgm:t>
    </dgm:pt>
    <dgm:pt modelId="{DD950DF3-2E01-4099-A0C5-C4E554F965DF}" type="sibTrans" cxnId="{364096F8-ACE7-4B14-A9EA-CF4ABF9B6A34}">
      <dgm:prSet/>
      <dgm:spPr/>
      <dgm:t>
        <a:bodyPr/>
        <a:lstStyle/>
        <a:p>
          <a:endParaRPr lang="ru-RU"/>
        </a:p>
      </dgm:t>
    </dgm:pt>
    <dgm:pt modelId="{6D9988B7-6598-4468-826D-3FF0516B7FA9}" type="pres">
      <dgm:prSet presAssocID="{47A10D2A-D5C0-4AD5-9B4A-25A048ECCD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E9A3E10-7F52-4B59-86B9-984332E61309}" type="pres">
      <dgm:prSet presAssocID="{DF5C0216-928E-44E4-9D1D-002781AE19A5}" presName="centerShape" presStyleLbl="node0" presStyleIdx="0" presStyleCnt="1"/>
      <dgm:spPr/>
    </dgm:pt>
    <dgm:pt modelId="{984A2226-B667-42D9-AD45-52B8A5807D36}" type="pres">
      <dgm:prSet presAssocID="{36F5E61F-4270-4E74-B6E3-3FB54A91BAB2}" presName="Name9" presStyleLbl="parChTrans1D2" presStyleIdx="0" presStyleCnt="4"/>
      <dgm:spPr/>
    </dgm:pt>
    <dgm:pt modelId="{1C6BF52E-6183-4F0B-887C-A9A9B64C5595}" type="pres">
      <dgm:prSet presAssocID="{36F5E61F-4270-4E74-B6E3-3FB54A91BAB2}" presName="connTx" presStyleLbl="parChTrans1D2" presStyleIdx="0" presStyleCnt="4"/>
      <dgm:spPr/>
    </dgm:pt>
    <dgm:pt modelId="{4A31FA93-6566-4840-9B18-4638360D26AE}" type="pres">
      <dgm:prSet presAssocID="{254E8146-FC39-4B7A-8B5A-7509D95E24DC}" presName="node" presStyleLbl="node1" presStyleIdx="0" presStyleCnt="4">
        <dgm:presLayoutVars>
          <dgm:bulletEnabled val="1"/>
        </dgm:presLayoutVars>
      </dgm:prSet>
      <dgm:spPr/>
    </dgm:pt>
    <dgm:pt modelId="{B72E264B-39FD-4764-A228-4E163E76D552}" type="pres">
      <dgm:prSet presAssocID="{9BBF2D7D-A668-44CB-8A74-4B172FEEDBC8}" presName="Name9" presStyleLbl="parChTrans1D2" presStyleIdx="1" presStyleCnt="4"/>
      <dgm:spPr/>
    </dgm:pt>
    <dgm:pt modelId="{31EE1D6E-2B4B-4EB3-B851-BCF25D2A2691}" type="pres">
      <dgm:prSet presAssocID="{9BBF2D7D-A668-44CB-8A74-4B172FEEDBC8}" presName="connTx" presStyleLbl="parChTrans1D2" presStyleIdx="1" presStyleCnt="4"/>
      <dgm:spPr/>
    </dgm:pt>
    <dgm:pt modelId="{26B3C5A0-D9FB-4983-96DA-95AEDD698923}" type="pres">
      <dgm:prSet presAssocID="{99243240-0D22-4133-8D51-1614565974D8}" presName="node" presStyleLbl="node1" presStyleIdx="1" presStyleCnt="4">
        <dgm:presLayoutVars>
          <dgm:bulletEnabled val="1"/>
        </dgm:presLayoutVars>
      </dgm:prSet>
      <dgm:spPr/>
    </dgm:pt>
    <dgm:pt modelId="{82AB77BD-8AC6-4F63-8070-6A26B25AA350}" type="pres">
      <dgm:prSet presAssocID="{65B25EAB-AD7C-4A1D-8CC4-5E7F525384CB}" presName="Name9" presStyleLbl="parChTrans1D2" presStyleIdx="2" presStyleCnt="4"/>
      <dgm:spPr/>
    </dgm:pt>
    <dgm:pt modelId="{C32465EB-A32C-46DA-BCDE-B9671B173A1A}" type="pres">
      <dgm:prSet presAssocID="{65B25EAB-AD7C-4A1D-8CC4-5E7F525384CB}" presName="connTx" presStyleLbl="parChTrans1D2" presStyleIdx="2" presStyleCnt="4"/>
      <dgm:spPr/>
    </dgm:pt>
    <dgm:pt modelId="{DB75D26E-7269-4F36-967F-4A1519E8DDD8}" type="pres">
      <dgm:prSet presAssocID="{929A6203-CD89-401B-AC81-162BBFFA421C}" presName="node" presStyleLbl="node1" presStyleIdx="2" presStyleCnt="4">
        <dgm:presLayoutVars>
          <dgm:bulletEnabled val="1"/>
        </dgm:presLayoutVars>
      </dgm:prSet>
      <dgm:spPr/>
    </dgm:pt>
    <dgm:pt modelId="{FAED578E-04CB-4B65-9897-4B38843D63DA}" type="pres">
      <dgm:prSet presAssocID="{AADDFC17-AAF6-4AAE-AAB0-B8FCAE306D14}" presName="Name9" presStyleLbl="parChTrans1D2" presStyleIdx="3" presStyleCnt="4"/>
      <dgm:spPr/>
    </dgm:pt>
    <dgm:pt modelId="{75189053-13CF-4812-ACFF-B1467DE41BC1}" type="pres">
      <dgm:prSet presAssocID="{AADDFC17-AAF6-4AAE-AAB0-B8FCAE306D14}" presName="connTx" presStyleLbl="parChTrans1D2" presStyleIdx="3" presStyleCnt="4"/>
      <dgm:spPr/>
    </dgm:pt>
    <dgm:pt modelId="{A82B6186-168B-4740-AD7C-DA124DCCC31C}" type="pres">
      <dgm:prSet presAssocID="{A73437EA-CE70-48F0-9DAE-8F5E7C53F553}" presName="node" presStyleLbl="node1" presStyleIdx="3" presStyleCnt="4" custRadScaleRad="99749" custRadScaleInc="2874">
        <dgm:presLayoutVars>
          <dgm:bulletEnabled val="1"/>
        </dgm:presLayoutVars>
      </dgm:prSet>
      <dgm:spPr/>
    </dgm:pt>
  </dgm:ptLst>
  <dgm:cxnLst>
    <dgm:cxn modelId="{71A63004-59DF-4471-9D8B-9BD47CE88445}" type="presOf" srcId="{36F5E61F-4270-4E74-B6E3-3FB54A91BAB2}" destId="{984A2226-B667-42D9-AD45-52B8A5807D36}" srcOrd="0" destOrd="0" presId="urn:microsoft.com/office/officeart/2005/8/layout/radial1"/>
    <dgm:cxn modelId="{32015F0D-CD48-4DF6-9E9F-D21303FB40C2}" type="presOf" srcId="{DF5C0216-928E-44E4-9D1D-002781AE19A5}" destId="{4E9A3E10-7F52-4B59-86B9-984332E61309}" srcOrd="0" destOrd="0" presId="urn:microsoft.com/office/officeart/2005/8/layout/radial1"/>
    <dgm:cxn modelId="{A0039729-CF2C-494C-B713-53FCE38863F4}" type="presOf" srcId="{9BBF2D7D-A668-44CB-8A74-4B172FEEDBC8}" destId="{31EE1D6E-2B4B-4EB3-B851-BCF25D2A2691}" srcOrd="1" destOrd="0" presId="urn:microsoft.com/office/officeart/2005/8/layout/radial1"/>
    <dgm:cxn modelId="{1EA0773C-5698-4DEC-A3F0-4AF1919889C5}" type="presOf" srcId="{254E8146-FC39-4B7A-8B5A-7509D95E24DC}" destId="{4A31FA93-6566-4840-9B18-4638360D26AE}" srcOrd="0" destOrd="0" presId="urn:microsoft.com/office/officeart/2005/8/layout/radial1"/>
    <dgm:cxn modelId="{4DB7653D-636D-495F-8F27-6B58FDA8EEBC}" type="presOf" srcId="{AADDFC17-AAF6-4AAE-AAB0-B8FCAE306D14}" destId="{FAED578E-04CB-4B65-9897-4B38843D63DA}" srcOrd="0" destOrd="0" presId="urn:microsoft.com/office/officeart/2005/8/layout/radial1"/>
    <dgm:cxn modelId="{27F1AA5E-789A-44BD-AF88-9E35A8E972CF}" type="presOf" srcId="{65B25EAB-AD7C-4A1D-8CC4-5E7F525384CB}" destId="{82AB77BD-8AC6-4F63-8070-6A26B25AA350}" srcOrd="0" destOrd="0" presId="urn:microsoft.com/office/officeart/2005/8/layout/radial1"/>
    <dgm:cxn modelId="{C7A7514E-FEA2-40D0-9A18-B05610B37CC9}" type="presOf" srcId="{65B25EAB-AD7C-4A1D-8CC4-5E7F525384CB}" destId="{C32465EB-A32C-46DA-BCDE-B9671B173A1A}" srcOrd="1" destOrd="0" presId="urn:microsoft.com/office/officeart/2005/8/layout/radial1"/>
    <dgm:cxn modelId="{69C1FA89-0817-4E6E-98DB-930653FB1CD2}" type="presOf" srcId="{929A6203-CD89-401B-AC81-162BBFFA421C}" destId="{DB75D26E-7269-4F36-967F-4A1519E8DDD8}" srcOrd="0" destOrd="0" presId="urn:microsoft.com/office/officeart/2005/8/layout/radial1"/>
    <dgm:cxn modelId="{D0B5319E-A859-490D-889F-B7D320FAD15A}" type="presOf" srcId="{36F5E61F-4270-4E74-B6E3-3FB54A91BAB2}" destId="{1C6BF52E-6183-4F0B-887C-A9A9B64C5595}" srcOrd="1" destOrd="0" presId="urn:microsoft.com/office/officeart/2005/8/layout/radial1"/>
    <dgm:cxn modelId="{851345A0-C1E5-4EA3-905A-492F364E9536}" type="presOf" srcId="{47A10D2A-D5C0-4AD5-9B4A-25A048ECCD96}" destId="{6D9988B7-6598-4468-826D-3FF0516B7FA9}" srcOrd="0" destOrd="0" presId="urn:microsoft.com/office/officeart/2005/8/layout/radial1"/>
    <dgm:cxn modelId="{4DAFCFAB-45D1-48D3-98C7-92CA9A66DC32}" type="presOf" srcId="{99243240-0D22-4133-8D51-1614565974D8}" destId="{26B3C5A0-D9FB-4983-96DA-95AEDD698923}" srcOrd="0" destOrd="0" presId="urn:microsoft.com/office/officeart/2005/8/layout/radial1"/>
    <dgm:cxn modelId="{DD274EC5-70AD-4F89-AD0D-78D4AA11A12C}" srcId="{DF5C0216-928E-44E4-9D1D-002781AE19A5}" destId="{929A6203-CD89-401B-AC81-162BBFFA421C}" srcOrd="2" destOrd="0" parTransId="{65B25EAB-AD7C-4A1D-8CC4-5E7F525384CB}" sibTransId="{F13AE40C-EB85-41F2-932B-880A4C6FC746}"/>
    <dgm:cxn modelId="{DAB588C8-0810-4142-BE40-E5DF0FFCA907}" srcId="{47A10D2A-D5C0-4AD5-9B4A-25A048ECCD96}" destId="{DF5C0216-928E-44E4-9D1D-002781AE19A5}" srcOrd="0" destOrd="0" parTransId="{5F43C0B8-4EBC-4953-BE27-5512F6283AC7}" sibTransId="{63C42A0C-EE25-4FCB-BE93-DFF1062FEAFC}"/>
    <dgm:cxn modelId="{B3E6B5C9-7943-4317-842E-51E8348AEACF}" type="presOf" srcId="{A73437EA-CE70-48F0-9DAE-8F5E7C53F553}" destId="{A82B6186-168B-4740-AD7C-DA124DCCC31C}" srcOrd="0" destOrd="0" presId="urn:microsoft.com/office/officeart/2005/8/layout/radial1"/>
    <dgm:cxn modelId="{3199B8D3-827B-4317-8EF3-50146E0F43EC}" type="presOf" srcId="{AADDFC17-AAF6-4AAE-AAB0-B8FCAE306D14}" destId="{75189053-13CF-4812-ACFF-B1467DE41BC1}" srcOrd="1" destOrd="0" presId="urn:microsoft.com/office/officeart/2005/8/layout/radial1"/>
    <dgm:cxn modelId="{8B2C17E7-40C0-45E7-9D4E-6DDAB3438642}" type="presOf" srcId="{9BBF2D7D-A668-44CB-8A74-4B172FEEDBC8}" destId="{B72E264B-39FD-4764-A228-4E163E76D552}" srcOrd="0" destOrd="0" presId="urn:microsoft.com/office/officeart/2005/8/layout/radial1"/>
    <dgm:cxn modelId="{440630EC-209D-48D2-904E-F9DA5818AB9C}" srcId="{DF5C0216-928E-44E4-9D1D-002781AE19A5}" destId="{99243240-0D22-4133-8D51-1614565974D8}" srcOrd="1" destOrd="0" parTransId="{9BBF2D7D-A668-44CB-8A74-4B172FEEDBC8}" sibTransId="{0F4777CD-2CA2-41A7-8711-7C86684A125A}"/>
    <dgm:cxn modelId="{66E5DBF0-FB4A-47E1-9B52-DDBE00E05BFC}" srcId="{DF5C0216-928E-44E4-9D1D-002781AE19A5}" destId="{254E8146-FC39-4B7A-8B5A-7509D95E24DC}" srcOrd="0" destOrd="0" parTransId="{36F5E61F-4270-4E74-B6E3-3FB54A91BAB2}" sibTransId="{CA8B7B84-05FC-4ECA-8DBC-73D7BA8C92C0}"/>
    <dgm:cxn modelId="{364096F8-ACE7-4B14-A9EA-CF4ABF9B6A34}" srcId="{DF5C0216-928E-44E4-9D1D-002781AE19A5}" destId="{A73437EA-CE70-48F0-9DAE-8F5E7C53F553}" srcOrd="3" destOrd="0" parTransId="{AADDFC17-AAF6-4AAE-AAB0-B8FCAE306D14}" sibTransId="{DD950DF3-2E01-4099-A0C5-C4E554F965DF}"/>
    <dgm:cxn modelId="{7DA154A0-75B3-4827-BB3C-D566F322DAB6}" type="presParOf" srcId="{6D9988B7-6598-4468-826D-3FF0516B7FA9}" destId="{4E9A3E10-7F52-4B59-86B9-984332E61309}" srcOrd="0" destOrd="0" presId="urn:microsoft.com/office/officeart/2005/8/layout/radial1"/>
    <dgm:cxn modelId="{0BCCCD9A-5691-4A61-9621-6294A7D6EC88}" type="presParOf" srcId="{6D9988B7-6598-4468-826D-3FF0516B7FA9}" destId="{984A2226-B667-42D9-AD45-52B8A5807D36}" srcOrd="1" destOrd="0" presId="urn:microsoft.com/office/officeart/2005/8/layout/radial1"/>
    <dgm:cxn modelId="{94BF883F-3EBC-480D-81FE-7F83DD784CF7}" type="presParOf" srcId="{984A2226-B667-42D9-AD45-52B8A5807D36}" destId="{1C6BF52E-6183-4F0B-887C-A9A9B64C5595}" srcOrd="0" destOrd="0" presId="urn:microsoft.com/office/officeart/2005/8/layout/radial1"/>
    <dgm:cxn modelId="{A3CB84CE-65FC-4ABC-AE19-5549C6521D24}" type="presParOf" srcId="{6D9988B7-6598-4468-826D-3FF0516B7FA9}" destId="{4A31FA93-6566-4840-9B18-4638360D26AE}" srcOrd="2" destOrd="0" presId="urn:microsoft.com/office/officeart/2005/8/layout/radial1"/>
    <dgm:cxn modelId="{341AACFD-FF91-4F15-A7A3-03AAA72101AB}" type="presParOf" srcId="{6D9988B7-6598-4468-826D-3FF0516B7FA9}" destId="{B72E264B-39FD-4764-A228-4E163E76D552}" srcOrd="3" destOrd="0" presId="urn:microsoft.com/office/officeart/2005/8/layout/radial1"/>
    <dgm:cxn modelId="{FAD2C019-02AA-4CC1-8EBB-FDE858B6B42F}" type="presParOf" srcId="{B72E264B-39FD-4764-A228-4E163E76D552}" destId="{31EE1D6E-2B4B-4EB3-B851-BCF25D2A2691}" srcOrd="0" destOrd="0" presId="urn:microsoft.com/office/officeart/2005/8/layout/radial1"/>
    <dgm:cxn modelId="{282A6F5B-ECD5-4086-9118-FF3A1FCC4847}" type="presParOf" srcId="{6D9988B7-6598-4468-826D-3FF0516B7FA9}" destId="{26B3C5A0-D9FB-4983-96DA-95AEDD698923}" srcOrd="4" destOrd="0" presId="urn:microsoft.com/office/officeart/2005/8/layout/radial1"/>
    <dgm:cxn modelId="{DC302406-2C94-4102-A4F8-FBF624B487A2}" type="presParOf" srcId="{6D9988B7-6598-4468-826D-3FF0516B7FA9}" destId="{82AB77BD-8AC6-4F63-8070-6A26B25AA350}" srcOrd="5" destOrd="0" presId="urn:microsoft.com/office/officeart/2005/8/layout/radial1"/>
    <dgm:cxn modelId="{274F0473-52EA-438E-988B-679B38E2E2D8}" type="presParOf" srcId="{82AB77BD-8AC6-4F63-8070-6A26B25AA350}" destId="{C32465EB-A32C-46DA-BCDE-B9671B173A1A}" srcOrd="0" destOrd="0" presId="urn:microsoft.com/office/officeart/2005/8/layout/radial1"/>
    <dgm:cxn modelId="{F1F1BD9F-021A-4C55-B123-7B3358893EC2}" type="presParOf" srcId="{6D9988B7-6598-4468-826D-3FF0516B7FA9}" destId="{DB75D26E-7269-4F36-967F-4A1519E8DDD8}" srcOrd="6" destOrd="0" presId="urn:microsoft.com/office/officeart/2005/8/layout/radial1"/>
    <dgm:cxn modelId="{792A0B47-CBAC-4361-B0BD-B5C22630D2D0}" type="presParOf" srcId="{6D9988B7-6598-4468-826D-3FF0516B7FA9}" destId="{FAED578E-04CB-4B65-9897-4B38843D63DA}" srcOrd="7" destOrd="0" presId="urn:microsoft.com/office/officeart/2005/8/layout/radial1"/>
    <dgm:cxn modelId="{58925462-FC19-4961-886B-DB8E892DE704}" type="presParOf" srcId="{FAED578E-04CB-4B65-9897-4B38843D63DA}" destId="{75189053-13CF-4812-ACFF-B1467DE41BC1}" srcOrd="0" destOrd="0" presId="urn:microsoft.com/office/officeart/2005/8/layout/radial1"/>
    <dgm:cxn modelId="{8178AEE0-AF2D-427A-9B45-398DF4DB9418}" type="presParOf" srcId="{6D9988B7-6598-4468-826D-3FF0516B7FA9}" destId="{A82B6186-168B-4740-AD7C-DA124DCCC31C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A10D2A-D5C0-4AD5-9B4A-25A048ECCD96}" type="doc">
      <dgm:prSet loTypeId="urn:microsoft.com/office/officeart/2005/8/layout/radial1" loCatId="cycle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DF5C0216-928E-44E4-9D1D-002781AE19A5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Qo</a:t>
          </a:r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qon xonligi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3C0B8-4EBC-4953-BE27-5512F6283AC7}" type="parTrans" cxnId="{DAB588C8-0810-4142-BE40-E5DF0FFCA907}">
      <dgm:prSet/>
      <dgm:spPr/>
      <dgm:t>
        <a:bodyPr/>
        <a:lstStyle/>
        <a:p>
          <a:endParaRPr lang="ru-RU"/>
        </a:p>
      </dgm:t>
    </dgm:pt>
    <dgm:pt modelId="{63C42A0C-EE25-4FCB-BE93-DFF1062FEAFC}" type="sibTrans" cxnId="{DAB588C8-0810-4142-BE40-E5DF0FFCA907}">
      <dgm:prSet/>
      <dgm:spPr/>
      <dgm:t>
        <a:bodyPr/>
        <a:lstStyle/>
        <a:p>
          <a:endParaRPr lang="ru-RU"/>
        </a:p>
      </dgm:t>
    </dgm:pt>
    <dgm:pt modelId="{254E8146-FC39-4B7A-8B5A-7509D95E24DC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Shoxruhbiy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F5E61F-4270-4E74-B6E3-3FB54A91BAB2}" type="parTrans" cxnId="{66E5DBF0-FB4A-47E1-9B52-DDBE00E05BFC}">
      <dgm:prSet/>
      <dgm:spPr/>
      <dgm:t>
        <a:bodyPr/>
        <a:lstStyle/>
        <a:p>
          <a:endParaRPr lang="ru-RU"/>
        </a:p>
      </dgm:t>
    </dgm:pt>
    <dgm:pt modelId="{CA8B7B84-05FC-4ECA-8DBC-73D7BA8C92C0}" type="sibTrans" cxnId="{66E5DBF0-FB4A-47E1-9B52-DDBE00E05BFC}">
      <dgm:prSet/>
      <dgm:spPr/>
      <dgm:t>
        <a:bodyPr/>
        <a:lstStyle/>
        <a:p>
          <a:endParaRPr lang="ru-RU"/>
        </a:p>
      </dgm:t>
    </dgm:pt>
    <dgm:pt modelId="{99243240-0D22-4133-8D51-1614565974D8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BF2D7D-A668-44CB-8A74-4B172FEEDBC8}" type="parTrans" cxnId="{440630EC-209D-48D2-904E-F9DA5818AB9C}">
      <dgm:prSet/>
      <dgm:spPr/>
      <dgm:t>
        <a:bodyPr/>
        <a:lstStyle/>
        <a:p>
          <a:endParaRPr lang="ru-RU"/>
        </a:p>
      </dgm:t>
    </dgm:pt>
    <dgm:pt modelId="{0F4777CD-2CA2-41A7-8711-7C86684A125A}" type="sibTrans" cxnId="{440630EC-209D-48D2-904E-F9DA5818AB9C}">
      <dgm:prSet/>
      <dgm:spPr/>
      <dgm:t>
        <a:bodyPr/>
        <a:lstStyle/>
        <a:p>
          <a:endParaRPr lang="ru-RU"/>
        </a:p>
      </dgm:t>
    </dgm:pt>
    <dgm:pt modelId="{929A6203-CD89-401B-AC81-162BBFFA421C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25EAB-AD7C-4A1D-8CC4-5E7F525384CB}" type="parTrans" cxnId="{DD274EC5-70AD-4F89-AD0D-78D4AA11A12C}">
      <dgm:prSet/>
      <dgm:spPr/>
      <dgm:t>
        <a:bodyPr/>
        <a:lstStyle/>
        <a:p>
          <a:endParaRPr lang="ru-RU"/>
        </a:p>
      </dgm:t>
    </dgm:pt>
    <dgm:pt modelId="{F13AE40C-EB85-41F2-932B-880A4C6FC746}" type="sibTrans" cxnId="{DD274EC5-70AD-4F89-AD0D-78D4AA11A12C}">
      <dgm:prSet/>
      <dgm:spPr/>
      <dgm:t>
        <a:bodyPr/>
        <a:lstStyle/>
        <a:p>
          <a:endParaRPr lang="ru-RU"/>
        </a:p>
      </dgm:t>
    </dgm:pt>
    <dgm:pt modelId="{A73437EA-CE70-48F0-9DAE-8F5E7C53F553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DDFC17-AAF6-4AAE-AAB0-B8FCAE306D14}" type="parTrans" cxnId="{364096F8-ACE7-4B14-A9EA-CF4ABF9B6A34}">
      <dgm:prSet/>
      <dgm:spPr/>
      <dgm:t>
        <a:bodyPr/>
        <a:lstStyle/>
        <a:p>
          <a:endParaRPr lang="ru-RU"/>
        </a:p>
      </dgm:t>
    </dgm:pt>
    <dgm:pt modelId="{DD950DF3-2E01-4099-A0C5-C4E554F965DF}" type="sibTrans" cxnId="{364096F8-ACE7-4B14-A9EA-CF4ABF9B6A34}">
      <dgm:prSet/>
      <dgm:spPr/>
      <dgm:t>
        <a:bodyPr/>
        <a:lstStyle/>
        <a:p>
          <a:endParaRPr lang="ru-RU"/>
        </a:p>
      </dgm:t>
    </dgm:pt>
    <dgm:pt modelId="{6D9988B7-6598-4468-826D-3FF0516B7FA9}" type="pres">
      <dgm:prSet presAssocID="{47A10D2A-D5C0-4AD5-9B4A-25A048ECCD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E9A3E10-7F52-4B59-86B9-984332E61309}" type="pres">
      <dgm:prSet presAssocID="{DF5C0216-928E-44E4-9D1D-002781AE19A5}" presName="centerShape" presStyleLbl="node0" presStyleIdx="0" presStyleCnt="1"/>
      <dgm:spPr/>
    </dgm:pt>
    <dgm:pt modelId="{984A2226-B667-42D9-AD45-52B8A5807D36}" type="pres">
      <dgm:prSet presAssocID="{36F5E61F-4270-4E74-B6E3-3FB54A91BAB2}" presName="Name9" presStyleLbl="parChTrans1D2" presStyleIdx="0" presStyleCnt="4"/>
      <dgm:spPr/>
    </dgm:pt>
    <dgm:pt modelId="{1C6BF52E-6183-4F0B-887C-A9A9B64C5595}" type="pres">
      <dgm:prSet presAssocID="{36F5E61F-4270-4E74-B6E3-3FB54A91BAB2}" presName="connTx" presStyleLbl="parChTrans1D2" presStyleIdx="0" presStyleCnt="4"/>
      <dgm:spPr/>
    </dgm:pt>
    <dgm:pt modelId="{4A31FA93-6566-4840-9B18-4638360D26AE}" type="pres">
      <dgm:prSet presAssocID="{254E8146-FC39-4B7A-8B5A-7509D95E24DC}" presName="node" presStyleLbl="node1" presStyleIdx="0" presStyleCnt="4">
        <dgm:presLayoutVars>
          <dgm:bulletEnabled val="1"/>
        </dgm:presLayoutVars>
      </dgm:prSet>
      <dgm:spPr/>
    </dgm:pt>
    <dgm:pt modelId="{B72E264B-39FD-4764-A228-4E163E76D552}" type="pres">
      <dgm:prSet presAssocID="{9BBF2D7D-A668-44CB-8A74-4B172FEEDBC8}" presName="Name9" presStyleLbl="parChTrans1D2" presStyleIdx="1" presStyleCnt="4"/>
      <dgm:spPr/>
    </dgm:pt>
    <dgm:pt modelId="{31EE1D6E-2B4B-4EB3-B851-BCF25D2A2691}" type="pres">
      <dgm:prSet presAssocID="{9BBF2D7D-A668-44CB-8A74-4B172FEEDBC8}" presName="connTx" presStyleLbl="parChTrans1D2" presStyleIdx="1" presStyleCnt="4"/>
      <dgm:spPr/>
    </dgm:pt>
    <dgm:pt modelId="{26B3C5A0-D9FB-4983-96DA-95AEDD698923}" type="pres">
      <dgm:prSet presAssocID="{99243240-0D22-4133-8D51-1614565974D8}" presName="node" presStyleLbl="node1" presStyleIdx="1" presStyleCnt="4" custRadScaleRad="98298">
        <dgm:presLayoutVars>
          <dgm:bulletEnabled val="1"/>
        </dgm:presLayoutVars>
      </dgm:prSet>
      <dgm:spPr/>
    </dgm:pt>
    <dgm:pt modelId="{82AB77BD-8AC6-4F63-8070-6A26B25AA350}" type="pres">
      <dgm:prSet presAssocID="{65B25EAB-AD7C-4A1D-8CC4-5E7F525384CB}" presName="Name9" presStyleLbl="parChTrans1D2" presStyleIdx="2" presStyleCnt="4"/>
      <dgm:spPr/>
    </dgm:pt>
    <dgm:pt modelId="{C32465EB-A32C-46DA-BCDE-B9671B173A1A}" type="pres">
      <dgm:prSet presAssocID="{65B25EAB-AD7C-4A1D-8CC4-5E7F525384CB}" presName="connTx" presStyleLbl="parChTrans1D2" presStyleIdx="2" presStyleCnt="4"/>
      <dgm:spPr/>
    </dgm:pt>
    <dgm:pt modelId="{DB75D26E-7269-4F36-967F-4A1519E8DDD8}" type="pres">
      <dgm:prSet presAssocID="{929A6203-CD89-401B-AC81-162BBFFA421C}" presName="node" presStyleLbl="node1" presStyleIdx="2" presStyleCnt="4">
        <dgm:presLayoutVars>
          <dgm:bulletEnabled val="1"/>
        </dgm:presLayoutVars>
      </dgm:prSet>
      <dgm:spPr/>
    </dgm:pt>
    <dgm:pt modelId="{FAED578E-04CB-4B65-9897-4B38843D63DA}" type="pres">
      <dgm:prSet presAssocID="{AADDFC17-AAF6-4AAE-AAB0-B8FCAE306D14}" presName="Name9" presStyleLbl="parChTrans1D2" presStyleIdx="3" presStyleCnt="4"/>
      <dgm:spPr/>
    </dgm:pt>
    <dgm:pt modelId="{75189053-13CF-4812-ACFF-B1467DE41BC1}" type="pres">
      <dgm:prSet presAssocID="{AADDFC17-AAF6-4AAE-AAB0-B8FCAE306D14}" presName="connTx" presStyleLbl="parChTrans1D2" presStyleIdx="3" presStyleCnt="4"/>
      <dgm:spPr/>
    </dgm:pt>
    <dgm:pt modelId="{A82B6186-168B-4740-AD7C-DA124DCCC31C}" type="pres">
      <dgm:prSet presAssocID="{A73437EA-CE70-48F0-9DAE-8F5E7C53F553}" presName="node" presStyleLbl="node1" presStyleIdx="3" presStyleCnt="4">
        <dgm:presLayoutVars>
          <dgm:bulletEnabled val="1"/>
        </dgm:presLayoutVars>
      </dgm:prSet>
      <dgm:spPr/>
    </dgm:pt>
  </dgm:ptLst>
  <dgm:cxnLst>
    <dgm:cxn modelId="{8D76DB19-360D-4602-87B1-E368514C3E36}" type="presOf" srcId="{9BBF2D7D-A668-44CB-8A74-4B172FEEDBC8}" destId="{B72E264B-39FD-4764-A228-4E163E76D552}" srcOrd="0" destOrd="0" presId="urn:microsoft.com/office/officeart/2005/8/layout/radial1"/>
    <dgm:cxn modelId="{55F9C126-6DC6-44B2-9FB8-0DE32DBA14BE}" type="presOf" srcId="{65B25EAB-AD7C-4A1D-8CC4-5E7F525384CB}" destId="{C32465EB-A32C-46DA-BCDE-B9671B173A1A}" srcOrd="1" destOrd="0" presId="urn:microsoft.com/office/officeart/2005/8/layout/radial1"/>
    <dgm:cxn modelId="{FF59E35C-0CBA-45E2-AE7A-29C159F9BBA8}" type="presOf" srcId="{65B25EAB-AD7C-4A1D-8CC4-5E7F525384CB}" destId="{82AB77BD-8AC6-4F63-8070-6A26B25AA350}" srcOrd="0" destOrd="0" presId="urn:microsoft.com/office/officeart/2005/8/layout/radial1"/>
    <dgm:cxn modelId="{CB3F4664-E356-4B05-86DF-DD7C25AE31CF}" type="presOf" srcId="{99243240-0D22-4133-8D51-1614565974D8}" destId="{26B3C5A0-D9FB-4983-96DA-95AEDD698923}" srcOrd="0" destOrd="0" presId="urn:microsoft.com/office/officeart/2005/8/layout/radial1"/>
    <dgm:cxn modelId="{68473E4B-876E-4C40-8C1D-2A02E010EE5B}" type="presOf" srcId="{AADDFC17-AAF6-4AAE-AAB0-B8FCAE306D14}" destId="{FAED578E-04CB-4B65-9897-4B38843D63DA}" srcOrd="0" destOrd="0" presId="urn:microsoft.com/office/officeart/2005/8/layout/radial1"/>
    <dgm:cxn modelId="{AB404F4D-AD25-4959-B5B8-5127FA55A09B}" type="presOf" srcId="{A73437EA-CE70-48F0-9DAE-8F5E7C53F553}" destId="{A82B6186-168B-4740-AD7C-DA124DCCC31C}" srcOrd="0" destOrd="0" presId="urn:microsoft.com/office/officeart/2005/8/layout/radial1"/>
    <dgm:cxn modelId="{3A067152-646E-4DCD-8F87-D351ACA9F1DB}" type="presOf" srcId="{36F5E61F-4270-4E74-B6E3-3FB54A91BAB2}" destId="{984A2226-B667-42D9-AD45-52B8A5807D36}" srcOrd="0" destOrd="0" presId="urn:microsoft.com/office/officeart/2005/8/layout/radial1"/>
    <dgm:cxn modelId="{840DBC78-1DEB-4F94-A25D-2336BFD8C13F}" type="presOf" srcId="{254E8146-FC39-4B7A-8B5A-7509D95E24DC}" destId="{4A31FA93-6566-4840-9B18-4638360D26AE}" srcOrd="0" destOrd="0" presId="urn:microsoft.com/office/officeart/2005/8/layout/radial1"/>
    <dgm:cxn modelId="{1142E8A5-2705-41ED-B357-FFB780381F06}" type="presOf" srcId="{47A10D2A-D5C0-4AD5-9B4A-25A048ECCD96}" destId="{6D9988B7-6598-4468-826D-3FF0516B7FA9}" srcOrd="0" destOrd="0" presId="urn:microsoft.com/office/officeart/2005/8/layout/radial1"/>
    <dgm:cxn modelId="{C5E532B8-3729-4715-8638-3A1299BFF30C}" type="presOf" srcId="{9BBF2D7D-A668-44CB-8A74-4B172FEEDBC8}" destId="{31EE1D6E-2B4B-4EB3-B851-BCF25D2A2691}" srcOrd="1" destOrd="0" presId="urn:microsoft.com/office/officeart/2005/8/layout/radial1"/>
    <dgm:cxn modelId="{20CC8FC2-A093-44D9-8099-30ED4D35A097}" type="presOf" srcId="{36F5E61F-4270-4E74-B6E3-3FB54A91BAB2}" destId="{1C6BF52E-6183-4F0B-887C-A9A9B64C5595}" srcOrd="1" destOrd="0" presId="urn:microsoft.com/office/officeart/2005/8/layout/radial1"/>
    <dgm:cxn modelId="{DD274EC5-70AD-4F89-AD0D-78D4AA11A12C}" srcId="{DF5C0216-928E-44E4-9D1D-002781AE19A5}" destId="{929A6203-CD89-401B-AC81-162BBFFA421C}" srcOrd="2" destOrd="0" parTransId="{65B25EAB-AD7C-4A1D-8CC4-5E7F525384CB}" sibTransId="{F13AE40C-EB85-41F2-932B-880A4C6FC746}"/>
    <dgm:cxn modelId="{DAB588C8-0810-4142-BE40-E5DF0FFCA907}" srcId="{47A10D2A-D5C0-4AD5-9B4A-25A048ECCD96}" destId="{DF5C0216-928E-44E4-9D1D-002781AE19A5}" srcOrd="0" destOrd="0" parTransId="{5F43C0B8-4EBC-4953-BE27-5512F6283AC7}" sibTransId="{63C42A0C-EE25-4FCB-BE93-DFF1062FEAFC}"/>
    <dgm:cxn modelId="{E7248FD6-8CE5-444D-B88D-7677A18784E6}" type="presOf" srcId="{929A6203-CD89-401B-AC81-162BBFFA421C}" destId="{DB75D26E-7269-4F36-967F-4A1519E8DDD8}" srcOrd="0" destOrd="0" presId="urn:microsoft.com/office/officeart/2005/8/layout/radial1"/>
    <dgm:cxn modelId="{440630EC-209D-48D2-904E-F9DA5818AB9C}" srcId="{DF5C0216-928E-44E4-9D1D-002781AE19A5}" destId="{99243240-0D22-4133-8D51-1614565974D8}" srcOrd="1" destOrd="0" parTransId="{9BBF2D7D-A668-44CB-8A74-4B172FEEDBC8}" sibTransId="{0F4777CD-2CA2-41A7-8711-7C86684A125A}"/>
    <dgm:cxn modelId="{66E5DBF0-FB4A-47E1-9B52-DDBE00E05BFC}" srcId="{DF5C0216-928E-44E4-9D1D-002781AE19A5}" destId="{254E8146-FC39-4B7A-8B5A-7509D95E24DC}" srcOrd="0" destOrd="0" parTransId="{36F5E61F-4270-4E74-B6E3-3FB54A91BAB2}" sibTransId="{CA8B7B84-05FC-4ECA-8DBC-73D7BA8C92C0}"/>
    <dgm:cxn modelId="{A3EC49F5-CA00-47E4-ADEF-AE175C2C1541}" type="presOf" srcId="{DF5C0216-928E-44E4-9D1D-002781AE19A5}" destId="{4E9A3E10-7F52-4B59-86B9-984332E61309}" srcOrd="0" destOrd="0" presId="urn:microsoft.com/office/officeart/2005/8/layout/radial1"/>
    <dgm:cxn modelId="{364096F8-ACE7-4B14-A9EA-CF4ABF9B6A34}" srcId="{DF5C0216-928E-44E4-9D1D-002781AE19A5}" destId="{A73437EA-CE70-48F0-9DAE-8F5E7C53F553}" srcOrd="3" destOrd="0" parTransId="{AADDFC17-AAF6-4AAE-AAB0-B8FCAE306D14}" sibTransId="{DD950DF3-2E01-4099-A0C5-C4E554F965DF}"/>
    <dgm:cxn modelId="{39BB98F9-7F84-466E-A4F7-3C46998975FF}" type="presOf" srcId="{AADDFC17-AAF6-4AAE-AAB0-B8FCAE306D14}" destId="{75189053-13CF-4812-ACFF-B1467DE41BC1}" srcOrd="1" destOrd="0" presId="urn:microsoft.com/office/officeart/2005/8/layout/radial1"/>
    <dgm:cxn modelId="{ADCD983C-F52B-4D2A-9909-C2739175B72F}" type="presParOf" srcId="{6D9988B7-6598-4468-826D-3FF0516B7FA9}" destId="{4E9A3E10-7F52-4B59-86B9-984332E61309}" srcOrd="0" destOrd="0" presId="urn:microsoft.com/office/officeart/2005/8/layout/radial1"/>
    <dgm:cxn modelId="{E7871A61-3564-4EDF-BBCF-CC174B357FD0}" type="presParOf" srcId="{6D9988B7-6598-4468-826D-3FF0516B7FA9}" destId="{984A2226-B667-42D9-AD45-52B8A5807D36}" srcOrd="1" destOrd="0" presId="urn:microsoft.com/office/officeart/2005/8/layout/radial1"/>
    <dgm:cxn modelId="{CE79C45B-4D14-4180-991D-550A8AF99E1F}" type="presParOf" srcId="{984A2226-B667-42D9-AD45-52B8A5807D36}" destId="{1C6BF52E-6183-4F0B-887C-A9A9B64C5595}" srcOrd="0" destOrd="0" presId="urn:microsoft.com/office/officeart/2005/8/layout/radial1"/>
    <dgm:cxn modelId="{65AB3083-47C1-43F9-9D72-3FAAB8662360}" type="presParOf" srcId="{6D9988B7-6598-4468-826D-3FF0516B7FA9}" destId="{4A31FA93-6566-4840-9B18-4638360D26AE}" srcOrd="2" destOrd="0" presId="urn:microsoft.com/office/officeart/2005/8/layout/radial1"/>
    <dgm:cxn modelId="{EF3980DF-9781-426D-90ED-075B981CC193}" type="presParOf" srcId="{6D9988B7-6598-4468-826D-3FF0516B7FA9}" destId="{B72E264B-39FD-4764-A228-4E163E76D552}" srcOrd="3" destOrd="0" presId="urn:microsoft.com/office/officeart/2005/8/layout/radial1"/>
    <dgm:cxn modelId="{2D7E694B-486F-4BB7-B5A2-A7C059178645}" type="presParOf" srcId="{B72E264B-39FD-4764-A228-4E163E76D552}" destId="{31EE1D6E-2B4B-4EB3-B851-BCF25D2A2691}" srcOrd="0" destOrd="0" presId="urn:microsoft.com/office/officeart/2005/8/layout/radial1"/>
    <dgm:cxn modelId="{F62F0243-C15A-4EBC-AF7F-B397540D9097}" type="presParOf" srcId="{6D9988B7-6598-4468-826D-3FF0516B7FA9}" destId="{26B3C5A0-D9FB-4983-96DA-95AEDD698923}" srcOrd="4" destOrd="0" presId="urn:microsoft.com/office/officeart/2005/8/layout/radial1"/>
    <dgm:cxn modelId="{16503956-31D5-446D-BFD9-3E752AA9363D}" type="presParOf" srcId="{6D9988B7-6598-4468-826D-3FF0516B7FA9}" destId="{82AB77BD-8AC6-4F63-8070-6A26B25AA350}" srcOrd="5" destOrd="0" presId="urn:microsoft.com/office/officeart/2005/8/layout/radial1"/>
    <dgm:cxn modelId="{4E076027-3FE7-4D99-A52D-8469E0957FE6}" type="presParOf" srcId="{82AB77BD-8AC6-4F63-8070-6A26B25AA350}" destId="{C32465EB-A32C-46DA-BCDE-B9671B173A1A}" srcOrd="0" destOrd="0" presId="urn:microsoft.com/office/officeart/2005/8/layout/radial1"/>
    <dgm:cxn modelId="{6BBDD3C5-153F-403A-9A65-5DB02B680D87}" type="presParOf" srcId="{6D9988B7-6598-4468-826D-3FF0516B7FA9}" destId="{DB75D26E-7269-4F36-967F-4A1519E8DDD8}" srcOrd="6" destOrd="0" presId="urn:microsoft.com/office/officeart/2005/8/layout/radial1"/>
    <dgm:cxn modelId="{0605962E-6C41-4590-84FA-95139E2FD229}" type="presParOf" srcId="{6D9988B7-6598-4468-826D-3FF0516B7FA9}" destId="{FAED578E-04CB-4B65-9897-4B38843D63DA}" srcOrd="7" destOrd="0" presId="urn:microsoft.com/office/officeart/2005/8/layout/radial1"/>
    <dgm:cxn modelId="{715593CC-5C81-4533-B341-815CCAC8C461}" type="presParOf" srcId="{FAED578E-04CB-4B65-9897-4B38843D63DA}" destId="{75189053-13CF-4812-ACFF-B1467DE41BC1}" srcOrd="0" destOrd="0" presId="urn:microsoft.com/office/officeart/2005/8/layout/radial1"/>
    <dgm:cxn modelId="{2BB52780-E920-479C-A1F0-FDC3D507D789}" type="presParOf" srcId="{6D9988B7-6598-4468-826D-3FF0516B7FA9}" destId="{A82B6186-168B-4740-AD7C-DA124DCCC31C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A10D2A-D5C0-4AD5-9B4A-25A048ECCD96}" type="doc">
      <dgm:prSet loTypeId="urn:microsoft.com/office/officeart/2005/8/layout/radial1" loCatId="cycle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DF5C0216-928E-44E4-9D1D-002781AE19A5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Xiva</a:t>
          </a:r>
          <a:r>
            <a:rPr lang="en-US" baseline="0">
              <a:latin typeface="Times New Roman" panose="02020603050405020304" pitchFamily="18" charset="0"/>
              <a:cs typeface="Times New Roman" panose="02020603050405020304" pitchFamily="18" charset="0"/>
            </a:rPr>
            <a:t> xonligi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3C0B8-4EBC-4953-BE27-5512F6283AC7}" type="parTrans" cxnId="{DAB588C8-0810-4142-BE40-E5DF0FFCA907}">
      <dgm:prSet/>
      <dgm:spPr/>
      <dgm:t>
        <a:bodyPr/>
        <a:lstStyle/>
        <a:p>
          <a:endParaRPr lang="ru-RU"/>
        </a:p>
      </dgm:t>
    </dgm:pt>
    <dgm:pt modelId="{63C42A0C-EE25-4FCB-BE93-DFF1062FEAFC}" type="sibTrans" cxnId="{DAB588C8-0810-4142-BE40-E5DF0FFCA907}">
      <dgm:prSet/>
      <dgm:spPr/>
      <dgm:t>
        <a:bodyPr/>
        <a:lstStyle/>
        <a:p>
          <a:endParaRPr lang="ru-RU"/>
        </a:p>
      </dgm:t>
    </dgm:pt>
    <dgm:pt modelId="{254E8146-FC39-4B7A-8B5A-7509D95E24DC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Elbarsxon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F5E61F-4270-4E74-B6E3-3FB54A91BAB2}" type="parTrans" cxnId="{66E5DBF0-FB4A-47E1-9B52-DDBE00E05BFC}">
      <dgm:prSet/>
      <dgm:spPr/>
      <dgm:t>
        <a:bodyPr/>
        <a:lstStyle/>
        <a:p>
          <a:endParaRPr lang="ru-RU"/>
        </a:p>
      </dgm:t>
    </dgm:pt>
    <dgm:pt modelId="{CA8B7B84-05FC-4ECA-8DBC-73D7BA8C92C0}" type="sibTrans" cxnId="{66E5DBF0-FB4A-47E1-9B52-DDBE00E05BFC}">
      <dgm:prSet/>
      <dgm:spPr/>
      <dgm:t>
        <a:bodyPr/>
        <a:lstStyle/>
        <a:p>
          <a:endParaRPr lang="ru-RU"/>
        </a:p>
      </dgm:t>
    </dgm:pt>
    <dgm:pt modelId="{99243240-0D22-4133-8D51-1614565974D8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BF2D7D-A668-44CB-8A74-4B172FEEDBC8}" type="parTrans" cxnId="{440630EC-209D-48D2-904E-F9DA5818AB9C}">
      <dgm:prSet/>
      <dgm:spPr/>
      <dgm:t>
        <a:bodyPr/>
        <a:lstStyle/>
        <a:p>
          <a:endParaRPr lang="ru-RU"/>
        </a:p>
      </dgm:t>
    </dgm:pt>
    <dgm:pt modelId="{0F4777CD-2CA2-41A7-8711-7C86684A125A}" type="sibTrans" cxnId="{440630EC-209D-48D2-904E-F9DA5818AB9C}">
      <dgm:prSet/>
      <dgm:spPr/>
      <dgm:t>
        <a:bodyPr/>
        <a:lstStyle/>
        <a:p>
          <a:endParaRPr lang="ru-RU"/>
        </a:p>
      </dgm:t>
    </dgm:pt>
    <dgm:pt modelId="{929A6203-CD89-401B-AC81-162BBFFA421C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25EAB-AD7C-4A1D-8CC4-5E7F525384CB}" type="parTrans" cxnId="{DD274EC5-70AD-4F89-AD0D-78D4AA11A12C}">
      <dgm:prSet/>
      <dgm:spPr/>
      <dgm:t>
        <a:bodyPr/>
        <a:lstStyle/>
        <a:p>
          <a:endParaRPr lang="ru-RU"/>
        </a:p>
      </dgm:t>
    </dgm:pt>
    <dgm:pt modelId="{F13AE40C-EB85-41F2-932B-880A4C6FC746}" type="sibTrans" cxnId="{DD274EC5-70AD-4F89-AD0D-78D4AA11A12C}">
      <dgm:prSet/>
      <dgm:spPr/>
      <dgm:t>
        <a:bodyPr/>
        <a:lstStyle/>
        <a:p>
          <a:endParaRPr lang="ru-RU"/>
        </a:p>
      </dgm:t>
    </dgm:pt>
    <dgm:pt modelId="{A73437EA-CE70-48F0-9DAE-8F5E7C53F553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DDFC17-AAF6-4AAE-AAB0-B8FCAE306D14}" type="parTrans" cxnId="{364096F8-ACE7-4B14-A9EA-CF4ABF9B6A34}">
      <dgm:prSet/>
      <dgm:spPr/>
      <dgm:t>
        <a:bodyPr/>
        <a:lstStyle/>
        <a:p>
          <a:endParaRPr lang="ru-RU"/>
        </a:p>
      </dgm:t>
    </dgm:pt>
    <dgm:pt modelId="{DD950DF3-2E01-4099-A0C5-C4E554F965DF}" type="sibTrans" cxnId="{364096F8-ACE7-4B14-A9EA-CF4ABF9B6A34}">
      <dgm:prSet/>
      <dgm:spPr/>
      <dgm:t>
        <a:bodyPr/>
        <a:lstStyle/>
        <a:p>
          <a:endParaRPr lang="ru-RU"/>
        </a:p>
      </dgm:t>
    </dgm:pt>
    <dgm:pt modelId="{6D9988B7-6598-4468-826D-3FF0516B7FA9}" type="pres">
      <dgm:prSet presAssocID="{47A10D2A-D5C0-4AD5-9B4A-25A048ECCD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E9A3E10-7F52-4B59-86B9-984332E61309}" type="pres">
      <dgm:prSet presAssocID="{DF5C0216-928E-44E4-9D1D-002781AE19A5}" presName="centerShape" presStyleLbl="node0" presStyleIdx="0" presStyleCnt="1"/>
      <dgm:spPr/>
    </dgm:pt>
    <dgm:pt modelId="{984A2226-B667-42D9-AD45-52B8A5807D36}" type="pres">
      <dgm:prSet presAssocID="{36F5E61F-4270-4E74-B6E3-3FB54A91BAB2}" presName="Name9" presStyleLbl="parChTrans1D2" presStyleIdx="0" presStyleCnt="4"/>
      <dgm:spPr/>
    </dgm:pt>
    <dgm:pt modelId="{1C6BF52E-6183-4F0B-887C-A9A9B64C5595}" type="pres">
      <dgm:prSet presAssocID="{36F5E61F-4270-4E74-B6E3-3FB54A91BAB2}" presName="connTx" presStyleLbl="parChTrans1D2" presStyleIdx="0" presStyleCnt="4"/>
      <dgm:spPr/>
    </dgm:pt>
    <dgm:pt modelId="{4A31FA93-6566-4840-9B18-4638360D26AE}" type="pres">
      <dgm:prSet presAssocID="{254E8146-FC39-4B7A-8B5A-7509D95E24DC}" presName="node" presStyleLbl="node1" presStyleIdx="0" presStyleCnt="4" custRadScaleRad="97749">
        <dgm:presLayoutVars>
          <dgm:bulletEnabled val="1"/>
        </dgm:presLayoutVars>
      </dgm:prSet>
      <dgm:spPr/>
    </dgm:pt>
    <dgm:pt modelId="{B72E264B-39FD-4764-A228-4E163E76D552}" type="pres">
      <dgm:prSet presAssocID="{9BBF2D7D-A668-44CB-8A74-4B172FEEDBC8}" presName="Name9" presStyleLbl="parChTrans1D2" presStyleIdx="1" presStyleCnt="4"/>
      <dgm:spPr/>
    </dgm:pt>
    <dgm:pt modelId="{31EE1D6E-2B4B-4EB3-B851-BCF25D2A2691}" type="pres">
      <dgm:prSet presAssocID="{9BBF2D7D-A668-44CB-8A74-4B172FEEDBC8}" presName="connTx" presStyleLbl="parChTrans1D2" presStyleIdx="1" presStyleCnt="4"/>
      <dgm:spPr/>
    </dgm:pt>
    <dgm:pt modelId="{26B3C5A0-D9FB-4983-96DA-95AEDD698923}" type="pres">
      <dgm:prSet presAssocID="{99243240-0D22-4133-8D51-1614565974D8}" presName="node" presStyleLbl="node1" presStyleIdx="1" presStyleCnt="4" custRadScaleRad="98298">
        <dgm:presLayoutVars>
          <dgm:bulletEnabled val="1"/>
        </dgm:presLayoutVars>
      </dgm:prSet>
      <dgm:spPr/>
    </dgm:pt>
    <dgm:pt modelId="{82AB77BD-8AC6-4F63-8070-6A26B25AA350}" type="pres">
      <dgm:prSet presAssocID="{65B25EAB-AD7C-4A1D-8CC4-5E7F525384CB}" presName="Name9" presStyleLbl="parChTrans1D2" presStyleIdx="2" presStyleCnt="4"/>
      <dgm:spPr/>
    </dgm:pt>
    <dgm:pt modelId="{C32465EB-A32C-46DA-BCDE-B9671B173A1A}" type="pres">
      <dgm:prSet presAssocID="{65B25EAB-AD7C-4A1D-8CC4-5E7F525384CB}" presName="connTx" presStyleLbl="parChTrans1D2" presStyleIdx="2" presStyleCnt="4"/>
      <dgm:spPr/>
    </dgm:pt>
    <dgm:pt modelId="{DB75D26E-7269-4F36-967F-4A1519E8DDD8}" type="pres">
      <dgm:prSet presAssocID="{929A6203-CD89-401B-AC81-162BBFFA421C}" presName="node" presStyleLbl="node1" presStyleIdx="2" presStyleCnt="4" custScaleX="116152" custScaleY="100200">
        <dgm:presLayoutVars>
          <dgm:bulletEnabled val="1"/>
        </dgm:presLayoutVars>
      </dgm:prSet>
      <dgm:spPr/>
    </dgm:pt>
    <dgm:pt modelId="{FAED578E-04CB-4B65-9897-4B38843D63DA}" type="pres">
      <dgm:prSet presAssocID="{AADDFC17-AAF6-4AAE-AAB0-B8FCAE306D14}" presName="Name9" presStyleLbl="parChTrans1D2" presStyleIdx="3" presStyleCnt="4"/>
      <dgm:spPr/>
    </dgm:pt>
    <dgm:pt modelId="{75189053-13CF-4812-ACFF-B1467DE41BC1}" type="pres">
      <dgm:prSet presAssocID="{AADDFC17-AAF6-4AAE-AAB0-B8FCAE306D14}" presName="connTx" presStyleLbl="parChTrans1D2" presStyleIdx="3" presStyleCnt="4"/>
      <dgm:spPr/>
    </dgm:pt>
    <dgm:pt modelId="{A82B6186-168B-4740-AD7C-DA124DCCC31C}" type="pres">
      <dgm:prSet presAssocID="{A73437EA-CE70-48F0-9DAE-8F5E7C53F553}" presName="node" presStyleLbl="node1" presStyleIdx="3" presStyleCnt="4">
        <dgm:presLayoutVars>
          <dgm:bulletEnabled val="1"/>
        </dgm:presLayoutVars>
      </dgm:prSet>
      <dgm:spPr/>
    </dgm:pt>
  </dgm:ptLst>
  <dgm:cxnLst>
    <dgm:cxn modelId="{8492275D-C569-49D2-9B2A-CF9740ECD139}" type="presOf" srcId="{9BBF2D7D-A668-44CB-8A74-4B172FEEDBC8}" destId="{31EE1D6E-2B4B-4EB3-B851-BCF25D2A2691}" srcOrd="1" destOrd="0" presId="urn:microsoft.com/office/officeart/2005/8/layout/radial1"/>
    <dgm:cxn modelId="{92BDB941-2C7D-491E-AEC7-6B02146CBB4A}" type="presOf" srcId="{929A6203-CD89-401B-AC81-162BBFFA421C}" destId="{DB75D26E-7269-4F36-967F-4A1519E8DDD8}" srcOrd="0" destOrd="0" presId="urn:microsoft.com/office/officeart/2005/8/layout/radial1"/>
    <dgm:cxn modelId="{A3FF8362-9CC6-4461-A21E-8AFE11B73780}" type="presOf" srcId="{AADDFC17-AAF6-4AAE-AAB0-B8FCAE306D14}" destId="{75189053-13CF-4812-ACFF-B1467DE41BC1}" srcOrd="1" destOrd="0" presId="urn:microsoft.com/office/officeart/2005/8/layout/radial1"/>
    <dgm:cxn modelId="{DB5BA642-4BA2-4F8F-81E0-EE63A725A2D3}" type="presOf" srcId="{99243240-0D22-4133-8D51-1614565974D8}" destId="{26B3C5A0-D9FB-4983-96DA-95AEDD698923}" srcOrd="0" destOrd="0" presId="urn:microsoft.com/office/officeart/2005/8/layout/radial1"/>
    <dgm:cxn modelId="{54119B43-A528-4452-B0CD-10FF4C1773DA}" type="presOf" srcId="{DF5C0216-928E-44E4-9D1D-002781AE19A5}" destId="{4E9A3E10-7F52-4B59-86B9-984332E61309}" srcOrd="0" destOrd="0" presId="urn:microsoft.com/office/officeart/2005/8/layout/radial1"/>
    <dgm:cxn modelId="{CDF06C71-319D-442D-93E9-BAF0D182A74F}" type="presOf" srcId="{65B25EAB-AD7C-4A1D-8CC4-5E7F525384CB}" destId="{82AB77BD-8AC6-4F63-8070-6A26B25AA350}" srcOrd="0" destOrd="0" presId="urn:microsoft.com/office/officeart/2005/8/layout/radial1"/>
    <dgm:cxn modelId="{78CBB853-F0D2-4070-80BB-9C41CFD2D375}" type="presOf" srcId="{254E8146-FC39-4B7A-8B5A-7509D95E24DC}" destId="{4A31FA93-6566-4840-9B18-4638360D26AE}" srcOrd="0" destOrd="0" presId="urn:microsoft.com/office/officeart/2005/8/layout/radial1"/>
    <dgm:cxn modelId="{6D710D56-3F11-4A06-A3B3-4B2C8754382E}" type="presOf" srcId="{65B25EAB-AD7C-4A1D-8CC4-5E7F525384CB}" destId="{C32465EB-A32C-46DA-BCDE-B9671B173A1A}" srcOrd="1" destOrd="0" presId="urn:microsoft.com/office/officeart/2005/8/layout/radial1"/>
    <dgm:cxn modelId="{805B8D7C-6536-49C5-B1B4-6CE10351FF48}" type="presOf" srcId="{9BBF2D7D-A668-44CB-8A74-4B172FEEDBC8}" destId="{B72E264B-39FD-4764-A228-4E163E76D552}" srcOrd="0" destOrd="0" presId="urn:microsoft.com/office/officeart/2005/8/layout/radial1"/>
    <dgm:cxn modelId="{B15E8B87-0240-4C5E-8804-E41F27362A33}" type="presOf" srcId="{A73437EA-CE70-48F0-9DAE-8F5E7C53F553}" destId="{A82B6186-168B-4740-AD7C-DA124DCCC31C}" srcOrd="0" destOrd="0" presId="urn:microsoft.com/office/officeart/2005/8/layout/radial1"/>
    <dgm:cxn modelId="{66FA1696-775A-49EA-AD35-04F68F3692CF}" type="presOf" srcId="{AADDFC17-AAF6-4AAE-AAB0-B8FCAE306D14}" destId="{FAED578E-04CB-4B65-9897-4B38843D63DA}" srcOrd="0" destOrd="0" presId="urn:microsoft.com/office/officeart/2005/8/layout/radial1"/>
    <dgm:cxn modelId="{DD274EC5-70AD-4F89-AD0D-78D4AA11A12C}" srcId="{DF5C0216-928E-44E4-9D1D-002781AE19A5}" destId="{929A6203-CD89-401B-AC81-162BBFFA421C}" srcOrd="2" destOrd="0" parTransId="{65B25EAB-AD7C-4A1D-8CC4-5E7F525384CB}" sibTransId="{F13AE40C-EB85-41F2-932B-880A4C6FC746}"/>
    <dgm:cxn modelId="{DAB588C8-0810-4142-BE40-E5DF0FFCA907}" srcId="{47A10D2A-D5C0-4AD5-9B4A-25A048ECCD96}" destId="{DF5C0216-928E-44E4-9D1D-002781AE19A5}" srcOrd="0" destOrd="0" parTransId="{5F43C0B8-4EBC-4953-BE27-5512F6283AC7}" sibTransId="{63C42A0C-EE25-4FCB-BE93-DFF1062FEAFC}"/>
    <dgm:cxn modelId="{58457BCA-DB32-4E18-9896-3B6DEC5BC5C1}" type="presOf" srcId="{47A10D2A-D5C0-4AD5-9B4A-25A048ECCD96}" destId="{6D9988B7-6598-4468-826D-3FF0516B7FA9}" srcOrd="0" destOrd="0" presId="urn:microsoft.com/office/officeart/2005/8/layout/radial1"/>
    <dgm:cxn modelId="{E03961DA-25CB-4A72-BD71-09A71CDA4852}" type="presOf" srcId="{36F5E61F-4270-4E74-B6E3-3FB54A91BAB2}" destId="{984A2226-B667-42D9-AD45-52B8A5807D36}" srcOrd="0" destOrd="0" presId="urn:microsoft.com/office/officeart/2005/8/layout/radial1"/>
    <dgm:cxn modelId="{EC4A1EE1-7016-4CD2-BB92-155E7542E817}" type="presOf" srcId="{36F5E61F-4270-4E74-B6E3-3FB54A91BAB2}" destId="{1C6BF52E-6183-4F0B-887C-A9A9B64C5595}" srcOrd="1" destOrd="0" presId="urn:microsoft.com/office/officeart/2005/8/layout/radial1"/>
    <dgm:cxn modelId="{440630EC-209D-48D2-904E-F9DA5818AB9C}" srcId="{DF5C0216-928E-44E4-9D1D-002781AE19A5}" destId="{99243240-0D22-4133-8D51-1614565974D8}" srcOrd="1" destOrd="0" parTransId="{9BBF2D7D-A668-44CB-8A74-4B172FEEDBC8}" sibTransId="{0F4777CD-2CA2-41A7-8711-7C86684A125A}"/>
    <dgm:cxn modelId="{66E5DBF0-FB4A-47E1-9B52-DDBE00E05BFC}" srcId="{DF5C0216-928E-44E4-9D1D-002781AE19A5}" destId="{254E8146-FC39-4B7A-8B5A-7509D95E24DC}" srcOrd="0" destOrd="0" parTransId="{36F5E61F-4270-4E74-B6E3-3FB54A91BAB2}" sibTransId="{CA8B7B84-05FC-4ECA-8DBC-73D7BA8C92C0}"/>
    <dgm:cxn modelId="{364096F8-ACE7-4B14-A9EA-CF4ABF9B6A34}" srcId="{DF5C0216-928E-44E4-9D1D-002781AE19A5}" destId="{A73437EA-CE70-48F0-9DAE-8F5E7C53F553}" srcOrd="3" destOrd="0" parTransId="{AADDFC17-AAF6-4AAE-AAB0-B8FCAE306D14}" sibTransId="{DD950DF3-2E01-4099-A0C5-C4E554F965DF}"/>
    <dgm:cxn modelId="{56230C82-B1DA-47D0-B88D-28C352D1751B}" type="presParOf" srcId="{6D9988B7-6598-4468-826D-3FF0516B7FA9}" destId="{4E9A3E10-7F52-4B59-86B9-984332E61309}" srcOrd="0" destOrd="0" presId="urn:microsoft.com/office/officeart/2005/8/layout/radial1"/>
    <dgm:cxn modelId="{89617439-1830-401B-9C96-7787AB14E677}" type="presParOf" srcId="{6D9988B7-6598-4468-826D-3FF0516B7FA9}" destId="{984A2226-B667-42D9-AD45-52B8A5807D36}" srcOrd="1" destOrd="0" presId="urn:microsoft.com/office/officeart/2005/8/layout/radial1"/>
    <dgm:cxn modelId="{FD294CBC-0A9B-408B-BF96-66B88C467861}" type="presParOf" srcId="{984A2226-B667-42D9-AD45-52B8A5807D36}" destId="{1C6BF52E-6183-4F0B-887C-A9A9B64C5595}" srcOrd="0" destOrd="0" presId="urn:microsoft.com/office/officeart/2005/8/layout/radial1"/>
    <dgm:cxn modelId="{4D04A518-EEE9-4281-B9D1-A4AF8E02AE1B}" type="presParOf" srcId="{6D9988B7-6598-4468-826D-3FF0516B7FA9}" destId="{4A31FA93-6566-4840-9B18-4638360D26AE}" srcOrd="2" destOrd="0" presId="urn:microsoft.com/office/officeart/2005/8/layout/radial1"/>
    <dgm:cxn modelId="{5AA193C3-1BEA-41E3-9196-D092F53DD482}" type="presParOf" srcId="{6D9988B7-6598-4468-826D-3FF0516B7FA9}" destId="{B72E264B-39FD-4764-A228-4E163E76D552}" srcOrd="3" destOrd="0" presId="urn:microsoft.com/office/officeart/2005/8/layout/radial1"/>
    <dgm:cxn modelId="{0BC330B2-5735-4AD4-9494-45292BF30B9E}" type="presParOf" srcId="{B72E264B-39FD-4764-A228-4E163E76D552}" destId="{31EE1D6E-2B4B-4EB3-B851-BCF25D2A2691}" srcOrd="0" destOrd="0" presId="urn:microsoft.com/office/officeart/2005/8/layout/radial1"/>
    <dgm:cxn modelId="{343D5E24-9300-43AC-9D7B-E92DAF1B39C2}" type="presParOf" srcId="{6D9988B7-6598-4468-826D-3FF0516B7FA9}" destId="{26B3C5A0-D9FB-4983-96DA-95AEDD698923}" srcOrd="4" destOrd="0" presId="urn:microsoft.com/office/officeart/2005/8/layout/radial1"/>
    <dgm:cxn modelId="{88A49C0C-5A2A-47CE-A9A4-4E8ECDA64123}" type="presParOf" srcId="{6D9988B7-6598-4468-826D-3FF0516B7FA9}" destId="{82AB77BD-8AC6-4F63-8070-6A26B25AA350}" srcOrd="5" destOrd="0" presId="urn:microsoft.com/office/officeart/2005/8/layout/radial1"/>
    <dgm:cxn modelId="{C299D18D-7519-4E13-B565-DBE9C1D3EF31}" type="presParOf" srcId="{82AB77BD-8AC6-4F63-8070-6A26B25AA350}" destId="{C32465EB-A32C-46DA-BCDE-B9671B173A1A}" srcOrd="0" destOrd="0" presId="urn:microsoft.com/office/officeart/2005/8/layout/radial1"/>
    <dgm:cxn modelId="{D2E2CAAA-5EB8-48AF-B22E-CA1A7C7F8D99}" type="presParOf" srcId="{6D9988B7-6598-4468-826D-3FF0516B7FA9}" destId="{DB75D26E-7269-4F36-967F-4A1519E8DDD8}" srcOrd="6" destOrd="0" presId="urn:microsoft.com/office/officeart/2005/8/layout/radial1"/>
    <dgm:cxn modelId="{81D33732-25F3-4290-B12B-ED6081F63225}" type="presParOf" srcId="{6D9988B7-6598-4468-826D-3FF0516B7FA9}" destId="{FAED578E-04CB-4B65-9897-4B38843D63DA}" srcOrd="7" destOrd="0" presId="urn:microsoft.com/office/officeart/2005/8/layout/radial1"/>
    <dgm:cxn modelId="{00D6D714-541C-4871-B566-ED9C99A669F7}" type="presParOf" srcId="{FAED578E-04CB-4B65-9897-4B38843D63DA}" destId="{75189053-13CF-4812-ACFF-B1467DE41BC1}" srcOrd="0" destOrd="0" presId="urn:microsoft.com/office/officeart/2005/8/layout/radial1"/>
    <dgm:cxn modelId="{6C321D0F-A13C-490D-83ED-04835DFC9AEC}" type="presParOf" srcId="{6D9988B7-6598-4468-826D-3FF0516B7FA9}" destId="{A82B6186-168B-4740-AD7C-DA124DCCC31C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B7789B-880F-4489-8A2D-E82C01B34E71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66F5AC-959C-431F-81EA-2070C4498D86}">
      <dgm:prSet phldrT="[Текст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Ichanqal’a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377F8D-12AF-47EB-8185-EB63DD16441C}" type="parTrans" cxnId="{5FFD8A14-4A3B-4EB3-B44C-1C4A4FB056AF}">
      <dgm:prSet/>
      <dgm:spPr/>
      <dgm:t>
        <a:bodyPr/>
        <a:lstStyle/>
        <a:p>
          <a:endParaRPr lang="ru-RU"/>
        </a:p>
      </dgm:t>
    </dgm:pt>
    <dgm:pt modelId="{62278031-4DF4-404A-B5E7-59766C66D3A3}" type="sibTrans" cxnId="{5FFD8A14-4A3B-4EB3-B44C-1C4A4FB056AF}">
      <dgm:prSet/>
      <dgm:spPr/>
      <dgm:t>
        <a:bodyPr/>
        <a:lstStyle/>
        <a:p>
          <a:endParaRPr lang="ru-RU"/>
        </a:p>
      </dgm:t>
    </dgm:pt>
    <dgm:pt modelId="{A1C01D08-AAE0-43DB-A940-A78B6CEEEA64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Xiva</a:t>
          </a:r>
          <a:r>
            <a:rPr lang="en-US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aseline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xonligidagi</a:t>
          </a:r>
          <a:r>
            <a:rPr lang="en-US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aseline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asosiy</a:t>
          </a:r>
          <a:r>
            <a:rPr lang="en-US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aseline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ichki</a:t>
          </a:r>
          <a:r>
            <a:rPr lang="en-US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aseline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shahar</a:t>
          </a:r>
          <a:r>
            <a:rPr lang="en-US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aseline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bo’lib</a:t>
          </a:r>
          <a:r>
            <a:rPr lang="en-US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E631C8-0ACF-4E9B-A20C-F1DEDC46DB59}" type="parTrans" cxnId="{4D6C7CF0-1CB5-45D5-84EF-182A43F5253A}">
      <dgm:prSet/>
      <dgm:spPr/>
      <dgm:t>
        <a:bodyPr/>
        <a:lstStyle/>
        <a:p>
          <a:endParaRPr lang="ru-RU"/>
        </a:p>
      </dgm:t>
    </dgm:pt>
    <dgm:pt modelId="{AA0522E0-61B5-43EE-91E4-326285D23DDE}" type="sibTrans" cxnId="{4D6C7CF0-1CB5-45D5-84EF-182A43F5253A}">
      <dgm:prSet/>
      <dgm:spPr/>
      <dgm:t>
        <a:bodyPr/>
        <a:lstStyle/>
        <a:p>
          <a:endParaRPr lang="ru-RU"/>
        </a:p>
      </dgm:t>
    </dgm:pt>
    <dgm:pt modelId="{E7C5C3B6-AFDB-4C28-B9C2-C9B929CF234F}">
      <dgm:prSet phldrT="[Текст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Labihovuz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B9D642-AC64-4274-B718-3CD6FC1E69D7}" type="parTrans" cxnId="{00D81DD7-A7CE-410A-81F8-DB0D645BD745}">
      <dgm:prSet/>
      <dgm:spPr/>
      <dgm:t>
        <a:bodyPr/>
        <a:lstStyle/>
        <a:p>
          <a:endParaRPr lang="ru-RU"/>
        </a:p>
      </dgm:t>
    </dgm:pt>
    <dgm:pt modelId="{7FE63169-B492-4490-8FC1-4AE9D610F98B}" type="sibTrans" cxnId="{00D81DD7-A7CE-410A-81F8-DB0D645BD745}">
      <dgm:prSet/>
      <dgm:spPr/>
      <dgm:t>
        <a:bodyPr/>
        <a:lstStyle/>
        <a:p>
          <a:endParaRPr lang="ru-RU"/>
        </a:p>
      </dgm:t>
    </dgm:pt>
    <dgm:pt modelId="{0766941D-AAFB-4EFC-A7F0-DC9B91BA0A91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Buxoroda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bo’lib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382C8A-BEC5-4309-A750-90141B1DC7B0}" type="parTrans" cxnId="{7E9AE508-2D84-41FE-BCE4-B7312152DBCA}">
      <dgm:prSet/>
      <dgm:spPr/>
      <dgm:t>
        <a:bodyPr/>
        <a:lstStyle/>
        <a:p>
          <a:endParaRPr lang="ru-RU"/>
        </a:p>
      </dgm:t>
    </dgm:pt>
    <dgm:pt modelId="{8B3E58C9-8C00-42E8-8CE2-B2CA181D97E0}" type="sibTrans" cxnId="{7E9AE508-2D84-41FE-BCE4-B7312152DBCA}">
      <dgm:prSet/>
      <dgm:spPr/>
      <dgm:t>
        <a:bodyPr/>
        <a:lstStyle/>
        <a:p>
          <a:endParaRPr lang="ru-RU"/>
        </a:p>
      </dgm:t>
    </dgm:pt>
    <dgm:pt modelId="{8D0FF6C7-CA11-46A7-8E36-A94939657172}" type="pres">
      <dgm:prSet presAssocID="{97B7789B-880F-4489-8A2D-E82C01B34E71}" presName="rootnode" presStyleCnt="0">
        <dgm:presLayoutVars>
          <dgm:chMax/>
          <dgm:chPref/>
          <dgm:dir/>
          <dgm:animLvl val="lvl"/>
        </dgm:presLayoutVars>
      </dgm:prSet>
      <dgm:spPr/>
    </dgm:pt>
    <dgm:pt modelId="{4AEFF6DB-12FE-4835-846A-AAC1B99F0CD0}" type="pres">
      <dgm:prSet presAssocID="{6B66F5AC-959C-431F-81EA-2070C4498D86}" presName="composite" presStyleCnt="0"/>
      <dgm:spPr/>
    </dgm:pt>
    <dgm:pt modelId="{6EB106D3-A013-4B06-B263-30CBB5EB4B51}" type="pres">
      <dgm:prSet presAssocID="{6B66F5AC-959C-431F-81EA-2070C4498D86}" presName="bentUpArrow1" presStyleLbl="alignImgPlace1" presStyleIdx="0" presStyleCnt="1"/>
      <dgm:spPr>
        <a:solidFill>
          <a:schemeClr val="accent4">
            <a:lumMod val="75000"/>
          </a:schemeClr>
        </a:solidFill>
      </dgm:spPr>
    </dgm:pt>
    <dgm:pt modelId="{0861392B-16D1-4CBE-AD63-768A0657E598}" type="pres">
      <dgm:prSet presAssocID="{6B66F5AC-959C-431F-81EA-2070C4498D86}" presName="ParentText" presStyleLbl="node1" presStyleIdx="0" presStyleCnt="2">
        <dgm:presLayoutVars>
          <dgm:chMax val="1"/>
          <dgm:chPref val="1"/>
          <dgm:bulletEnabled val="1"/>
        </dgm:presLayoutVars>
      </dgm:prSet>
      <dgm:spPr/>
    </dgm:pt>
    <dgm:pt modelId="{8C2CB13F-788A-48D6-81B2-502FF44DD96F}" type="pres">
      <dgm:prSet presAssocID="{6B66F5AC-959C-431F-81EA-2070C4498D86}" presName="ChildText" presStyleLbl="revTx" presStyleIdx="0" presStyleCnt="2" custScaleX="99810" custScaleY="130895">
        <dgm:presLayoutVars>
          <dgm:chMax val="0"/>
          <dgm:chPref val="0"/>
          <dgm:bulletEnabled val="1"/>
        </dgm:presLayoutVars>
      </dgm:prSet>
      <dgm:spPr/>
    </dgm:pt>
    <dgm:pt modelId="{3C0E3400-469B-4AEF-A6B2-1C0B8DEC1F21}" type="pres">
      <dgm:prSet presAssocID="{62278031-4DF4-404A-B5E7-59766C66D3A3}" presName="sibTrans" presStyleCnt="0"/>
      <dgm:spPr/>
    </dgm:pt>
    <dgm:pt modelId="{F405A41F-14FE-406D-BAA8-91054BAC297D}" type="pres">
      <dgm:prSet presAssocID="{E7C5C3B6-AFDB-4C28-B9C2-C9B929CF234F}" presName="composite" presStyleCnt="0"/>
      <dgm:spPr/>
    </dgm:pt>
    <dgm:pt modelId="{A193646C-2C09-43A6-B242-B2EFBE031A7F}" type="pres">
      <dgm:prSet presAssocID="{E7C5C3B6-AFDB-4C28-B9C2-C9B929CF234F}" presName="ParentText" presStyleLbl="node1" presStyleIdx="1" presStyleCnt="2">
        <dgm:presLayoutVars>
          <dgm:chMax val="1"/>
          <dgm:chPref val="1"/>
          <dgm:bulletEnabled val="1"/>
        </dgm:presLayoutVars>
      </dgm:prSet>
      <dgm:spPr/>
    </dgm:pt>
    <dgm:pt modelId="{8DDF2A1C-F639-4B3C-95AC-B9EAEF81627A}" type="pres">
      <dgm:prSet presAssocID="{E7C5C3B6-AFDB-4C28-B9C2-C9B929CF234F}" presName="Final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7E9AE508-2D84-41FE-BCE4-B7312152DBCA}" srcId="{E7C5C3B6-AFDB-4C28-B9C2-C9B929CF234F}" destId="{0766941D-AAFB-4EFC-A7F0-DC9B91BA0A91}" srcOrd="0" destOrd="0" parTransId="{9C382C8A-BEC5-4309-A750-90141B1DC7B0}" sibTransId="{8B3E58C9-8C00-42E8-8CE2-B2CA181D97E0}"/>
    <dgm:cxn modelId="{5FFD8A14-4A3B-4EB3-B44C-1C4A4FB056AF}" srcId="{97B7789B-880F-4489-8A2D-E82C01B34E71}" destId="{6B66F5AC-959C-431F-81EA-2070C4498D86}" srcOrd="0" destOrd="0" parTransId="{9E377F8D-12AF-47EB-8185-EB63DD16441C}" sibTransId="{62278031-4DF4-404A-B5E7-59766C66D3A3}"/>
    <dgm:cxn modelId="{20C78D84-0665-4498-B3F1-1E5378E648FB}" type="presOf" srcId="{E7C5C3B6-AFDB-4C28-B9C2-C9B929CF234F}" destId="{A193646C-2C09-43A6-B242-B2EFBE031A7F}" srcOrd="0" destOrd="0" presId="urn:microsoft.com/office/officeart/2005/8/layout/StepDownProcess"/>
    <dgm:cxn modelId="{3F39E787-AE14-4634-B563-7296ACA421C2}" type="presOf" srcId="{0766941D-AAFB-4EFC-A7F0-DC9B91BA0A91}" destId="{8DDF2A1C-F639-4B3C-95AC-B9EAEF81627A}" srcOrd="0" destOrd="0" presId="urn:microsoft.com/office/officeart/2005/8/layout/StepDownProcess"/>
    <dgm:cxn modelId="{7BA316CD-D629-4D7F-A752-1725A6013C2E}" type="presOf" srcId="{6B66F5AC-959C-431F-81EA-2070C4498D86}" destId="{0861392B-16D1-4CBE-AD63-768A0657E598}" srcOrd="0" destOrd="0" presId="urn:microsoft.com/office/officeart/2005/8/layout/StepDownProcess"/>
    <dgm:cxn modelId="{00D81DD7-A7CE-410A-81F8-DB0D645BD745}" srcId="{97B7789B-880F-4489-8A2D-E82C01B34E71}" destId="{E7C5C3B6-AFDB-4C28-B9C2-C9B929CF234F}" srcOrd="1" destOrd="0" parTransId="{57B9D642-AC64-4274-B718-3CD6FC1E69D7}" sibTransId="{7FE63169-B492-4490-8FC1-4AE9D610F98B}"/>
    <dgm:cxn modelId="{B9A90DDE-8996-4348-A2E6-82E8092A37E5}" type="presOf" srcId="{A1C01D08-AAE0-43DB-A940-A78B6CEEEA64}" destId="{8C2CB13F-788A-48D6-81B2-502FF44DD96F}" srcOrd="0" destOrd="0" presId="urn:microsoft.com/office/officeart/2005/8/layout/StepDownProcess"/>
    <dgm:cxn modelId="{4D6C7CF0-1CB5-45D5-84EF-182A43F5253A}" srcId="{6B66F5AC-959C-431F-81EA-2070C4498D86}" destId="{A1C01D08-AAE0-43DB-A940-A78B6CEEEA64}" srcOrd="0" destOrd="0" parTransId="{87E631C8-0ACF-4E9B-A20C-F1DEDC46DB59}" sibTransId="{AA0522E0-61B5-43EE-91E4-326285D23DDE}"/>
    <dgm:cxn modelId="{423765F8-E8DF-472A-81E6-ABEC812373B6}" type="presOf" srcId="{97B7789B-880F-4489-8A2D-E82C01B34E71}" destId="{8D0FF6C7-CA11-46A7-8E36-A94939657172}" srcOrd="0" destOrd="0" presId="urn:microsoft.com/office/officeart/2005/8/layout/StepDownProcess"/>
    <dgm:cxn modelId="{97F4A0AE-5F11-424E-BF7A-33B55A4639D3}" type="presParOf" srcId="{8D0FF6C7-CA11-46A7-8E36-A94939657172}" destId="{4AEFF6DB-12FE-4835-846A-AAC1B99F0CD0}" srcOrd="0" destOrd="0" presId="urn:microsoft.com/office/officeart/2005/8/layout/StepDownProcess"/>
    <dgm:cxn modelId="{02249FEE-769B-4293-A1C6-4E9D6C0DB68E}" type="presParOf" srcId="{4AEFF6DB-12FE-4835-846A-AAC1B99F0CD0}" destId="{6EB106D3-A013-4B06-B263-30CBB5EB4B51}" srcOrd="0" destOrd="0" presId="urn:microsoft.com/office/officeart/2005/8/layout/StepDownProcess"/>
    <dgm:cxn modelId="{E0292B69-7BEA-4874-9C51-E79239393B2D}" type="presParOf" srcId="{4AEFF6DB-12FE-4835-846A-AAC1B99F0CD0}" destId="{0861392B-16D1-4CBE-AD63-768A0657E598}" srcOrd="1" destOrd="0" presId="urn:microsoft.com/office/officeart/2005/8/layout/StepDownProcess"/>
    <dgm:cxn modelId="{F8226CCA-19B0-41D1-A3CC-50A418FE9E54}" type="presParOf" srcId="{4AEFF6DB-12FE-4835-846A-AAC1B99F0CD0}" destId="{8C2CB13F-788A-48D6-81B2-502FF44DD96F}" srcOrd="2" destOrd="0" presId="urn:microsoft.com/office/officeart/2005/8/layout/StepDownProcess"/>
    <dgm:cxn modelId="{A18088E9-1F56-4930-B6CF-0CBDB556A463}" type="presParOf" srcId="{8D0FF6C7-CA11-46A7-8E36-A94939657172}" destId="{3C0E3400-469B-4AEF-A6B2-1C0B8DEC1F21}" srcOrd="1" destOrd="0" presId="urn:microsoft.com/office/officeart/2005/8/layout/StepDownProcess"/>
    <dgm:cxn modelId="{146189F8-EAED-49A8-8F88-7F9CE477C8D2}" type="presParOf" srcId="{8D0FF6C7-CA11-46A7-8E36-A94939657172}" destId="{F405A41F-14FE-406D-BAA8-91054BAC297D}" srcOrd="2" destOrd="0" presId="urn:microsoft.com/office/officeart/2005/8/layout/StepDownProcess"/>
    <dgm:cxn modelId="{74FE3528-4CD6-432A-BDD8-0DA699846531}" type="presParOf" srcId="{F405A41F-14FE-406D-BAA8-91054BAC297D}" destId="{A193646C-2C09-43A6-B242-B2EFBE031A7F}" srcOrd="0" destOrd="0" presId="urn:microsoft.com/office/officeart/2005/8/layout/StepDownProcess"/>
    <dgm:cxn modelId="{5E7FCF35-0212-4730-A082-70A72419804F}" type="presParOf" srcId="{F405A41F-14FE-406D-BAA8-91054BAC297D}" destId="{8DDF2A1C-F639-4B3C-95AC-B9EAEF81627A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5D23A-520B-4EF1-B18E-A175EC5FA24E}">
      <dsp:nvSpPr>
        <dsp:cNvPr id="0" name=""/>
        <dsp:cNvSpPr/>
      </dsp:nvSpPr>
      <dsp:spPr>
        <a:xfrm>
          <a:off x="784067" y="335396"/>
          <a:ext cx="4828330" cy="4828330"/>
        </a:xfrm>
        <a:prstGeom prst="pie">
          <a:avLst>
            <a:gd name="adj1" fmla="val 16200000"/>
            <a:gd name="adj2" fmla="val 19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Temuriylar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davri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inqirozi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XV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oxiri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XVI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boshlari</a:t>
          </a:r>
          <a:endParaRPr lang="ru-RU" sz="16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9964" y="852717"/>
        <a:ext cx="1408263" cy="1034642"/>
      </dsp:txXfrm>
    </dsp:sp>
    <dsp:sp modelId="{4BA3B70F-A997-4FD4-9AB4-C0EA81F53FD2}">
      <dsp:nvSpPr>
        <dsp:cNvPr id="0" name=""/>
        <dsp:cNvSpPr/>
      </dsp:nvSpPr>
      <dsp:spPr>
        <a:xfrm>
          <a:off x="640366" y="584285"/>
          <a:ext cx="4828330" cy="4828330"/>
        </a:xfrm>
        <a:prstGeom prst="pie">
          <a:avLst>
            <a:gd name="adj1" fmla="val 19800000"/>
            <a:gd name="adj2" fmla="val 1800000"/>
          </a:avLst>
        </a:prstGeom>
        <a:solidFill>
          <a:schemeClr val="accent3">
            <a:hueOff val="-271143"/>
            <a:satOff val="-150"/>
            <a:lumOff val="-1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Shayboniylar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hukmronligi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1501-1601-yillar</a:t>
          </a:r>
          <a:endParaRPr lang="ru-RU" sz="16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45474" y="2509869"/>
        <a:ext cx="1459995" cy="977162"/>
      </dsp:txXfrm>
    </dsp:sp>
    <dsp:sp modelId="{C87CD345-E074-4C2E-BC10-3A6CEA1C51F9}">
      <dsp:nvSpPr>
        <dsp:cNvPr id="0" name=""/>
        <dsp:cNvSpPr/>
      </dsp:nvSpPr>
      <dsp:spPr>
        <a:xfrm>
          <a:off x="640366" y="584285"/>
          <a:ext cx="4828330" cy="4828330"/>
        </a:xfrm>
        <a:prstGeom prst="pie">
          <a:avLst>
            <a:gd name="adj1" fmla="val 1800000"/>
            <a:gd name="adj2" fmla="val 5400000"/>
          </a:avLst>
        </a:prstGeom>
        <a:solidFill>
          <a:schemeClr val="accent3">
            <a:hueOff val="-542287"/>
            <a:satOff val="-300"/>
            <a:lumOff val="-3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Ashtarxoniylar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hukmronligi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1601-1756-yillar</a:t>
          </a:r>
          <a:endParaRPr lang="ru-RU" sz="16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06264" y="3860652"/>
        <a:ext cx="1408263" cy="1034642"/>
      </dsp:txXfrm>
    </dsp:sp>
    <dsp:sp modelId="{CC4DF18E-C65D-45B6-A284-7F7D4E4AFBA3}">
      <dsp:nvSpPr>
        <dsp:cNvPr id="0" name=""/>
        <dsp:cNvSpPr/>
      </dsp:nvSpPr>
      <dsp:spPr>
        <a:xfrm>
          <a:off x="640366" y="584285"/>
          <a:ext cx="4828330" cy="4828330"/>
        </a:xfrm>
        <a:prstGeom prst="pie">
          <a:avLst>
            <a:gd name="adj1" fmla="val 5400000"/>
            <a:gd name="adj2" fmla="val 9000000"/>
          </a:avLst>
        </a:prstGeom>
        <a:solidFill>
          <a:schemeClr val="accent3">
            <a:hueOff val="-813430"/>
            <a:satOff val="-450"/>
            <a:lumOff val="-5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Mang‘itlar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sulolasi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1756-1920-yillar</a:t>
          </a:r>
          <a:endParaRPr lang="ru-RU" sz="16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94537" y="3860652"/>
        <a:ext cx="1408263" cy="1034642"/>
      </dsp:txXfrm>
    </dsp:sp>
    <dsp:sp modelId="{AF4B46F2-BB12-4D1C-97B5-B7D3206F8E05}">
      <dsp:nvSpPr>
        <dsp:cNvPr id="0" name=""/>
        <dsp:cNvSpPr/>
      </dsp:nvSpPr>
      <dsp:spPr>
        <a:xfrm>
          <a:off x="640366" y="584285"/>
          <a:ext cx="4828330" cy="4828330"/>
        </a:xfrm>
        <a:prstGeom prst="pie">
          <a:avLst>
            <a:gd name="adj1" fmla="val 9000000"/>
            <a:gd name="adj2" fmla="val 12600000"/>
          </a:avLst>
        </a:prstGeom>
        <a:solidFill>
          <a:schemeClr val="accent3">
            <a:hueOff val="-1084573"/>
            <a:satOff val="-600"/>
            <a:lumOff val="-7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Qo‘ng‘irotlar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sulolasi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1770-1920-yillar</a:t>
          </a:r>
          <a:endParaRPr lang="ru-RU" sz="16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5091" y="2509869"/>
        <a:ext cx="1459995" cy="977162"/>
      </dsp:txXfrm>
    </dsp:sp>
    <dsp:sp modelId="{B3FEFE1F-60B2-4BAF-875B-D24512402241}">
      <dsp:nvSpPr>
        <dsp:cNvPr id="0" name=""/>
        <dsp:cNvSpPr/>
      </dsp:nvSpPr>
      <dsp:spPr>
        <a:xfrm>
          <a:off x="640366" y="584285"/>
          <a:ext cx="4828330" cy="4828330"/>
        </a:xfrm>
        <a:prstGeom prst="pie">
          <a:avLst>
            <a:gd name="adj1" fmla="val 12600000"/>
            <a:gd name="adj2" fmla="val 16200000"/>
          </a:avLst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Minglar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sulolasi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1709-1876-yillar</a:t>
          </a:r>
          <a:endParaRPr lang="ru-RU" sz="16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94537" y="1101606"/>
        <a:ext cx="1408263" cy="10346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EB832-EC31-416D-8312-408DBC841722}">
      <dsp:nvSpPr>
        <dsp:cNvPr id="0" name=""/>
        <dsp:cNvSpPr/>
      </dsp:nvSpPr>
      <dsp:spPr>
        <a:xfrm rot="10800000">
          <a:off x="1216457" y="1393"/>
          <a:ext cx="3488836" cy="1350760"/>
        </a:xfrm>
        <a:prstGeom prst="homePlat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5648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Xiva</a:t>
          </a:r>
          <a:r>
            <a:rPr lang="en-US" sz="1800" kern="1200" dirty="0"/>
            <a:t> </a:t>
          </a:r>
          <a:r>
            <a:rPr lang="en-US" sz="1800" kern="1200" dirty="0" err="1"/>
            <a:t>xonligi</a:t>
          </a:r>
          <a:r>
            <a:rPr lang="en-US" sz="1800" kern="1200" dirty="0"/>
            <a:t> 1512-1920-yillar</a:t>
          </a:r>
          <a:endParaRPr lang="ru-RU" sz="1800" kern="1200" dirty="0"/>
        </a:p>
      </dsp:txBody>
      <dsp:txXfrm rot="10800000">
        <a:off x="1554147" y="1393"/>
        <a:ext cx="3151146" cy="1350760"/>
      </dsp:txXfrm>
    </dsp:sp>
    <dsp:sp modelId="{454709F2-2E87-44F9-A08F-8692E8810EC0}">
      <dsp:nvSpPr>
        <dsp:cNvPr id="0" name=""/>
        <dsp:cNvSpPr/>
      </dsp:nvSpPr>
      <dsp:spPr>
        <a:xfrm>
          <a:off x="541076" y="1393"/>
          <a:ext cx="1350760" cy="135076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F31FDE-20C8-4ACD-959E-CDD9B926D7BA}">
      <dsp:nvSpPr>
        <dsp:cNvPr id="0" name=""/>
        <dsp:cNvSpPr/>
      </dsp:nvSpPr>
      <dsp:spPr>
        <a:xfrm rot="10800000">
          <a:off x="1216457" y="1755366"/>
          <a:ext cx="3488836" cy="1350760"/>
        </a:xfrm>
        <a:prstGeom prst="homePlate">
          <a:avLst/>
        </a:prstGeom>
        <a:solidFill>
          <a:schemeClr val="accent3">
            <a:shade val="50000"/>
            <a:hueOff val="181484"/>
            <a:satOff val="17343"/>
            <a:lumOff val="24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5648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Buxoro</a:t>
          </a:r>
          <a:r>
            <a:rPr lang="en-US" sz="1800" kern="1200" dirty="0"/>
            <a:t> </a:t>
          </a:r>
          <a:r>
            <a:rPr lang="en-US" sz="1800" kern="1200" dirty="0" err="1"/>
            <a:t>xonligi</a:t>
          </a:r>
          <a:r>
            <a:rPr lang="en-US" sz="1800" kern="1200" dirty="0"/>
            <a:t> 1501-1756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Buxoro</a:t>
          </a:r>
          <a:r>
            <a:rPr lang="en-US" sz="1800" kern="1200" dirty="0"/>
            <a:t> </a:t>
          </a:r>
          <a:r>
            <a:rPr lang="en-US" sz="1800" kern="1200" dirty="0" err="1"/>
            <a:t>amirligi</a:t>
          </a:r>
          <a:r>
            <a:rPr lang="en-US" sz="1800" kern="1200" dirty="0"/>
            <a:t> 1756-1920</a:t>
          </a:r>
          <a:endParaRPr lang="ru-RU" sz="1800" kern="1200" dirty="0"/>
        </a:p>
      </dsp:txBody>
      <dsp:txXfrm rot="10800000">
        <a:off x="1554147" y="1755366"/>
        <a:ext cx="3151146" cy="1350760"/>
      </dsp:txXfrm>
    </dsp:sp>
    <dsp:sp modelId="{6C156166-790C-4244-B440-5A08E2701368}">
      <dsp:nvSpPr>
        <dsp:cNvPr id="0" name=""/>
        <dsp:cNvSpPr/>
      </dsp:nvSpPr>
      <dsp:spPr>
        <a:xfrm>
          <a:off x="541076" y="1755366"/>
          <a:ext cx="1350760" cy="135076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97DE2-A62F-4B5B-BF94-B8A734C87B39}">
      <dsp:nvSpPr>
        <dsp:cNvPr id="0" name=""/>
        <dsp:cNvSpPr/>
      </dsp:nvSpPr>
      <dsp:spPr>
        <a:xfrm rot="10800000">
          <a:off x="1216457" y="3509339"/>
          <a:ext cx="3488836" cy="1350760"/>
        </a:xfrm>
        <a:prstGeom prst="homePlate">
          <a:avLst/>
        </a:prstGeom>
        <a:solidFill>
          <a:schemeClr val="accent3">
            <a:shade val="50000"/>
            <a:hueOff val="181484"/>
            <a:satOff val="17343"/>
            <a:lumOff val="24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5648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Qo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1800" kern="1200" dirty="0" err="1"/>
            <a:t>qon</a:t>
          </a:r>
          <a:r>
            <a:rPr lang="en-US" sz="1800" kern="1200" dirty="0"/>
            <a:t> </a:t>
          </a:r>
          <a:r>
            <a:rPr lang="en-US" sz="1800" kern="1200" dirty="0" err="1"/>
            <a:t>xonligi</a:t>
          </a:r>
          <a:r>
            <a:rPr lang="en-US" sz="1800" kern="1200" dirty="0"/>
            <a:t> 1709-1876</a:t>
          </a:r>
          <a:endParaRPr lang="ru-RU" sz="1800" kern="1200" dirty="0"/>
        </a:p>
      </dsp:txBody>
      <dsp:txXfrm rot="10800000">
        <a:off x="1554147" y="3509339"/>
        <a:ext cx="3151146" cy="1350760"/>
      </dsp:txXfrm>
    </dsp:sp>
    <dsp:sp modelId="{1672ED67-650E-4DA3-8992-FE0B88CCE7CD}">
      <dsp:nvSpPr>
        <dsp:cNvPr id="0" name=""/>
        <dsp:cNvSpPr/>
      </dsp:nvSpPr>
      <dsp:spPr>
        <a:xfrm>
          <a:off x="541076" y="3509339"/>
          <a:ext cx="1350760" cy="1350760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A3E10-7F52-4B59-86B9-984332E61309}">
      <dsp:nvSpPr>
        <dsp:cNvPr id="0" name=""/>
        <dsp:cNvSpPr/>
      </dsp:nvSpPr>
      <dsp:spPr>
        <a:xfrm>
          <a:off x="2715197" y="1621039"/>
          <a:ext cx="1231227" cy="1231227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Times New Roman" panose="02020603050405020304" pitchFamily="18" charset="0"/>
              <a:cs typeface="Times New Roman" panose="02020603050405020304" pitchFamily="18" charset="0"/>
            </a:rPr>
            <a:t>Buxoro xonligi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95506" y="1801348"/>
        <a:ext cx="870609" cy="870609"/>
      </dsp:txXfrm>
    </dsp:sp>
    <dsp:sp modelId="{984A2226-B667-42D9-AD45-52B8A5807D36}">
      <dsp:nvSpPr>
        <dsp:cNvPr id="0" name=""/>
        <dsp:cNvSpPr/>
      </dsp:nvSpPr>
      <dsp:spPr>
        <a:xfrm rot="16200000">
          <a:off x="3144699" y="1418292"/>
          <a:ext cx="372224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72224" y="16634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321505" y="1425621"/>
        <a:ext cx="18611" cy="18611"/>
      </dsp:txXfrm>
    </dsp:sp>
    <dsp:sp modelId="{4A31FA93-6566-4840-9B18-4638360D26AE}">
      <dsp:nvSpPr>
        <dsp:cNvPr id="0" name=""/>
        <dsp:cNvSpPr/>
      </dsp:nvSpPr>
      <dsp:spPr>
        <a:xfrm>
          <a:off x="2715197" y="17587"/>
          <a:ext cx="1231227" cy="1231227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Times New Roman" panose="02020603050405020304" pitchFamily="18" charset="0"/>
              <a:cs typeface="Times New Roman" panose="02020603050405020304" pitchFamily="18" charset="0"/>
            </a:rPr>
            <a:t>Shayboniyxon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95506" y="197896"/>
        <a:ext cx="870609" cy="870609"/>
      </dsp:txXfrm>
    </dsp:sp>
    <dsp:sp modelId="{B72E264B-39FD-4764-A228-4E163E76D552}">
      <dsp:nvSpPr>
        <dsp:cNvPr id="0" name=""/>
        <dsp:cNvSpPr/>
      </dsp:nvSpPr>
      <dsp:spPr>
        <a:xfrm>
          <a:off x="3946425" y="2220018"/>
          <a:ext cx="372224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72224" y="16634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123231" y="2227347"/>
        <a:ext cx="18611" cy="18611"/>
      </dsp:txXfrm>
    </dsp:sp>
    <dsp:sp modelId="{26B3C5A0-D9FB-4983-96DA-95AEDD698923}">
      <dsp:nvSpPr>
        <dsp:cNvPr id="0" name=""/>
        <dsp:cNvSpPr/>
      </dsp:nvSpPr>
      <dsp:spPr>
        <a:xfrm>
          <a:off x="4318649" y="1621039"/>
          <a:ext cx="1231227" cy="1231227"/>
        </a:xfrm>
        <a:prstGeom prst="ellipse">
          <a:avLst/>
        </a:prstGeom>
        <a:solidFill>
          <a:schemeClr val="accent3">
            <a:shade val="80000"/>
            <a:hueOff val="70762"/>
            <a:satOff val="3724"/>
            <a:lumOff val="6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98958" y="1801348"/>
        <a:ext cx="870609" cy="870609"/>
      </dsp:txXfrm>
    </dsp:sp>
    <dsp:sp modelId="{82AB77BD-8AC6-4F63-8070-6A26B25AA350}">
      <dsp:nvSpPr>
        <dsp:cNvPr id="0" name=""/>
        <dsp:cNvSpPr/>
      </dsp:nvSpPr>
      <dsp:spPr>
        <a:xfrm rot="5400000">
          <a:off x="3144699" y="3021744"/>
          <a:ext cx="372224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72224" y="16634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321505" y="3029073"/>
        <a:ext cx="18611" cy="18611"/>
      </dsp:txXfrm>
    </dsp:sp>
    <dsp:sp modelId="{DB75D26E-7269-4F36-967F-4A1519E8DDD8}">
      <dsp:nvSpPr>
        <dsp:cNvPr id="0" name=""/>
        <dsp:cNvSpPr/>
      </dsp:nvSpPr>
      <dsp:spPr>
        <a:xfrm>
          <a:off x="2715197" y="3224491"/>
          <a:ext cx="1231227" cy="1231227"/>
        </a:xfrm>
        <a:prstGeom prst="ellipse">
          <a:avLst/>
        </a:prstGeom>
        <a:solidFill>
          <a:schemeClr val="accent3">
            <a:shade val="80000"/>
            <a:hueOff val="141524"/>
            <a:satOff val="7449"/>
            <a:lumOff val="134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95506" y="3404800"/>
        <a:ext cx="870609" cy="870609"/>
      </dsp:txXfrm>
    </dsp:sp>
    <dsp:sp modelId="{FAED578E-04CB-4B65-9897-4B38843D63DA}">
      <dsp:nvSpPr>
        <dsp:cNvPr id="0" name=""/>
        <dsp:cNvSpPr/>
      </dsp:nvSpPr>
      <dsp:spPr>
        <a:xfrm rot="10877598">
          <a:off x="2347201" y="2201968"/>
          <a:ext cx="368199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68199" y="16634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522096" y="2209398"/>
        <a:ext cx="18409" cy="18409"/>
      </dsp:txXfrm>
    </dsp:sp>
    <dsp:sp modelId="{A82B6186-168B-4740-AD7C-DA124DCCC31C}">
      <dsp:nvSpPr>
        <dsp:cNvPr id="0" name=""/>
        <dsp:cNvSpPr/>
      </dsp:nvSpPr>
      <dsp:spPr>
        <a:xfrm>
          <a:off x="1116177" y="1584939"/>
          <a:ext cx="1231227" cy="1231227"/>
        </a:xfrm>
        <a:prstGeom prst="ellipse">
          <a:avLst/>
        </a:prstGeom>
        <a:solidFill>
          <a:schemeClr val="accent3">
            <a:shade val="80000"/>
            <a:hueOff val="212286"/>
            <a:satOff val="11173"/>
            <a:lumOff val="20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6486" y="1765248"/>
        <a:ext cx="870609" cy="8706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A3E10-7F52-4B59-86B9-984332E61309}">
      <dsp:nvSpPr>
        <dsp:cNvPr id="0" name=""/>
        <dsp:cNvSpPr/>
      </dsp:nvSpPr>
      <dsp:spPr>
        <a:xfrm>
          <a:off x="2715197" y="1621039"/>
          <a:ext cx="1231227" cy="1231227"/>
        </a:xfrm>
        <a:prstGeom prst="ellipse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Times New Roman" panose="02020603050405020304" pitchFamily="18" charset="0"/>
              <a:cs typeface="Times New Roman" panose="02020603050405020304" pitchFamily="18" charset="0"/>
            </a:rPr>
            <a:t>Qo</a:t>
          </a:r>
          <a:r>
            <a:rPr lang="en-US" sz="21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2100" kern="1200">
              <a:latin typeface="Times New Roman" panose="02020603050405020304" pitchFamily="18" charset="0"/>
              <a:cs typeface="Times New Roman" panose="02020603050405020304" pitchFamily="18" charset="0"/>
            </a:rPr>
            <a:t>qon xonligi</a:t>
          </a:r>
          <a:endParaRPr lang="ru-RU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95506" y="1801348"/>
        <a:ext cx="870609" cy="870609"/>
      </dsp:txXfrm>
    </dsp:sp>
    <dsp:sp modelId="{984A2226-B667-42D9-AD45-52B8A5807D36}">
      <dsp:nvSpPr>
        <dsp:cNvPr id="0" name=""/>
        <dsp:cNvSpPr/>
      </dsp:nvSpPr>
      <dsp:spPr>
        <a:xfrm rot="16200000">
          <a:off x="3144699" y="1418292"/>
          <a:ext cx="372224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72224" y="1663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321505" y="1425621"/>
        <a:ext cx="18611" cy="18611"/>
      </dsp:txXfrm>
    </dsp:sp>
    <dsp:sp modelId="{4A31FA93-6566-4840-9B18-4638360D26AE}">
      <dsp:nvSpPr>
        <dsp:cNvPr id="0" name=""/>
        <dsp:cNvSpPr/>
      </dsp:nvSpPr>
      <dsp:spPr>
        <a:xfrm>
          <a:off x="2715197" y="17587"/>
          <a:ext cx="1231227" cy="1231227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Shoxruhbiy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95506" y="197896"/>
        <a:ext cx="870609" cy="870609"/>
      </dsp:txXfrm>
    </dsp:sp>
    <dsp:sp modelId="{B72E264B-39FD-4764-A228-4E163E76D552}">
      <dsp:nvSpPr>
        <dsp:cNvPr id="0" name=""/>
        <dsp:cNvSpPr/>
      </dsp:nvSpPr>
      <dsp:spPr>
        <a:xfrm>
          <a:off x="3946425" y="2220018"/>
          <a:ext cx="344933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44933" y="1663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110268" y="2228029"/>
        <a:ext cx="17246" cy="17246"/>
      </dsp:txXfrm>
    </dsp:sp>
    <dsp:sp modelId="{26B3C5A0-D9FB-4983-96DA-95AEDD698923}">
      <dsp:nvSpPr>
        <dsp:cNvPr id="0" name=""/>
        <dsp:cNvSpPr/>
      </dsp:nvSpPr>
      <dsp:spPr>
        <a:xfrm>
          <a:off x="4291358" y="1621039"/>
          <a:ext cx="1231227" cy="1231227"/>
        </a:xfrm>
        <a:prstGeom prst="ellipse">
          <a:avLst/>
        </a:prstGeom>
        <a:solidFill>
          <a:schemeClr val="accent3">
            <a:shade val="50000"/>
            <a:hueOff val="136113"/>
            <a:satOff val="13007"/>
            <a:lumOff val="18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71667" y="1801348"/>
        <a:ext cx="870609" cy="870609"/>
      </dsp:txXfrm>
    </dsp:sp>
    <dsp:sp modelId="{82AB77BD-8AC6-4F63-8070-6A26B25AA350}">
      <dsp:nvSpPr>
        <dsp:cNvPr id="0" name=""/>
        <dsp:cNvSpPr/>
      </dsp:nvSpPr>
      <dsp:spPr>
        <a:xfrm rot="5400000">
          <a:off x="3144699" y="3021744"/>
          <a:ext cx="372224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72224" y="1663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321505" y="3029073"/>
        <a:ext cx="18611" cy="18611"/>
      </dsp:txXfrm>
    </dsp:sp>
    <dsp:sp modelId="{DB75D26E-7269-4F36-967F-4A1519E8DDD8}">
      <dsp:nvSpPr>
        <dsp:cNvPr id="0" name=""/>
        <dsp:cNvSpPr/>
      </dsp:nvSpPr>
      <dsp:spPr>
        <a:xfrm>
          <a:off x="2715197" y="3224491"/>
          <a:ext cx="1231227" cy="1231227"/>
        </a:xfrm>
        <a:prstGeom prst="ellipse">
          <a:avLst/>
        </a:prstGeom>
        <a:solidFill>
          <a:schemeClr val="accent3">
            <a:shade val="50000"/>
            <a:hueOff val="272226"/>
            <a:satOff val="26014"/>
            <a:lumOff val="369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95506" y="3404800"/>
        <a:ext cx="870609" cy="870609"/>
      </dsp:txXfrm>
    </dsp:sp>
    <dsp:sp modelId="{FAED578E-04CB-4B65-9897-4B38843D63DA}">
      <dsp:nvSpPr>
        <dsp:cNvPr id="0" name=""/>
        <dsp:cNvSpPr/>
      </dsp:nvSpPr>
      <dsp:spPr>
        <a:xfrm rot="10800000">
          <a:off x="2342973" y="2220018"/>
          <a:ext cx="372224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72224" y="1663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519779" y="2227347"/>
        <a:ext cx="18611" cy="18611"/>
      </dsp:txXfrm>
    </dsp:sp>
    <dsp:sp modelId="{A82B6186-168B-4740-AD7C-DA124DCCC31C}">
      <dsp:nvSpPr>
        <dsp:cNvPr id="0" name=""/>
        <dsp:cNvSpPr/>
      </dsp:nvSpPr>
      <dsp:spPr>
        <a:xfrm>
          <a:off x="1111745" y="1621039"/>
          <a:ext cx="1231227" cy="1231227"/>
        </a:xfrm>
        <a:prstGeom prst="ellipse">
          <a:avLst/>
        </a:prstGeom>
        <a:solidFill>
          <a:schemeClr val="accent3">
            <a:shade val="50000"/>
            <a:hueOff val="136113"/>
            <a:satOff val="13007"/>
            <a:lumOff val="18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2054" y="1801348"/>
        <a:ext cx="870609" cy="8706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A3E10-7F52-4B59-86B9-984332E61309}">
      <dsp:nvSpPr>
        <dsp:cNvPr id="0" name=""/>
        <dsp:cNvSpPr/>
      </dsp:nvSpPr>
      <dsp:spPr>
        <a:xfrm>
          <a:off x="2715197" y="1620423"/>
          <a:ext cx="1231227" cy="1231227"/>
        </a:xfrm>
        <a:prstGeom prst="ellipse">
          <a:avLst/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 panose="02020603050405020304" pitchFamily="18" charset="0"/>
              <a:cs typeface="Times New Roman" panose="02020603050405020304" pitchFamily="18" charset="0"/>
            </a:rPr>
            <a:t>Xiva</a:t>
          </a:r>
          <a:r>
            <a:rPr lang="en-US" sz="2300" kern="1200" baseline="0">
              <a:latin typeface="Times New Roman" panose="02020603050405020304" pitchFamily="18" charset="0"/>
              <a:cs typeface="Times New Roman" panose="02020603050405020304" pitchFamily="18" charset="0"/>
            </a:rPr>
            <a:t> xonligi</a:t>
          </a:r>
          <a:endParaRPr lang="ru-RU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95506" y="1800732"/>
        <a:ext cx="870609" cy="870609"/>
      </dsp:txXfrm>
    </dsp:sp>
    <dsp:sp modelId="{984A2226-B667-42D9-AD45-52B8A5807D36}">
      <dsp:nvSpPr>
        <dsp:cNvPr id="0" name=""/>
        <dsp:cNvSpPr/>
      </dsp:nvSpPr>
      <dsp:spPr>
        <a:xfrm rot="16200000">
          <a:off x="3162746" y="1435724"/>
          <a:ext cx="336130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36130" y="1663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322408" y="1443955"/>
        <a:ext cx="16806" cy="16806"/>
      </dsp:txXfrm>
    </dsp:sp>
    <dsp:sp modelId="{4A31FA93-6566-4840-9B18-4638360D26AE}">
      <dsp:nvSpPr>
        <dsp:cNvPr id="0" name=""/>
        <dsp:cNvSpPr/>
      </dsp:nvSpPr>
      <dsp:spPr>
        <a:xfrm>
          <a:off x="2715197" y="53065"/>
          <a:ext cx="1231227" cy="1231227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Elbarsxon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95506" y="233374"/>
        <a:ext cx="870609" cy="870609"/>
      </dsp:txXfrm>
    </dsp:sp>
    <dsp:sp modelId="{B72E264B-39FD-4764-A228-4E163E76D552}">
      <dsp:nvSpPr>
        <dsp:cNvPr id="0" name=""/>
        <dsp:cNvSpPr/>
      </dsp:nvSpPr>
      <dsp:spPr>
        <a:xfrm>
          <a:off x="3946425" y="2219403"/>
          <a:ext cx="344933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44933" y="1663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110268" y="2227414"/>
        <a:ext cx="17246" cy="17246"/>
      </dsp:txXfrm>
    </dsp:sp>
    <dsp:sp modelId="{26B3C5A0-D9FB-4983-96DA-95AEDD698923}">
      <dsp:nvSpPr>
        <dsp:cNvPr id="0" name=""/>
        <dsp:cNvSpPr/>
      </dsp:nvSpPr>
      <dsp:spPr>
        <a:xfrm>
          <a:off x="4291358" y="1620423"/>
          <a:ext cx="1231227" cy="1231227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71667" y="1800732"/>
        <a:ext cx="870609" cy="870609"/>
      </dsp:txXfrm>
    </dsp:sp>
    <dsp:sp modelId="{82AB77BD-8AC6-4F63-8070-6A26B25AA350}">
      <dsp:nvSpPr>
        <dsp:cNvPr id="0" name=""/>
        <dsp:cNvSpPr/>
      </dsp:nvSpPr>
      <dsp:spPr>
        <a:xfrm rot="5400000">
          <a:off x="3145315" y="3020513"/>
          <a:ext cx="370992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70992" y="1663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321536" y="3027872"/>
        <a:ext cx="18549" cy="18549"/>
      </dsp:txXfrm>
    </dsp:sp>
    <dsp:sp modelId="{DB75D26E-7269-4F36-967F-4A1519E8DDD8}">
      <dsp:nvSpPr>
        <dsp:cNvPr id="0" name=""/>
        <dsp:cNvSpPr/>
      </dsp:nvSpPr>
      <dsp:spPr>
        <a:xfrm>
          <a:off x="2615763" y="3222644"/>
          <a:ext cx="1430095" cy="1233690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25196" y="3403314"/>
        <a:ext cx="1011229" cy="872350"/>
      </dsp:txXfrm>
    </dsp:sp>
    <dsp:sp modelId="{FAED578E-04CB-4B65-9897-4B38843D63DA}">
      <dsp:nvSpPr>
        <dsp:cNvPr id="0" name=""/>
        <dsp:cNvSpPr/>
      </dsp:nvSpPr>
      <dsp:spPr>
        <a:xfrm rot="10800000">
          <a:off x="2342973" y="2219403"/>
          <a:ext cx="372224" cy="33268"/>
        </a:xfrm>
        <a:custGeom>
          <a:avLst/>
          <a:gdLst/>
          <a:ahLst/>
          <a:cxnLst/>
          <a:rect l="0" t="0" r="0" b="0"/>
          <a:pathLst>
            <a:path>
              <a:moveTo>
                <a:pt x="0" y="16634"/>
              </a:moveTo>
              <a:lnTo>
                <a:pt x="372224" y="1663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519779" y="2226731"/>
        <a:ext cx="18611" cy="18611"/>
      </dsp:txXfrm>
    </dsp:sp>
    <dsp:sp modelId="{A82B6186-168B-4740-AD7C-DA124DCCC31C}">
      <dsp:nvSpPr>
        <dsp:cNvPr id="0" name=""/>
        <dsp:cNvSpPr/>
      </dsp:nvSpPr>
      <dsp:spPr>
        <a:xfrm>
          <a:off x="1111745" y="1620423"/>
          <a:ext cx="1231227" cy="1231227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2054" y="1800732"/>
        <a:ext cx="870609" cy="8706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106D3-A013-4B06-B263-30CBB5EB4B51}">
      <dsp:nvSpPr>
        <dsp:cNvPr id="0" name=""/>
        <dsp:cNvSpPr/>
      </dsp:nvSpPr>
      <dsp:spPr>
        <a:xfrm rot="5400000">
          <a:off x="348073" y="2515678"/>
          <a:ext cx="1301636" cy="148186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1392B-16D1-4CBE-AD63-768A0657E598}">
      <dsp:nvSpPr>
        <dsp:cNvPr id="0" name=""/>
        <dsp:cNvSpPr/>
      </dsp:nvSpPr>
      <dsp:spPr>
        <a:xfrm>
          <a:off x="3218" y="1072788"/>
          <a:ext cx="2191189" cy="1533761"/>
        </a:xfrm>
        <a:prstGeom prst="roundRect">
          <a:avLst>
            <a:gd name="adj" fmla="val 1667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Ichanqal’a</a:t>
          </a:r>
          <a:endParaRPr lang="ru-RU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104" y="1147674"/>
        <a:ext cx="2041417" cy="1383989"/>
      </dsp:txXfrm>
    </dsp:sp>
    <dsp:sp modelId="{8C2CB13F-788A-48D6-81B2-502FF44DD96F}">
      <dsp:nvSpPr>
        <dsp:cNvPr id="0" name=""/>
        <dsp:cNvSpPr/>
      </dsp:nvSpPr>
      <dsp:spPr>
        <a:xfrm>
          <a:off x="2195921" y="1027572"/>
          <a:ext cx="1590634" cy="1622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Xiva</a:t>
          </a:r>
          <a:r>
            <a:rPr lang="en-US" sz="1900" kern="1200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baseline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xonligidagi</a:t>
          </a:r>
          <a:r>
            <a:rPr lang="en-US" sz="1900" kern="1200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baseline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asosiy</a:t>
          </a:r>
          <a:r>
            <a:rPr lang="en-US" sz="1900" kern="1200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baseline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ichki</a:t>
          </a:r>
          <a:r>
            <a:rPr lang="en-US" sz="1900" kern="1200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baseline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shahar</a:t>
          </a:r>
          <a:r>
            <a:rPr lang="en-US" sz="1900" kern="1200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baseline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bo’lib</a:t>
          </a:r>
          <a:r>
            <a:rPr lang="en-US" sz="1900" kern="1200" baseline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95921" y="1027572"/>
        <a:ext cx="1590634" cy="1622644"/>
      </dsp:txXfrm>
    </dsp:sp>
    <dsp:sp modelId="{A193646C-2C09-43A6-B242-B2EFBE031A7F}">
      <dsp:nvSpPr>
        <dsp:cNvPr id="0" name=""/>
        <dsp:cNvSpPr/>
      </dsp:nvSpPr>
      <dsp:spPr>
        <a:xfrm>
          <a:off x="1819220" y="2795708"/>
          <a:ext cx="2191189" cy="1533761"/>
        </a:xfrm>
        <a:prstGeom prst="roundRect">
          <a:avLst>
            <a:gd name="adj" fmla="val 1667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Labihovuz</a:t>
          </a:r>
          <a:endParaRPr lang="ru-RU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4106" y="2870594"/>
        <a:ext cx="2041417" cy="1383989"/>
      </dsp:txXfrm>
    </dsp:sp>
    <dsp:sp modelId="{8DDF2A1C-F639-4B3C-95AC-B9EAEF81627A}">
      <dsp:nvSpPr>
        <dsp:cNvPr id="0" name=""/>
        <dsp:cNvSpPr/>
      </dsp:nvSpPr>
      <dsp:spPr>
        <a:xfrm>
          <a:off x="4010409" y="2941987"/>
          <a:ext cx="1593662" cy="1239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Buxoroda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bo’lib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2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10409" y="2941987"/>
        <a:ext cx="1593662" cy="12396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35164"/>
            <a:ext cx="10972800" cy="4389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7AB8D-7877-49FE-ABCB-7AE0BCFB37C6}" type="datetimeFigureOut">
              <a:rPr lang="ru-RU"/>
              <a:pPr>
                <a:defRPr/>
              </a:pPr>
              <a:t>02.12.2025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AC7AA-7470-4E06-9F86-FFDAB74826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4222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1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706526" y="3460133"/>
            <a:ext cx="24671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8-sinf </a:t>
            </a:r>
            <a:r>
              <a:rPr lang="en-US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r>
              <a:rPr lang="en-US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751752" y="2561015"/>
            <a:ext cx="6688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Yakuniy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dars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938212" y="398202"/>
            <a:ext cx="103155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amirlik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hukmronlik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sulolalar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01853439"/>
              </p:ext>
            </p:extLst>
          </p:nvPr>
        </p:nvGraphicFramePr>
        <p:xfrm>
          <a:off x="5562998" y="965986"/>
          <a:ext cx="6252765" cy="5748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Bilib Oling! YouTube Channel Analytics and Report - Powered by  NoxInfluencer Mobil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20" y="1199446"/>
            <a:ext cx="4389120" cy="246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ХИВА ХОНЛИГИ ХАКИДА ДАХШАТ ФАКТЛАР 408 Йиллик Тарих 1-Қисм #ТарихХаритада -  YouTub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20" y="3990917"/>
            <a:ext cx="4389121" cy="246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154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13"/>
          <p:cNvSpPr>
            <a:spLocks noChangeArrowheads="1"/>
          </p:cNvSpPr>
          <p:nvPr/>
        </p:nvSpPr>
        <p:spPr bwMode="auto">
          <a:xfrm>
            <a:off x="0" y="-153889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43236445"/>
              </p:ext>
            </p:extLst>
          </p:nvPr>
        </p:nvGraphicFramePr>
        <p:xfrm>
          <a:off x="640080" y="1503680"/>
          <a:ext cx="5246370" cy="4861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utoShape 2" descr="ПРЕЗЕНТАЦИЯ ПО ИСТОРИИ НА ТЕМУ &quot;jadidlar&quot; - история, презент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6450" y="1503680"/>
            <a:ext cx="5836170" cy="4559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D64F32-F300-F4E3-D802-30916DE33197}"/>
              </a:ext>
            </a:extLst>
          </p:cNvPr>
          <p:cNvSpPr txBox="1"/>
          <p:nvPr/>
        </p:nvSpPr>
        <p:spPr>
          <a:xfrm>
            <a:off x="4137025" y="300034"/>
            <a:ext cx="39179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E5149A0-0C13-2884-8425-D270F2111AE5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122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2" descr="Фирдавс ул-иқбол&quot; китоби, Мунис ва Огах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835022" y="248323"/>
            <a:ext cx="5036024" cy="70592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754403"/>
              </p:ext>
            </p:extLst>
          </p:nvPr>
        </p:nvGraphicFramePr>
        <p:xfrm>
          <a:off x="155572" y="1234016"/>
          <a:ext cx="11859015" cy="23110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71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324"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Buxoro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xonligi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qachon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tashkil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topgan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?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Shayboniylar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hukmronlik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qilgan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yillar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Ashtarxoniylar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hukmronlik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qilgan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yillar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Mang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‘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itlar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hukmronlik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qilgan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yillar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Amirlikning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yer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maydoni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,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aholisi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248763"/>
              </p:ext>
            </p:extLst>
          </p:nvPr>
        </p:nvGraphicFramePr>
        <p:xfrm>
          <a:off x="174377" y="3929591"/>
          <a:ext cx="11859015" cy="23110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71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324"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Buxoro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amirligida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yuqori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davlat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mansablari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Yer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egaligi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shakllari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Aholiga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solingan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asosiy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soliqlar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Aholi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o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‘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tash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kerak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bo’lgan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asosiy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majburiyatlar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Amirlikda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ichki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savdo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rivojlanmaganligining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sabablari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  <a:effectLst/>
                        </a:rPr>
                        <a:t>.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5876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2" descr="Фирдавс ул-иқбол&quot; китоби, Мунис ва Огах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63143" y="464641"/>
            <a:ext cx="2911218" cy="4462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076440"/>
              </p:ext>
            </p:extLst>
          </p:nvPr>
        </p:nvGraphicFramePr>
        <p:xfrm>
          <a:off x="155572" y="1234016"/>
          <a:ext cx="11859015" cy="25853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71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324"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Xiva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xonligi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qachon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tashkil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topgan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?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Xonlikning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asoschisi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Abulg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‘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oziyxon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hukmronlik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qilgan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yillar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va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u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bitgan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tarixiy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asarlar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Qo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‘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ng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‘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irotlar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sulolasining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hokimiyat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tepasiga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kelishi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Xonlik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aholisining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umumiy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soni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va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milliy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2"/>
                          </a:solidFill>
                        </a:rPr>
                        <a:t>tarkibi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851773"/>
              </p:ext>
            </p:extLst>
          </p:nvPr>
        </p:nvGraphicFramePr>
        <p:xfrm>
          <a:off x="174377" y="3929591"/>
          <a:ext cx="11859015" cy="23110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71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324"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Xonlikda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bosh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vazir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qanday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nom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atalgan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Muhammad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Rahimxon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tkazgan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islohotlar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Aholiga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solingan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asosiy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soliqlar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Aholi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tash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kerak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bo’lgan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asosiy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majburiyatlar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Xiva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xonligi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tarixida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yuz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bergan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muhim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tarixiy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voqealar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354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2" descr="Фирдавс ул-иқбол&quot; китоби, Мунис ва Огах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43276" y="391759"/>
            <a:ext cx="2683606" cy="5640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787289"/>
              </p:ext>
            </p:extLst>
          </p:nvPr>
        </p:nvGraphicFramePr>
        <p:xfrm>
          <a:off x="155572" y="1234016"/>
          <a:ext cx="11859015" cy="23110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71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324">
                <a:tc>
                  <a:txBody>
                    <a:bodyPr/>
                    <a:lstStyle/>
                    <a:p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Qo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</a:rPr>
                        <a:t>‘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qon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xonligi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qachon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tashkil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topgan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?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Xonlikning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asoschisi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Olimxonning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xonlik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tarixidagi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o’rni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Xonlik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aholisining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umumiy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soni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va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asosiy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soliqlar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“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Oltin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beshik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”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rivoyatining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mazmuni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986500"/>
              </p:ext>
            </p:extLst>
          </p:nvPr>
        </p:nvGraphicFramePr>
        <p:xfrm>
          <a:off x="174377" y="3929591"/>
          <a:ext cx="11859015" cy="25853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71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18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324"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Xonlikda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bosh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vazir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qanday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nom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bilan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atalgan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?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Qo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</a:rPr>
                        <a:t>‘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qon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xonligi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tarixida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yuz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bergan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eng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muhim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tarixiy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voqealar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Umarxon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va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Qo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</a:rPr>
                        <a:t>‘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qon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adabiy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muhiti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.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Yerga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egaligi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shakllari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,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soliq</a:t>
                      </a:r>
                      <a:r>
                        <a:rPr lang="en-US" b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va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majburiyatlar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Buxoro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-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Qo</a:t>
                      </a:r>
                      <a:r>
                        <a:rPr lang="en-US" sz="1800" b="1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chemeClr val="tx1"/>
                          </a:solidFill>
                        </a:rPr>
                        <a:t>‘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qon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b="0" baseline="0" dirty="0" err="1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munosabatlari</a:t>
                      </a:r>
                      <a:r>
                        <a:rPr lang="en-US" b="0" baseline="0" dirty="0">
                          <a:ln>
                            <a:solidFill>
                              <a:schemeClr val="tx2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.</a:t>
                      </a:r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324"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n>
                          <a:solidFill>
                            <a:schemeClr val="tx2"/>
                          </a:solidFill>
                        </a:ln>
                        <a:solidFill>
                          <a:sysClr val="windowText" lastClr="000000"/>
                        </a:solidFill>
                        <a:cs typeface="Andalus" panose="02020603050405020304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6527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ента лицом вниз 1"/>
          <p:cNvSpPr/>
          <p:nvPr/>
        </p:nvSpPr>
        <p:spPr>
          <a:xfrm>
            <a:off x="2497540" y="196792"/>
            <a:ext cx="7519917" cy="1078173"/>
          </a:xfrm>
          <a:prstGeom prst="ribbon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Xonliklar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davridagi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hukmdorlar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00673716"/>
              </p:ext>
            </p:extLst>
          </p:nvPr>
        </p:nvGraphicFramePr>
        <p:xfrm>
          <a:off x="-1101776" y="954244"/>
          <a:ext cx="6661623" cy="4473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657184162"/>
              </p:ext>
            </p:extLst>
          </p:nvPr>
        </p:nvGraphicFramePr>
        <p:xfrm>
          <a:off x="6520218" y="954244"/>
          <a:ext cx="6661623" cy="4473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24561249"/>
              </p:ext>
            </p:extLst>
          </p:nvPr>
        </p:nvGraphicFramePr>
        <p:xfrm>
          <a:off x="2678133" y="2168125"/>
          <a:ext cx="6661623" cy="4473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993523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95598" y="1116457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Рамка 1"/>
          <p:cNvSpPr/>
          <p:nvPr/>
        </p:nvSpPr>
        <p:spPr>
          <a:xfrm>
            <a:off x="3302757" y="488293"/>
            <a:ext cx="5827594" cy="709684"/>
          </a:xfrm>
          <a:prstGeom prst="fram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Me’morchilik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9456647"/>
              </p:ext>
            </p:extLst>
          </p:nvPr>
        </p:nvGraphicFramePr>
        <p:xfrm>
          <a:off x="1074640" y="1500958"/>
          <a:ext cx="5607291" cy="5357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9120" y="4006461"/>
            <a:ext cx="3519064" cy="23313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8833" y="1635593"/>
            <a:ext cx="3061648" cy="19585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8486" y="1635593"/>
            <a:ext cx="2745969" cy="205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80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Горизонтальный свиток 10"/>
          <p:cNvSpPr/>
          <p:nvPr/>
        </p:nvSpPr>
        <p:spPr>
          <a:xfrm>
            <a:off x="3589953" y="391552"/>
            <a:ext cx="3882073" cy="547839"/>
          </a:xfrm>
          <a:prstGeom prst="horizontalScroll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3" y="1542635"/>
            <a:ext cx="1623868" cy="27022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735" y="4505325"/>
            <a:ext cx="1576450" cy="22761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6276" y="1663756"/>
            <a:ext cx="1648309" cy="24600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3615" y="1526053"/>
            <a:ext cx="2188346" cy="273543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35" y="4505325"/>
            <a:ext cx="1852953" cy="217722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661" y="1526053"/>
            <a:ext cx="2151585" cy="273543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3326" y="4505325"/>
            <a:ext cx="1781271" cy="215673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215" y="4505325"/>
            <a:ext cx="1630267" cy="20900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2533" y="4505326"/>
            <a:ext cx="2091279" cy="214602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2899" y="1526053"/>
            <a:ext cx="1753101" cy="270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46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6022" y="0"/>
            <a:ext cx="2145978" cy="2139881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1397586" y="5782366"/>
            <a:ext cx="11573197" cy="724247"/>
          </a:xfrm>
        </p:spPr>
        <p:txBody>
          <a:bodyPr/>
          <a:lstStyle/>
          <a:p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9-SINFDA KO’RISHGUNCHA….</a:t>
            </a:r>
            <a:endParaRPr lang="ru-RU" sz="2800" dirty="0">
              <a:solidFill>
                <a:schemeClr val="tx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AAC5E6-3131-4CDD-A345-D64C20DAE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8314" y="442197"/>
            <a:ext cx="9775372" cy="516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5602</TotalTime>
  <Words>288</Words>
  <Application>Microsoft Office PowerPoint</Application>
  <PresentationFormat>Широкоэкранный</PresentationFormat>
  <Paragraphs>61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Andalus</vt:lpstr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207</cp:revision>
  <dcterms:created xsi:type="dcterms:W3CDTF">2020-01-20T05:08:25Z</dcterms:created>
  <dcterms:modified xsi:type="dcterms:W3CDTF">2025-12-01T19:58:24Z</dcterms:modified>
</cp:coreProperties>
</file>