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20"/>
  </p:notesMasterIdLst>
  <p:sldIdLst>
    <p:sldId id="425" r:id="rId3"/>
    <p:sldId id="452" r:id="rId4"/>
    <p:sldId id="450" r:id="rId5"/>
    <p:sldId id="449" r:id="rId6"/>
    <p:sldId id="453" r:id="rId7"/>
    <p:sldId id="454" r:id="rId8"/>
    <p:sldId id="455" r:id="rId9"/>
    <p:sldId id="442" r:id="rId10"/>
    <p:sldId id="443" r:id="rId11"/>
    <p:sldId id="456" r:id="rId12"/>
    <p:sldId id="430" r:id="rId13"/>
    <p:sldId id="444" r:id="rId14"/>
    <p:sldId id="457" r:id="rId15"/>
    <p:sldId id="446" r:id="rId16"/>
    <p:sldId id="447" r:id="rId17"/>
    <p:sldId id="458" r:id="rId18"/>
    <p:sldId id="2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789D5"/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3EBB4501-93A3-41FE-A9BA-000E0F6E9E1B}"/>
    <pc:docChg chg="undo custSel modSld">
      <pc:chgData name="Odina Norbo'tayeva" userId="dbcdeb9d9dad59af" providerId="LiveId" clId="{3EBB4501-93A3-41FE-A9BA-000E0F6E9E1B}" dt="2025-12-02T18:03:59.778" v="304" actId="2711"/>
      <pc:docMkLst>
        <pc:docMk/>
      </pc:docMkLst>
      <pc:sldChg chg="delSp modSp mod">
        <pc:chgData name="Odina Norbo'tayeva" userId="dbcdeb9d9dad59af" providerId="LiveId" clId="{3EBB4501-93A3-41FE-A9BA-000E0F6E9E1B}" dt="2025-12-02T18:03:59.778" v="304" actId="2711"/>
        <pc:sldMkLst>
          <pc:docMk/>
          <pc:sldMk cId="2737942562" sldId="298"/>
        </pc:sldMkLst>
        <pc:spChg chg="mod">
          <ac:chgData name="Odina Norbo'tayeva" userId="dbcdeb9d9dad59af" providerId="LiveId" clId="{3EBB4501-93A3-41FE-A9BA-000E0F6E9E1B}" dt="2025-12-02T18:03:59.778" v="304" actId="2711"/>
          <ac:spMkLst>
            <pc:docMk/>
            <pc:sldMk cId="2737942562" sldId="298"/>
            <ac:spMk id="8" creationId="{7D910422-98D7-4D35-9658-69B75E517977}"/>
          </ac:spMkLst>
        </pc:spChg>
        <pc:picChg chg="del">
          <ac:chgData name="Odina Norbo'tayeva" userId="dbcdeb9d9dad59af" providerId="LiveId" clId="{3EBB4501-93A3-41FE-A9BA-000E0F6E9E1B}" dt="2025-12-02T18:03:48.694" v="302" actId="478"/>
          <ac:picMkLst>
            <pc:docMk/>
            <pc:sldMk cId="2737942562" sldId="298"/>
            <ac:picMk id="7" creationId="{07936D00-08F0-4F0F-B03C-BD109B8508AB}"/>
          </ac:picMkLst>
        </pc:picChg>
        <pc:picChg chg="del">
          <ac:chgData name="Odina Norbo'tayeva" userId="dbcdeb9d9dad59af" providerId="LiveId" clId="{3EBB4501-93A3-41FE-A9BA-000E0F6E9E1B}" dt="2025-12-02T18:03:51.329" v="303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3EBB4501-93A3-41FE-A9BA-000E0F6E9E1B}" dt="2025-12-02T06:09:30.531" v="18" actId="1076"/>
        <pc:sldMkLst>
          <pc:docMk/>
          <pc:sldMk cId="2254827404" sldId="425"/>
        </pc:sldMkLst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" creationId="{200F8DE0-963A-461A-B059-773ABD5DBCDF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" creationId="{E75D8501-4333-4C1D-8388-E8CB7BB6F881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" creationId="{A598A8A1-18C7-49FA-9D91-7D9A65FF398C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" creationId="{157A2630-03FC-4B32-8DDC-335160665D0F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" creationId="{D068B606-3911-4C52-9A29-C0E5C61FF8D4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8" creationId="{04B999E3-123C-4127-8EF0-154F01EFB764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9" creationId="{2D428102-53F0-46EF-8912-61C55E8C6F03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0" creationId="{009C70FE-9A9E-4876-849B-F2FF24C251A4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1" creationId="{6B2169A2-DA00-48EA-BE19-67CD6864447F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2" creationId="{3EA62B88-FB81-4CA9-BE54-51365530FB73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3" creationId="{5599F238-4745-47F0-9CF8-FD28A7388811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4" creationId="{0044BA71-ABFB-47B9-B537-4CAA58DBB57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5" creationId="{301B14A8-A214-4320-B93E-234D3DC3A97A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6" creationId="{595FF867-9880-434B-A7DB-0BBCB39E20B8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7" creationId="{2A339D3C-B846-4191-B360-CCE64F2428C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8" creationId="{409D1C0F-1A8C-4D56-A367-14052906358E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19" creationId="{A7662532-B7E4-4E8B-88B3-A74D60E59031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0" creationId="{AB4F67DE-62F1-498C-8573-772A2C2DE09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1" creationId="{A7641E70-50B1-4604-9E75-C7396AA57CD3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2" creationId="{CC62FDBF-C79B-41A8-BD4D-F1CFB8700803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3" creationId="{A90DC8EA-7645-439D-A7F0-8F3F5A4627B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4" creationId="{DFB67C30-6803-41E0-AD23-E18E10397FA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5" creationId="{91A9EB38-2DE1-405F-A87A-D74FB5506817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6" creationId="{6811B0D4-3048-4B57-BC4E-DEA62C9B42F2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7" creationId="{453E9134-3257-4722-B580-233F1A335CE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8" creationId="{CD24E760-DBC6-48DB-9203-13DDF56DE40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29" creationId="{DA74F539-FC85-4284-8FC9-C6C04C24405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0" creationId="{78B15DD1-B87E-4A4D-BD26-6DF0336B4575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1" creationId="{E1E926BB-D2BB-4E11-A385-9B67EDF3A5A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2" creationId="{5CC5FED1-189A-4DCE-96A1-2CD7EAFE3EBC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3" creationId="{2933B137-F73F-49E1-9F96-B844D584E50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4" creationId="{C92FAA2E-59A7-4274-8F74-A9FD4159426C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5" creationId="{9EAAB058-2E5D-436F-965F-179BC2FEEFC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6" creationId="{B90AF638-37AE-4350-BAD0-8878FB06C1ED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7" creationId="{E6BE6693-1368-46E8-8A82-5AA3831D6F80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8" creationId="{00E13276-58BD-4388-B8CB-B3AA36129E42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39" creationId="{6D5A444A-9745-4E1C-B3ED-02FAC078B22A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0" creationId="{D8391CB6-7662-43A8-9705-B08D307D1F23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1" creationId="{4766534B-5BD3-4F1E-BD79-8652E9F82942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2" creationId="{BB7A273E-46BB-4F83-A797-61E2BE844012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3" creationId="{1F279BF3-EA5C-4DB9-B4CE-03B69D81281D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4" creationId="{1528FB8C-70AC-4215-9443-F23616A6CB9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5" creationId="{8B2CFBDF-AECF-4E26-A9B2-3B09D8A91325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6" creationId="{CF8E710C-A9BB-4B55-A677-BEA7456DF7C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7" creationId="{5ECDCCBE-CD3E-471C-BF1E-B2D18B732B0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8" creationId="{6BF8BBF0-AEFC-4AC8-A1B8-4454A275493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49" creationId="{A3B97906-F04A-4862-B8DA-12FC66236E61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0" creationId="{DAD1268B-02D5-4E8B-92C9-90A4B5C80970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1" creationId="{39C965E4-B34D-4DB5-8F88-46BA1C15235B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2" creationId="{362BCED7-4D39-40CC-941B-2FD378F30E5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3" creationId="{DAC881E2-AAA0-443A-9077-5670D161C8A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4" creationId="{FC1229F4-954A-4ED0-9730-24DA42CA7BF4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5" creationId="{63AF78AD-0185-4CF5-8618-04D0BA1121B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6" creationId="{B787E24B-CF9D-41F1-93D9-5F8954867B06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7" creationId="{A19E8DA7-8434-4F98-82EB-349E0B0BCBB7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8" creationId="{D262153D-B18F-409F-AC95-B8787432D950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59" creationId="{14BC6AEF-D75F-4FF2-86AF-0FE820809E4D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0" creationId="{6855DB7A-E638-46D0-BA3E-92015AA9D6F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1" creationId="{9808BB50-A472-4CC1-8665-17C190E41FC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2" creationId="{B60B742A-825B-4708-AF8D-79361BED7CDF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3" creationId="{90CE8077-A3BA-4A00-BCF6-EACC8FDB29F3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4" creationId="{CFB14704-F3BB-4927-9987-44E2B7C59952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5" creationId="{2D8AA921-1D0E-4049-A6A4-8B47B313DF8A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6" creationId="{7F049FEF-056E-4F30-9C3F-357B38967672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7" creationId="{A0EE0587-BBE2-4359-B110-F6EB06E1BBF1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8" creationId="{3F0468E6-DD29-4456-81AA-3F03D876D0FD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69" creationId="{E1A662CA-340C-4A44-B2FC-F6BC0190F09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0" creationId="{86F64AFF-0252-4FFE-94B3-44D94966033E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1" creationId="{62235B75-D46B-4371-A6EA-64C142894E47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2" creationId="{6FBFFD93-DB17-4596-8759-CD48BF3D61C9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3" creationId="{CC11BF89-AAB8-48B2-89EB-85B74E8AA2CA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4" creationId="{3C2106C6-6385-45D5-838E-C3B5EE781AF1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5" creationId="{84C9CF14-E611-4F88-904E-2FF65B17028E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6" creationId="{93FD515E-C9EC-4A45-A1AE-77547A31E185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7" creationId="{4615A9FE-C99D-4558-9FA5-ABF48680B43A}"/>
          </ac:spMkLst>
        </pc:spChg>
        <pc:spChg chg="mod">
          <ac:chgData name="Odina Norbo'tayeva" userId="dbcdeb9d9dad59af" providerId="LiveId" clId="{3EBB4501-93A3-41FE-A9BA-000E0F6E9E1B}" dt="2025-12-02T06:07:53.433" v="5" actId="207"/>
          <ac:spMkLst>
            <pc:docMk/>
            <pc:sldMk cId="2254827404" sldId="425"/>
            <ac:spMk id="78" creationId="{B82F4D61-E44D-4862-A102-E81F45291C57}"/>
          </ac:spMkLst>
        </pc:spChg>
        <pc:spChg chg="mod">
          <ac:chgData name="Odina Norbo'tayeva" userId="dbcdeb9d9dad59af" providerId="LiveId" clId="{3EBB4501-93A3-41FE-A9BA-000E0F6E9E1B}" dt="2025-12-02T06:09:12.775" v="12" actId="1076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3EBB4501-93A3-41FE-A9BA-000E0F6E9E1B}" dt="2025-12-02T06:09:30.531" v="18" actId="1076"/>
          <ac:spMkLst>
            <pc:docMk/>
            <pc:sldMk cId="2254827404" sldId="425"/>
            <ac:spMk id="86" creationId="{FA3F1785-E9B3-4E58-A7B6-C63C4C3AC60E}"/>
          </ac:spMkLst>
        </pc:spChg>
        <pc:spChg chg="mod">
          <ac:chgData name="Odina Norbo'tayeva" userId="dbcdeb9d9dad59af" providerId="LiveId" clId="{3EBB4501-93A3-41FE-A9BA-000E0F6E9E1B}" dt="2025-12-02T06:09:22.818" v="16" actId="404"/>
          <ac:spMkLst>
            <pc:docMk/>
            <pc:sldMk cId="2254827404" sldId="425"/>
            <ac:spMk id="87" creationId="{D728F9BE-CCDD-49BE-84E8-8F333D425691}"/>
          </ac:spMkLst>
        </pc:spChg>
        <pc:spChg chg="del">
          <ac:chgData name="Odina Norbo'tayeva" userId="dbcdeb9d9dad59af" providerId="LiveId" clId="{3EBB4501-93A3-41FE-A9BA-000E0F6E9E1B}" dt="2025-12-02T06:07:38.262" v="3" actId="478"/>
          <ac:spMkLst>
            <pc:docMk/>
            <pc:sldMk cId="2254827404" sldId="425"/>
            <ac:spMk id="94" creationId="{62188156-7AAB-422D-AED8-4417F822051B}"/>
          </ac:spMkLst>
        </pc:spChg>
        <pc:picChg chg="del">
          <ac:chgData name="Odina Norbo'tayeva" userId="dbcdeb9d9dad59af" providerId="LiveId" clId="{3EBB4501-93A3-41FE-A9BA-000E0F6E9E1B}" dt="2025-12-02T06:07:29.188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3EBB4501-93A3-41FE-A9BA-000E0F6E9E1B}" dt="2025-12-02T06:07:34.394" v="2" actId="478"/>
          <ac:picMkLst>
            <pc:docMk/>
            <pc:sldMk cId="2254827404" sldId="425"/>
            <ac:picMk id="80" creationId="{8C3E1F30-4173-426B-89B5-CFC460CD8496}"/>
          </ac:picMkLst>
        </pc:picChg>
        <pc:picChg chg="del">
          <ac:chgData name="Odina Norbo'tayeva" userId="dbcdeb9d9dad59af" providerId="LiveId" clId="{3EBB4501-93A3-41FE-A9BA-000E0F6E9E1B}" dt="2025-12-02T06:07:32.153" v="1" actId="478"/>
          <ac:picMkLst>
            <pc:docMk/>
            <pc:sldMk cId="2254827404" sldId="425"/>
            <ac:picMk id="96" creationId="{FCAE60F9-A67B-48CD-981F-D24484C825AE}"/>
          </ac:picMkLst>
        </pc:picChg>
      </pc:sldChg>
      <pc:sldChg chg="delSp modSp mod">
        <pc:chgData name="Odina Norbo'tayeva" userId="dbcdeb9d9dad59af" providerId="LiveId" clId="{3EBB4501-93A3-41FE-A9BA-000E0F6E9E1B}" dt="2025-12-02T17:58:22.711" v="227" actId="1440"/>
        <pc:sldMkLst>
          <pc:docMk/>
          <pc:sldMk cId="3396817199" sldId="430"/>
        </pc:sldMkLst>
        <pc:spChg chg="mod">
          <ac:chgData name="Odina Norbo'tayeva" userId="dbcdeb9d9dad59af" providerId="LiveId" clId="{3EBB4501-93A3-41FE-A9BA-000E0F6E9E1B}" dt="2025-12-02T17:58:17.215" v="225" actId="1076"/>
          <ac:spMkLst>
            <pc:docMk/>
            <pc:sldMk cId="3396817199" sldId="430"/>
            <ac:spMk id="6" creationId="{AA785C57-D7DE-456A-ACD2-61199540AFD9}"/>
          </ac:spMkLst>
        </pc:spChg>
        <pc:picChg chg="del">
          <ac:chgData name="Odina Norbo'tayeva" userId="dbcdeb9d9dad59af" providerId="LiveId" clId="{3EBB4501-93A3-41FE-A9BA-000E0F6E9E1B}" dt="2025-12-02T17:55:55.206" v="219" actId="478"/>
          <ac:picMkLst>
            <pc:docMk/>
            <pc:sldMk cId="3396817199" sldId="430"/>
            <ac:picMk id="3" creationId="{86F7EE52-3ED7-4099-9B2F-D7AB9ACE328B}"/>
          </ac:picMkLst>
        </pc:picChg>
        <pc:picChg chg="mod">
          <ac:chgData name="Odina Norbo'tayeva" userId="dbcdeb9d9dad59af" providerId="LiveId" clId="{3EBB4501-93A3-41FE-A9BA-000E0F6E9E1B}" dt="2025-12-02T17:58:20.304" v="226" actId="1440"/>
          <ac:picMkLst>
            <pc:docMk/>
            <pc:sldMk cId="3396817199" sldId="430"/>
            <ac:picMk id="7" creationId="{00000000-0000-0000-0000-000000000000}"/>
          </ac:picMkLst>
        </pc:picChg>
        <pc:picChg chg="mod">
          <ac:chgData name="Odina Norbo'tayeva" userId="dbcdeb9d9dad59af" providerId="LiveId" clId="{3EBB4501-93A3-41FE-A9BA-000E0F6E9E1B}" dt="2025-12-02T17:58:22.711" v="227" actId="1440"/>
          <ac:picMkLst>
            <pc:docMk/>
            <pc:sldMk cId="3396817199" sldId="430"/>
            <ac:picMk id="6146" creationId="{00000000-0000-0000-0000-000000000000}"/>
          </ac:picMkLst>
        </pc:picChg>
        <pc:cxnChg chg="mod">
          <ac:chgData name="Odina Norbo'tayeva" userId="dbcdeb9d9dad59af" providerId="LiveId" clId="{3EBB4501-93A3-41FE-A9BA-000E0F6E9E1B}" dt="2025-12-02T17:57:55.917" v="220" actId="208"/>
          <ac:cxnSpMkLst>
            <pc:docMk/>
            <pc:sldMk cId="3396817199" sldId="430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3EBB4501-93A3-41FE-A9BA-000E0F6E9E1B}" dt="2025-12-02T17:52:06.698" v="172" actId="208"/>
        <pc:sldMkLst>
          <pc:docMk/>
          <pc:sldMk cId="2417122179" sldId="442"/>
        </pc:sldMkLst>
        <pc:spChg chg="mod">
          <ac:chgData name="Odina Norbo'tayeva" userId="dbcdeb9d9dad59af" providerId="LiveId" clId="{3EBB4501-93A3-41FE-A9BA-000E0F6E9E1B}" dt="2025-12-02T17:51:32.337" v="168" actId="122"/>
          <ac:spMkLst>
            <pc:docMk/>
            <pc:sldMk cId="2417122179" sldId="442"/>
            <ac:spMk id="6" creationId="{7F566943-99FA-4A28-BF8F-1C842A433558}"/>
          </ac:spMkLst>
        </pc:spChg>
        <pc:spChg chg="mod">
          <ac:chgData name="Odina Norbo'tayeva" userId="dbcdeb9d9dad59af" providerId="LiveId" clId="{3EBB4501-93A3-41FE-A9BA-000E0F6E9E1B}" dt="2025-12-02T17:52:06.698" v="172" actId="208"/>
          <ac:spMkLst>
            <pc:docMk/>
            <pc:sldMk cId="2417122179" sldId="442"/>
            <ac:spMk id="25" creationId="{00000000-0000-0000-0000-000000000000}"/>
          </ac:spMkLst>
        </pc:spChg>
        <pc:picChg chg="del">
          <ac:chgData name="Odina Norbo'tayeva" userId="dbcdeb9d9dad59af" providerId="LiveId" clId="{3EBB4501-93A3-41FE-A9BA-000E0F6E9E1B}" dt="2025-12-02T17:51:06.627" v="163" actId="478"/>
          <ac:picMkLst>
            <pc:docMk/>
            <pc:sldMk cId="2417122179" sldId="442"/>
            <ac:picMk id="19" creationId="{86F7EE52-3ED7-4099-9B2F-D7AB9ACE328B}"/>
          </ac:picMkLst>
        </pc:picChg>
        <pc:picChg chg="mod">
          <ac:chgData name="Odina Norbo'tayeva" userId="dbcdeb9d9dad59af" providerId="LiveId" clId="{3EBB4501-93A3-41FE-A9BA-000E0F6E9E1B}" dt="2025-12-02T17:51:04.641" v="162" actId="1440"/>
          <ac:picMkLst>
            <pc:docMk/>
            <pc:sldMk cId="2417122179" sldId="442"/>
            <ac:picMk id="3074" creationId="{00000000-0000-0000-0000-000000000000}"/>
          </ac:picMkLst>
        </pc:picChg>
        <pc:cxnChg chg="mod">
          <ac:chgData name="Odina Norbo'tayeva" userId="dbcdeb9d9dad59af" providerId="LiveId" clId="{3EBB4501-93A3-41FE-A9BA-000E0F6E9E1B}" dt="2025-12-02T17:51:13.773" v="164" actId="208"/>
          <ac:cxnSpMkLst>
            <pc:docMk/>
            <pc:sldMk cId="2417122179" sldId="442"/>
            <ac:cxnSpMk id="7" creationId="{20F245FF-6020-40BC-99CB-8F334400A643}"/>
          </ac:cxnSpMkLst>
        </pc:cxnChg>
      </pc:sldChg>
      <pc:sldChg chg="delSp modSp mod">
        <pc:chgData name="Odina Norbo'tayeva" userId="dbcdeb9d9dad59af" providerId="LiveId" clId="{3EBB4501-93A3-41FE-A9BA-000E0F6E9E1B}" dt="2025-12-02T17:53:17.217" v="184" actId="207"/>
        <pc:sldMkLst>
          <pc:docMk/>
          <pc:sldMk cId="993523302" sldId="443"/>
        </pc:sldMkLst>
        <pc:spChg chg="mod">
          <ac:chgData name="Odina Norbo'tayeva" userId="dbcdeb9d9dad59af" providerId="LiveId" clId="{3EBB4501-93A3-41FE-A9BA-000E0F6E9E1B}" dt="2025-12-02T17:52:44.076" v="180" actId="1076"/>
          <ac:spMkLst>
            <pc:docMk/>
            <pc:sldMk cId="993523302" sldId="443"/>
            <ac:spMk id="4" creationId="{00000000-0000-0000-0000-000000000000}"/>
          </ac:spMkLst>
        </pc:spChg>
        <pc:graphicFrameChg chg="mod modGraphic">
          <ac:chgData name="Odina Norbo'tayeva" userId="dbcdeb9d9dad59af" providerId="LiveId" clId="{3EBB4501-93A3-41FE-A9BA-000E0F6E9E1B}" dt="2025-12-02T17:53:17.217" v="184" actId="207"/>
          <ac:graphicFrameMkLst>
            <pc:docMk/>
            <pc:sldMk cId="993523302" sldId="443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3EBB4501-93A3-41FE-A9BA-000E0F6E9E1B}" dt="2025-12-02T17:52:20.774" v="175" actId="478"/>
          <ac:picMkLst>
            <pc:docMk/>
            <pc:sldMk cId="993523302" sldId="443"/>
            <ac:picMk id="6" creationId="{63FE781D-2409-4A06-9C31-254E034A660D}"/>
          </ac:picMkLst>
        </pc:picChg>
        <pc:picChg chg="mod">
          <ac:chgData name="Odina Norbo'tayeva" userId="dbcdeb9d9dad59af" providerId="LiveId" clId="{3EBB4501-93A3-41FE-A9BA-000E0F6E9E1B}" dt="2025-12-02T17:52:14.683" v="173" actId="1440"/>
          <ac:picMkLst>
            <pc:docMk/>
            <pc:sldMk cId="993523302" sldId="443"/>
            <ac:picMk id="4100" creationId="{00000000-0000-0000-0000-000000000000}"/>
          </ac:picMkLst>
        </pc:picChg>
        <pc:picChg chg="mod">
          <ac:chgData name="Odina Norbo'tayeva" userId="dbcdeb9d9dad59af" providerId="LiveId" clId="{3EBB4501-93A3-41FE-A9BA-000E0F6E9E1B}" dt="2025-12-02T17:52:17.892" v="174" actId="1440"/>
          <ac:picMkLst>
            <pc:docMk/>
            <pc:sldMk cId="993523302" sldId="443"/>
            <ac:picMk id="4101" creationId="{00000000-0000-0000-0000-000000000000}"/>
          </ac:picMkLst>
        </pc:picChg>
        <pc:cxnChg chg="mod">
          <ac:chgData name="Odina Norbo'tayeva" userId="dbcdeb9d9dad59af" providerId="LiveId" clId="{3EBB4501-93A3-41FE-A9BA-000E0F6E9E1B}" dt="2025-12-02T17:52:47.534" v="181" actId="208"/>
          <ac:cxnSpMkLst>
            <pc:docMk/>
            <pc:sldMk cId="993523302" sldId="443"/>
            <ac:cxnSpMk id="8" creationId="{5908BC2B-60B8-4778-B8AF-A94E7C6CA0A1}"/>
          </ac:cxnSpMkLst>
        </pc:cxnChg>
      </pc:sldChg>
      <pc:sldChg chg="delSp modSp mod">
        <pc:chgData name="Odina Norbo'tayeva" userId="dbcdeb9d9dad59af" providerId="LiveId" clId="{3EBB4501-93A3-41FE-A9BA-000E0F6E9E1B}" dt="2025-12-02T18:00:36.642" v="240" actId="2711"/>
        <pc:sldMkLst>
          <pc:docMk/>
          <pc:sldMk cId="1623616348" sldId="444"/>
        </pc:sldMkLst>
        <pc:spChg chg="mod">
          <ac:chgData name="Odina Norbo'tayeva" userId="dbcdeb9d9dad59af" providerId="LiveId" clId="{3EBB4501-93A3-41FE-A9BA-000E0F6E9E1B}" dt="2025-12-02T18:00:14.110" v="236" actId="2711"/>
          <ac:spMkLst>
            <pc:docMk/>
            <pc:sldMk cId="1623616348" sldId="444"/>
            <ac:spMk id="2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8:56.378" v="233" actId="1076"/>
          <ac:spMkLst>
            <pc:docMk/>
            <pc:sldMk cId="1623616348" sldId="444"/>
            <ac:spMk id="3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8:00:19.336" v="237" actId="2711"/>
          <ac:spMkLst>
            <pc:docMk/>
            <pc:sldMk cId="1623616348" sldId="444"/>
            <ac:spMk id="16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8:00:08.727" v="235" actId="2711"/>
          <ac:spMkLst>
            <pc:docMk/>
            <pc:sldMk cId="1623616348" sldId="444"/>
            <ac:spMk id="17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8:00:30.939" v="239" actId="2711"/>
          <ac:spMkLst>
            <pc:docMk/>
            <pc:sldMk cId="1623616348" sldId="444"/>
            <ac:spMk id="19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8:00:36.642" v="240" actId="2711"/>
          <ac:spMkLst>
            <pc:docMk/>
            <pc:sldMk cId="1623616348" sldId="444"/>
            <ac:spMk id="20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8:00:24.927" v="238" actId="2711"/>
          <ac:spMkLst>
            <pc:docMk/>
            <pc:sldMk cId="1623616348" sldId="444"/>
            <ac:spMk id="21" creationId="{00000000-0000-0000-0000-000000000000}"/>
          </ac:spMkLst>
        </pc:spChg>
        <pc:picChg chg="del">
          <ac:chgData name="Odina Norbo'tayeva" userId="dbcdeb9d9dad59af" providerId="LiveId" clId="{3EBB4501-93A3-41FE-A9BA-000E0F6E9E1B}" dt="2025-12-02T17:58:31.831" v="228" actId="478"/>
          <ac:picMkLst>
            <pc:docMk/>
            <pc:sldMk cId="1623616348" sldId="444"/>
            <ac:picMk id="22" creationId="{850D72A0-44F7-48D3-AD7E-57F7AF3A524C}"/>
          </ac:picMkLst>
        </pc:picChg>
        <pc:picChg chg="mod">
          <ac:chgData name="Odina Norbo'tayeva" userId="dbcdeb9d9dad59af" providerId="LiveId" clId="{3EBB4501-93A3-41FE-A9BA-000E0F6E9E1B}" dt="2025-12-02T17:59:23.288" v="234" actId="1440"/>
          <ac:picMkLst>
            <pc:docMk/>
            <pc:sldMk cId="1623616348" sldId="444"/>
            <ac:picMk id="1026" creationId="{00000000-0000-0000-0000-000000000000}"/>
          </ac:picMkLst>
        </pc:picChg>
        <pc:cxnChg chg="mod">
          <ac:chgData name="Odina Norbo'tayeva" userId="dbcdeb9d9dad59af" providerId="LiveId" clId="{3EBB4501-93A3-41FE-A9BA-000E0F6E9E1B}" dt="2025-12-02T17:58:35.527" v="229" actId="208"/>
          <ac:cxnSpMkLst>
            <pc:docMk/>
            <pc:sldMk cId="1623616348" sldId="444"/>
            <ac:cxnSpMk id="23" creationId="{56DEEFF1-F5A7-415C-85E9-21E6BD961FF0}"/>
          </ac:cxnSpMkLst>
        </pc:cxnChg>
      </pc:sldChg>
      <pc:sldChg chg="delSp modSp mod">
        <pc:chgData name="Odina Norbo'tayeva" userId="dbcdeb9d9dad59af" providerId="LiveId" clId="{3EBB4501-93A3-41FE-A9BA-000E0F6E9E1B}" dt="2025-12-02T18:01:50.073" v="265" actId="207"/>
        <pc:sldMkLst>
          <pc:docMk/>
          <pc:sldMk cId="2411764197" sldId="446"/>
        </pc:sldMkLst>
        <pc:spChg chg="mod">
          <ac:chgData name="Odina Norbo'tayeva" userId="dbcdeb9d9dad59af" providerId="LiveId" clId="{3EBB4501-93A3-41FE-A9BA-000E0F6E9E1B}" dt="2025-12-02T18:01:34.429" v="260" actId="1036"/>
          <ac:spMkLst>
            <pc:docMk/>
            <pc:sldMk cId="2411764197" sldId="446"/>
            <ac:spMk id="99" creationId="{00000000-0000-0000-0000-000000000000}"/>
          </ac:spMkLst>
        </pc:spChg>
        <pc:graphicFrameChg chg="modGraphic">
          <ac:chgData name="Odina Norbo'tayeva" userId="dbcdeb9d9dad59af" providerId="LiveId" clId="{3EBB4501-93A3-41FE-A9BA-000E0F6E9E1B}" dt="2025-12-02T18:01:50.073" v="265" actId="207"/>
          <ac:graphicFrameMkLst>
            <pc:docMk/>
            <pc:sldMk cId="2411764197" sldId="446"/>
            <ac:graphicFrameMk id="7" creationId="{00000000-0000-0000-0000-000000000000}"/>
          </ac:graphicFrameMkLst>
        </pc:graphicFrameChg>
        <pc:picChg chg="del">
          <ac:chgData name="Odina Norbo'tayeva" userId="dbcdeb9d9dad59af" providerId="LiveId" clId="{3EBB4501-93A3-41FE-A9BA-000E0F6E9E1B}" dt="2025-12-02T18:01:40.628" v="262" actId="478"/>
          <ac:picMkLst>
            <pc:docMk/>
            <pc:sldMk cId="2411764197" sldId="446"/>
            <ac:picMk id="5" creationId="{23D7F21A-71B9-407A-9629-EA2027F9D226}"/>
          </ac:picMkLst>
        </pc:picChg>
        <pc:picChg chg="del">
          <ac:chgData name="Odina Norbo'tayeva" userId="dbcdeb9d9dad59af" providerId="LiveId" clId="{3EBB4501-93A3-41FE-A9BA-000E0F6E9E1B}" dt="2025-12-02T18:01:42.657" v="263" actId="478"/>
          <ac:picMkLst>
            <pc:docMk/>
            <pc:sldMk cId="2411764197" sldId="446"/>
            <ac:picMk id="8" creationId="{86F7EE52-3ED7-4099-9B2F-D7AB9ACE328B}"/>
          </ac:picMkLst>
        </pc:picChg>
        <pc:cxnChg chg="mod">
          <ac:chgData name="Odina Norbo'tayeva" userId="dbcdeb9d9dad59af" providerId="LiveId" clId="{3EBB4501-93A3-41FE-A9BA-000E0F6E9E1B}" dt="2025-12-02T18:01:38.895" v="261" actId="208"/>
          <ac:cxnSpMkLst>
            <pc:docMk/>
            <pc:sldMk cId="2411764197" sldId="446"/>
            <ac:cxnSpMk id="6" creationId="{0CF594DB-2010-48BA-ACC3-7ECC1B5C251D}"/>
          </ac:cxnSpMkLst>
        </pc:cxnChg>
      </pc:sldChg>
      <pc:sldChg chg="delSp modSp mod">
        <pc:chgData name="Odina Norbo'tayeva" userId="dbcdeb9d9dad59af" providerId="LiveId" clId="{3EBB4501-93A3-41FE-A9BA-000E0F6E9E1B}" dt="2025-12-02T18:02:46.613" v="287" actId="20577"/>
        <pc:sldMkLst>
          <pc:docMk/>
          <pc:sldMk cId="1228356840" sldId="447"/>
        </pc:sldMkLst>
        <pc:spChg chg="mod">
          <ac:chgData name="Odina Norbo'tayeva" userId="dbcdeb9d9dad59af" providerId="LiveId" clId="{3EBB4501-93A3-41FE-A9BA-000E0F6E9E1B}" dt="2025-12-02T18:02:46.613" v="287" actId="20577"/>
          <ac:spMkLst>
            <pc:docMk/>
            <pc:sldMk cId="1228356840" sldId="447"/>
            <ac:spMk id="99" creationId="{00000000-0000-0000-0000-000000000000}"/>
          </ac:spMkLst>
        </pc:spChg>
        <pc:graphicFrameChg chg="modGraphic">
          <ac:chgData name="Odina Norbo'tayeva" userId="dbcdeb9d9dad59af" providerId="LiveId" clId="{3EBB4501-93A3-41FE-A9BA-000E0F6E9E1B}" dt="2025-12-02T18:02:34.862" v="282" actId="2711"/>
          <ac:graphicFrameMkLst>
            <pc:docMk/>
            <pc:sldMk cId="1228356840" sldId="447"/>
            <ac:graphicFrameMk id="30" creationId="{00000000-0000-0000-0000-000000000000}"/>
          </ac:graphicFrameMkLst>
        </pc:graphicFrameChg>
        <pc:picChg chg="del">
          <ac:chgData name="Odina Norbo'tayeva" userId="dbcdeb9d9dad59af" providerId="LiveId" clId="{3EBB4501-93A3-41FE-A9BA-000E0F6E9E1B}" dt="2025-12-02T18:01:58.673" v="266" actId="478"/>
          <ac:picMkLst>
            <pc:docMk/>
            <pc:sldMk cId="1228356840" sldId="447"/>
            <ac:picMk id="7" creationId="{86F7EE52-3ED7-4099-9B2F-D7AB9ACE328B}"/>
          </ac:picMkLst>
        </pc:picChg>
        <pc:cxnChg chg="mod">
          <ac:chgData name="Odina Norbo'tayeva" userId="dbcdeb9d9dad59af" providerId="LiveId" clId="{3EBB4501-93A3-41FE-A9BA-000E0F6E9E1B}" dt="2025-12-02T18:02:01.682" v="267" actId="208"/>
          <ac:cxnSpMkLst>
            <pc:docMk/>
            <pc:sldMk cId="1228356840" sldId="447"/>
            <ac:cxnSpMk id="6" creationId="{7429275C-355C-4EA5-9FCB-860F36E7F894}"/>
          </ac:cxnSpMkLst>
        </pc:cxnChg>
      </pc:sldChg>
      <pc:sldChg chg="delSp modSp mod">
        <pc:chgData name="Odina Norbo'tayeva" userId="dbcdeb9d9dad59af" providerId="LiveId" clId="{3EBB4501-93A3-41FE-A9BA-000E0F6E9E1B}" dt="2025-12-02T10:37:19.883" v="108" actId="207"/>
        <pc:sldMkLst>
          <pc:docMk/>
          <pc:sldMk cId="777709241" sldId="449"/>
        </pc:sldMkLst>
        <pc:spChg chg="mod">
          <ac:chgData name="Odina Norbo'tayeva" userId="dbcdeb9d9dad59af" providerId="LiveId" clId="{3EBB4501-93A3-41FE-A9BA-000E0F6E9E1B}" dt="2025-12-02T10:36:42.752" v="104" actId="113"/>
          <ac:spMkLst>
            <pc:docMk/>
            <pc:sldMk cId="777709241" sldId="449"/>
            <ac:spMk id="3" creationId="{60BED66B-CA22-4492-AA7F-690CCE8BCA0B}"/>
          </ac:spMkLst>
        </pc:spChg>
        <pc:graphicFrameChg chg="mod modGraphic">
          <ac:chgData name="Odina Norbo'tayeva" userId="dbcdeb9d9dad59af" providerId="LiveId" clId="{3EBB4501-93A3-41FE-A9BA-000E0F6E9E1B}" dt="2025-12-02T10:37:19.883" v="108" actId="207"/>
          <ac:graphicFrameMkLst>
            <pc:docMk/>
            <pc:sldMk cId="777709241" sldId="449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3EBB4501-93A3-41FE-A9BA-000E0F6E9E1B}" dt="2025-12-02T10:36:22.320" v="99" actId="478"/>
          <ac:picMkLst>
            <pc:docMk/>
            <pc:sldMk cId="777709241" sldId="449"/>
            <ac:picMk id="4" creationId="{FB005F68-24C8-4D16-A5FB-7FBBE927490C}"/>
          </ac:picMkLst>
        </pc:picChg>
        <pc:cxnChg chg="mod">
          <ac:chgData name="Odina Norbo'tayeva" userId="dbcdeb9d9dad59af" providerId="LiveId" clId="{3EBB4501-93A3-41FE-A9BA-000E0F6E9E1B}" dt="2025-12-02T10:36:51.077" v="105" actId="208"/>
          <ac:cxnSpMkLst>
            <pc:docMk/>
            <pc:sldMk cId="777709241" sldId="449"/>
            <ac:cxnSpMk id="5" creationId="{5469F350-6E23-4349-9C08-E897DA56193B}"/>
          </ac:cxnSpMkLst>
        </pc:cxnChg>
      </pc:sldChg>
      <pc:sldChg chg="addSp delSp modSp mod">
        <pc:chgData name="Odina Norbo'tayeva" userId="dbcdeb9d9dad59af" providerId="LiveId" clId="{3EBB4501-93A3-41FE-A9BA-000E0F6E9E1B}" dt="2025-12-02T10:36:04.702" v="98" actId="1076"/>
        <pc:sldMkLst>
          <pc:docMk/>
          <pc:sldMk cId="2630069295" sldId="450"/>
        </pc:sldMkLst>
        <pc:spChg chg="mod">
          <ac:chgData name="Odina Norbo'tayeva" userId="dbcdeb9d9dad59af" providerId="LiveId" clId="{3EBB4501-93A3-41FE-A9BA-000E0F6E9E1B}" dt="2025-12-02T10:36:04.702" v="98" actId="1076"/>
          <ac:spMkLst>
            <pc:docMk/>
            <pc:sldMk cId="2630069295" sldId="450"/>
            <ac:spMk id="3" creationId="{00000000-0000-0000-0000-000000000000}"/>
          </ac:spMkLst>
        </pc:spChg>
        <pc:spChg chg="del mod">
          <ac:chgData name="Odina Norbo'tayeva" userId="dbcdeb9d9dad59af" providerId="LiveId" clId="{3EBB4501-93A3-41FE-A9BA-000E0F6E9E1B}" dt="2025-12-02T10:34:13.747" v="79" actId="478"/>
          <ac:spMkLst>
            <pc:docMk/>
            <pc:sldMk cId="2630069295" sldId="450"/>
            <ac:spMk id="4" creationId="{00000000-0000-0000-0000-000000000000}"/>
          </ac:spMkLst>
        </pc:spChg>
        <pc:spChg chg="del mod">
          <ac:chgData name="Odina Norbo'tayeva" userId="dbcdeb9d9dad59af" providerId="LiveId" clId="{3EBB4501-93A3-41FE-A9BA-000E0F6E9E1B}" dt="2025-12-02T10:34:01.672" v="75" actId="478"/>
          <ac:spMkLst>
            <pc:docMk/>
            <pc:sldMk cId="2630069295" sldId="450"/>
            <ac:spMk id="5" creationId="{00000000-0000-0000-0000-000000000000}"/>
          </ac:spMkLst>
        </pc:spChg>
        <pc:spChg chg="del mod">
          <ac:chgData name="Odina Norbo'tayeva" userId="dbcdeb9d9dad59af" providerId="LiveId" clId="{3EBB4501-93A3-41FE-A9BA-000E0F6E9E1B}" dt="2025-12-02T10:34:16.298" v="80" actId="478"/>
          <ac:spMkLst>
            <pc:docMk/>
            <pc:sldMk cId="2630069295" sldId="450"/>
            <ac:spMk id="6" creationId="{00000000-0000-0000-0000-000000000000}"/>
          </ac:spMkLst>
        </pc:spChg>
        <pc:spChg chg="del mod">
          <ac:chgData name="Odina Norbo'tayeva" userId="dbcdeb9d9dad59af" providerId="LiveId" clId="{3EBB4501-93A3-41FE-A9BA-000E0F6E9E1B}" dt="2025-12-02T10:33:59.356" v="74" actId="478"/>
          <ac:spMkLst>
            <pc:docMk/>
            <pc:sldMk cId="2630069295" sldId="450"/>
            <ac:spMk id="7" creationId="{00000000-0000-0000-0000-000000000000}"/>
          </ac:spMkLst>
        </pc:spChg>
        <pc:spChg chg="del mod">
          <ac:chgData name="Odina Norbo'tayeva" userId="dbcdeb9d9dad59af" providerId="LiveId" clId="{3EBB4501-93A3-41FE-A9BA-000E0F6E9E1B}" dt="2025-12-02T10:34:03.430" v="76" actId="478"/>
          <ac:spMkLst>
            <pc:docMk/>
            <pc:sldMk cId="2630069295" sldId="450"/>
            <ac:spMk id="8" creationId="{00000000-0000-0000-0000-000000000000}"/>
          </ac:spMkLst>
        </pc:spChg>
        <pc:spChg chg="del mod">
          <ac:chgData name="Odina Norbo'tayeva" userId="dbcdeb9d9dad59af" providerId="LiveId" clId="{3EBB4501-93A3-41FE-A9BA-000E0F6E9E1B}" dt="2025-12-02T10:34:04.749" v="77" actId="478"/>
          <ac:spMkLst>
            <pc:docMk/>
            <pc:sldMk cId="2630069295" sldId="450"/>
            <ac:spMk id="9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08:49:12.357" v="42" actId="1076"/>
          <ac:spMkLst>
            <pc:docMk/>
            <pc:sldMk cId="2630069295" sldId="450"/>
            <ac:spMk id="16" creationId="{95FCE384-D3B4-4533-AAF8-CF095DBDD33A}"/>
          </ac:spMkLst>
        </pc:spChg>
        <pc:graphicFrameChg chg="add mod modGraphic">
          <ac:chgData name="Odina Norbo'tayeva" userId="dbcdeb9d9dad59af" providerId="LiveId" clId="{3EBB4501-93A3-41FE-A9BA-000E0F6E9E1B}" dt="2025-12-02T10:35:21.075" v="89" actId="207"/>
          <ac:graphicFrameMkLst>
            <pc:docMk/>
            <pc:sldMk cId="2630069295" sldId="450"/>
            <ac:graphicFrameMk id="2" creationId="{60C840F4-1A49-0FDF-D628-AA0781D5B3F8}"/>
          </ac:graphicFrameMkLst>
        </pc:graphicFrameChg>
        <pc:picChg chg="del">
          <ac:chgData name="Odina Norbo'tayeva" userId="dbcdeb9d9dad59af" providerId="LiveId" clId="{3EBB4501-93A3-41FE-A9BA-000E0F6E9E1B}" dt="2025-12-02T08:48:52.766" v="38" actId="478"/>
          <ac:picMkLst>
            <pc:docMk/>
            <pc:sldMk cId="2630069295" sldId="450"/>
            <ac:picMk id="29" creationId="{86F7EE52-3ED7-4099-9B2F-D7AB9ACE328B}"/>
          </ac:picMkLst>
        </pc:picChg>
        <pc:cxnChg chg="mod">
          <ac:chgData name="Odina Norbo'tayeva" userId="dbcdeb9d9dad59af" providerId="LiveId" clId="{3EBB4501-93A3-41FE-A9BA-000E0F6E9E1B}" dt="2025-12-02T10:29:32.252" v="43" actId="208"/>
          <ac:cxnSpMkLst>
            <pc:docMk/>
            <pc:sldMk cId="2630069295" sldId="450"/>
            <ac:cxnSpMk id="15" creationId="{3EA8A4E6-1FB8-4684-AAB8-EA7FB03938F4}"/>
          </ac:cxnSpMkLst>
        </pc:cxnChg>
      </pc:sldChg>
      <pc:sldChg chg="delSp modSp mod">
        <pc:chgData name="Odina Norbo'tayeva" userId="dbcdeb9d9dad59af" providerId="LiveId" clId="{3EBB4501-93A3-41FE-A9BA-000E0F6E9E1B}" dt="2025-12-02T06:10:36.394" v="37" actId="1076"/>
        <pc:sldMkLst>
          <pc:docMk/>
          <pc:sldMk cId="3492176948" sldId="452"/>
        </pc:sldMkLst>
        <pc:spChg chg="mod">
          <ac:chgData name="Odina Norbo'tayeva" userId="dbcdeb9d9dad59af" providerId="LiveId" clId="{3EBB4501-93A3-41FE-A9BA-000E0F6E9E1B}" dt="2025-12-02T06:09:57.963" v="25" actId="2711"/>
          <ac:spMkLst>
            <pc:docMk/>
            <pc:sldMk cId="3492176948" sldId="452"/>
            <ac:spMk id="8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06:10:36.394" v="37" actId="1076"/>
          <ac:spMkLst>
            <pc:docMk/>
            <pc:sldMk cId="3492176948" sldId="452"/>
            <ac:spMk id="16" creationId="{00000000-0000-0000-0000-000000000000}"/>
          </ac:spMkLst>
        </pc:spChg>
        <pc:picChg chg="del">
          <ac:chgData name="Odina Norbo'tayeva" userId="dbcdeb9d9dad59af" providerId="LiveId" clId="{3EBB4501-93A3-41FE-A9BA-000E0F6E9E1B}" dt="2025-12-02T06:09:36.404" v="19" actId="478"/>
          <ac:picMkLst>
            <pc:docMk/>
            <pc:sldMk cId="3492176948" sldId="452"/>
            <ac:picMk id="4" creationId="{86F7EE52-3ED7-4099-9B2F-D7AB9ACE328B}"/>
          </ac:picMkLst>
        </pc:picChg>
        <pc:cxnChg chg="mod">
          <ac:chgData name="Odina Norbo'tayeva" userId="dbcdeb9d9dad59af" providerId="LiveId" clId="{3EBB4501-93A3-41FE-A9BA-000E0F6E9E1B}" dt="2025-12-02T06:10:05.391" v="26" actId="208"/>
          <ac:cxnSpMkLst>
            <pc:docMk/>
            <pc:sldMk cId="3492176948" sldId="45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3EBB4501-93A3-41FE-A9BA-000E0F6E9E1B}" dt="2025-12-02T10:38:14.195" v="124" actId="403"/>
        <pc:sldMkLst>
          <pc:docMk/>
          <pc:sldMk cId="2912046172" sldId="453"/>
        </pc:sldMkLst>
        <pc:spChg chg="mod">
          <ac:chgData name="Odina Norbo'tayeva" userId="dbcdeb9d9dad59af" providerId="LiveId" clId="{3EBB4501-93A3-41FE-A9BA-000E0F6E9E1B}" dt="2025-12-02T10:38:14.195" v="124" actId="403"/>
          <ac:spMkLst>
            <pc:docMk/>
            <pc:sldMk cId="2912046172" sldId="453"/>
            <ac:spMk id="6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0:37:37.401" v="112" actId="1076"/>
          <ac:spMkLst>
            <pc:docMk/>
            <pc:sldMk cId="2912046172" sldId="453"/>
            <ac:spMk id="7" creationId="{E867F2BA-1384-4A7A-A375-9E8FB6AA7062}"/>
          </ac:spMkLst>
        </pc:spChg>
        <pc:picChg chg="del">
          <ac:chgData name="Odina Norbo'tayeva" userId="dbcdeb9d9dad59af" providerId="LiveId" clId="{3EBB4501-93A3-41FE-A9BA-000E0F6E9E1B}" dt="2025-12-02T10:37:39.733" v="113" actId="478"/>
          <ac:picMkLst>
            <pc:docMk/>
            <pc:sldMk cId="2912046172" sldId="453"/>
            <ac:picMk id="3" creationId="{86F7EE52-3ED7-4099-9B2F-D7AB9ACE328B}"/>
          </ac:picMkLst>
        </pc:picChg>
        <pc:cxnChg chg="mod">
          <ac:chgData name="Odina Norbo'tayeva" userId="dbcdeb9d9dad59af" providerId="LiveId" clId="{3EBB4501-93A3-41FE-A9BA-000E0F6E9E1B}" dt="2025-12-02T10:37:43.051" v="114" actId="208"/>
          <ac:cxnSpMkLst>
            <pc:docMk/>
            <pc:sldMk cId="2912046172" sldId="453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3EBB4501-93A3-41FE-A9BA-000E0F6E9E1B}" dt="2025-12-02T17:48:53.320" v="134" actId="1076"/>
        <pc:sldMkLst>
          <pc:docMk/>
          <pc:sldMk cId="1081104472" sldId="454"/>
        </pc:sldMkLst>
        <pc:spChg chg="mod">
          <ac:chgData name="Odina Norbo'tayeva" userId="dbcdeb9d9dad59af" providerId="LiveId" clId="{3EBB4501-93A3-41FE-A9BA-000E0F6E9E1B}" dt="2025-12-02T17:48:53.320" v="134" actId="1076"/>
          <ac:spMkLst>
            <pc:docMk/>
            <pc:sldMk cId="1081104472" sldId="454"/>
            <ac:spMk id="2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48:07.189" v="128" actId="1076"/>
          <ac:spMkLst>
            <pc:docMk/>
            <pc:sldMk cId="1081104472" sldId="454"/>
            <ac:spMk id="6" creationId="{06934337-E99D-4635-B70F-8BE650CB11AF}"/>
          </ac:spMkLst>
        </pc:spChg>
        <pc:picChg chg="del">
          <ac:chgData name="Odina Norbo'tayeva" userId="dbcdeb9d9dad59af" providerId="LiveId" clId="{3EBB4501-93A3-41FE-A9BA-000E0F6E9E1B}" dt="2025-12-02T17:47:49.540" v="125" actId="478"/>
          <ac:picMkLst>
            <pc:docMk/>
            <pc:sldMk cId="1081104472" sldId="454"/>
            <ac:picMk id="3" creationId="{86F7EE52-3ED7-4099-9B2F-D7AB9ACE328B}"/>
          </ac:picMkLst>
        </pc:picChg>
        <pc:picChg chg="mod">
          <ac:chgData name="Odina Norbo'tayeva" userId="dbcdeb9d9dad59af" providerId="LiveId" clId="{3EBB4501-93A3-41FE-A9BA-000E0F6E9E1B}" dt="2025-12-02T17:48:45.575" v="133" actId="1440"/>
          <ac:picMkLst>
            <pc:docMk/>
            <pc:sldMk cId="1081104472" sldId="454"/>
            <ac:picMk id="1026" creationId="{00000000-0000-0000-0000-000000000000}"/>
          </ac:picMkLst>
        </pc:picChg>
        <pc:cxnChg chg="mod">
          <ac:chgData name="Odina Norbo'tayeva" userId="dbcdeb9d9dad59af" providerId="LiveId" clId="{3EBB4501-93A3-41FE-A9BA-000E0F6E9E1B}" dt="2025-12-02T17:48:13.654" v="129" actId="208"/>
          <ac:cxnSpMkLst>
            <pc:docMk/>
            <pc:sldMk cId="1081104472" sldId="454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3EBB4501-93A3-41FE-A9BA-000E0F6E9E1B}" dt="2025-12-02T17:54:01.873" v="190" actId="208"/>
        <pc:sldMkLst>
          <pc:docMk/>
          <pc:sldMk cId="875876560" sldId="455"/>
        </pc:sldMkLst>
        <pc:spChg chg="mod">
          <ac:chgData name="Odina Norbo'tayeva" userId="dbcdeb9d9dad59af" providerId="LiveId" clId="{3EBB4501-93A3-41FE-A9BA-000E0F6E9E1B}" dt="2025-12-02T17:53:47.897" v="188" actId="208"/>
          <ac:spMkLst>
            <pc:docMk/>
            <pc:sldMk cId="875876560" sldId="455"/>
            <ac:spMk id="7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4:01.873" v="190" actId="208"/>
          <ac:spMkLst>
            <pc:docMk/>
            <pc:sldMk cId="875876560" sldId="455"/>
            <ac:spMk id="9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4:01.873" v="190" actId="208"/>
          <ac:spMkLst>
            <pc:docMk/>
            <pc:sldMk cId="875876560" sldId="455"/>
            <ac:spMk id="10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4:01.873" v="190" actId="208"/>
          <ac:spMkLst>
            <pc:docMk/>
            <pc:sldMk cId="875876560" sldId="455"/>
            <ac:spMk id="11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4:01.873" v="190" actId="208"/>
          <ac:spMkLst>
            <pc:docMk/>
            <pc:sldMk cId="875876560" sldId="455"/>
            <ac:spMk id="12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3:44.060" v="186" actId="208"/>
          <ac:spMkLst>
            <pc:docMk/>
            <pc:sldMk cId="875876560" sldId="455"/>
            <ac:spMk id="13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3:44.060" v="186" actId="208"/>
          <ac:spMkLst>
            <pc:docMk/>
            <pc:sldMk cId="875876560" sldId="455"/>
            <ac:spMk id="14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3:44.060" v="186" actId="208"/>
          <ac:spMkLst>
            <pc:docMk/>
            <pc:sldMk cId="875876560" sldId="455"/>
            <ac:spMk id="15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3:44.060" v="186" actId="208"/>
          <ac:spMkLst>
            <pc:docMk/>
            <pc:sldMk cId="875876560" sldId="455"/>
            <ac:spMk id="16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49:19.197" v="139" actId="1076"/>
          <ac:spMkLst>
            <pc:docMk/>
            <pc:sldMk cId="875876560" sldId="455"/>
            <ac:spMk id="17" creationId="{B777066A-704B-40D2-8EF9-6D9A10E4DB7F}"/>
          </ac:spMkLst>
        </pc:spChg>
        <pc:picChg chg="del">
          <ac:chgData name="Odina Norbo'tayeva" userId="dbcdeb9d9dad59af" providerId="LiveId" clId="{3EBB4501-93A3-41FE-A9BA-000E0F6E9E1B}" dt="2025-12-02T17:48:59.129" v="135" actId="478"/>
          <ac:picMkLst>
            <pc:docMk/>
            <pc:sldMk cId="875876560" sldId="455"/>
            <ac:picMk id="3" creationId="{86F7EE52-3ED7-4099-9B2F-D7AB9ACE328B}"/>
          </ac:picMkLst>
        </pc:picChg>
        <pc:picChg chg="mod">
          <ac:chgData name="Odina Norbo'tayeva" userId="dbcdeb9d9dad59af" providerId="LiveId" clId="{3EBB4501-93A3-41FE-A9BA-000E0F6E9E1B}" dt="2025-12-02T17:50:59.006" v="161" actId="1036"/>
          <ac:picMkLst>
            <pc:docMk/>
            <pc:sldMk cId="875876560" sldId="455"/>
            <ac:picMk id="2050" creationId="{00000000-0000-0000-0000-000000000000}"/>
          </ac:picMkLst>
        </pc:picChg>
        <pc:cxnChg chg="mod">
          <ac:chgData name="Odina Norbo'tayeva" userId="dbcdeb9d9dad59af" providerId="LiveId" clId="{3EBB4501-93A3-41FE-A9BA-000E0F6E9E1B}" dt="2025-12-02T17:49:02.494" v="136" actId="208"/>
          <ac:cxnSpMkLst>
            <pc:docMk/>
            <pc:sldMk cId="875876560" sldId="455"/>
            <ac:cxnSpMk id="4" creationId="{00000000-0000-0000-0000-000000000000}"/>
          </ac:cxnSpMkLst>
        </pc:cxnChg>
      </pc:sldChg>
      <pc:sldChg chg="delSp modSp mod">
        <pc:chgData name="Odina Norbo'tayeva" userId="dbcdeb9d9dad59af" providerId="LiveId" clId="{3EBB4501-93A3-41FE-A9BA-000E0F6E9E1B}" dt="2025-12-02T17:55:47.553" v="218" actId="208"/>
        <pc:sldMkLst>
          <pc:docMk/>
          <pc:sldMk cId="1587880392" sldId="456"/>
        </pc:sldMkLst>
        <pc:spChg chg="mod">
          <ac:chgData name="Odina Norbo'tayeva" userId="dbcdeb9d9dad59af" providerId="LiveId" clId="{3EBB4501-93A3-41FE-A9BA-000E0F6E9E1B}" dt="2025-12-02T17:54:49.757" v="199" actId="208"/>
          <ac:spMkLst>
            <pc:docMk/>
            <pc:sldMk cId="1587880392" sldId="456"/>
            <ac:spMk id="6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7:54:37.169" v="195" actId="1076"/>
          <ac:spMkLst>
            <pc:docMk/>
            <pc:sldMk cId="1587880392" sldId="456"/>
            <ac:spMk id="7" creationId="{E1ED8FEF-2878-4938-9DAC-0EA9CFD9D571}"/>
          </ac:spMkLst>
        </pc:spChg>
        <pc:spChg chg="mod">
          <ac:chgData name="Odina Norbo'tayeva" userId="dbcdeb9d9dad59af" providerId="LiveId" clId="{3EBB4501-93A3-41FE-A9BA-000E0F6E9E1B}" dt="2025-12-02T17:55:47.553" v="218" actId="208"/>
          <ac:spMkLst>
            <pc:docMk/>
            <pc:sldMk cId="1587880392" sldId="456"/>
            <ac:spMk id="9" creationId="{00000000-0000-0000-0000-000000000000}"/>
          </ac:spMkLst>
        </pc:spChg>
        <pc:picChg chg="del">
          <ac:chgData name="Odina Norbo'tayeva" userId="dbcdeb9d9dad59af" providerId="LiveId" clId="{3EBB4501-93A3-41FE-A9BA-000E0F6E9E1B}" dt="2025-12-02T17:54:11.762" v="191" actId="478"/>
          <ac:picMkLst>
            <pc:docMk/>
            <pc:sldMk cId="1587880392" sldId="456"/>
            <ac:picMk id="3" creationId="{86F7EE52-3ED7-4099-9B2F-D7AB9ACE328B}"/>
          </ac:picMkLst>
        </pc:picChg>
        <pc:picChg chg="mod">
          <ac:chgData name="Odina Norbo'tayeva" userId="dbcdeb9d9dad59af" providerId="LiveId" clId="{3EBB4501-93A3-41FE-A9BA-000E0F6E9E1B}" dt="2025-12-02T17:54:53.646" v="200" actId="1440"/>
          <ac:picMkLst>
            <pc:docMk/>
            <pc:sldMk cId="1587880392" sldId="456"/>
            <ac:picMk id="5123" creationId="{00000000-0000-0000-0000-000000000000}"/>
          </ac:picMkLst>
        </pc:picChg>
      </pc:sldChg>
      <pc:sldChg chg="modSp">
        <pc:chgData name="Odina Norbo'tayeva" userId="dbcdeb9d9dad59af" providerId="LiveId" clId="{3EBB4501-93A3-41FE-A9BA-000E0F6E9E1B}" dt="2025-12-02T18:01:07.608" v="241" actId="1440"/>
        <pc:sldMkLst>
          <pc:docMk/>
          <pc:sldMk cId="334736494" sldId="457"/>
        </pc:sldMkLst>
        <pc:picChg chg="mod">
          <ac:chgData name="Odina Norbo'tayeva" userId="dbcdeb9d9dad59af" providerId="LiveId" clId="{3EBB4501-93A3-41FE-A9BA-000E0F6E9E1B}" dt="2025-12-02T18:01:07.608" v="241" actId="1440"/>
          <ac:picMkLst>
            <pc:docMk/>
            <pc:sldMk cId="334736494" sldId="457"/>
            <ac:picMk id="2050" creationId="{00000000-0000-0000-0000-000000000000}"/>
          </ac:picMkLst>
        </pc:picChg>
      </pc:sldChg>
      <pc:sldChg chg="delSp modSp mod">
        <pc:chgData name="Odina Norbo'tayeva" userId="dbcdeb9d9dad59af" providerId="LiveId" clId="{3EBB4501-93A3-41FE-A9BA-000E0F6E9E1B}" dt="2025-12-02T18:03:43.664" v="301" actId="478"/>
        <pc:sldMkLst>
          <pc:docMk/>
          <pc:sldMk cId="290593784" sldId="458"/>
        </pc:sldMkLst>
        <pc:spChg chg="mod">
          <ac:chgData name="Odina Norbo'tayeva" userId="dbcdeb9d9dad59af" providerId="LiveId" clId="{3EBB4501-93A3-41FE-A9BA-000E0F6E9E1B}" dt="2025-12-02T18:03:18.659" v="292" actId="1076"/>
          <ac:spMkLst>
            <pc:docMk/>
            <pc:sldMk cId="290593784" sldId="458"/>
            <ac:spMk id="2" creationId="{00000000-0000-0000-0000-000000000000}"/>
          </ac:spMkLst>
        </pc:spChg>
        <pc:spChg chg="mod">
          <ac:chgData name="Odina Norbo'tayeva" userId="dbcdeb9d9dad59af" providerId="LiveId" clId="{3EBB4501-93A3-41FE-A9BA-000E0F6E9E1B}" dt="2025-12-02T18:03:38.604" v="300" actId="1076"/>
          <ac:spMkLst>
            <pc:docMk/>
            <pc:sldMk cId="290593784" sldId="458"/>
            <ac:spMk id="3" creationId="{00000000-0000-0000-0000-000000000000}"/>
          </ac:spMkLst>
        </pc:spChg>
        <pc:spChg chg="del">
          <ac:chgData name="Odina Norbo'tayeva" userId="dbcdeb9d9dad59af" providerId="LiveId" clId="{3EBB4501-93A3-41FE-A9BA-000E0F6E9E1B}" dt="2025-12-02T18:03:43.664" v="301" actId="478"/>
          <ac:spMkLst>
            <pc:docMk/>
            <pc:sldMk cId="290593784" sldId="458"/>
            <ac:spMk id="4" creationId="{00000000-0000-0000-0000-000000000000}"/>
          </ac:spMkLst>
        </pc:spChg>
        <pc:picChg chg="del">
          <ac:chgData name="Odina Norbo'tayeva" userId="dbcdeb9d9dad59af" providerId="LiveId" clId="{3EBB4501-93A3-41FE-A9BA-000E0F6E9E1B}" dt="2025-12-02T18:02:54.085" v="288" actId="478"/>
          <ac:picMkLst>
            <pc:docMk/>
            <pc:sldMk cId="290593784" sldId="458"/>
            <ac:picMk id="5" creationId="{8149ECA6-7561-450E-9F84-A3B005DA7084}"/>
          </ac:picMkLst>
        </pc:picChg>
        <pc:cxnChg chg="mod">
          <ac:chgData name="Odina Norbo'tayeva" userId="dbcdeb9d9dad59af" providerId="LiveId" clId="{3EBB4501-93A3-41FE-A9BA-000E0F6E9E1B}" dt="2025-12-02T18:03:03.294" v="289" actId="208"/>
          <ac:cxnSpMkLst>
            <pc:docMk/>
            <pc:sldMk cId="290593784" sldId="458"/>
            <ac:cxnSpMk id="6" creationId="{5C15284E-C497-4AF6-A67A-4774E14CB681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991125-A57E-4BFB-983F-004767061877}" type="doc">
      <dgm:prSet loTypeId="urn:microsoft.com/office/officeart/2005/8/layout/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6FD13E7-2181-48C5-B479-1D986CF818D5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1776-yil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9D98EF-FDAD-4A79-8C84-38E51CFF52A1}" type="parTrans" cxnId="{D90454D8-ACBA-4F02-BCA5-7E042EAA9F56}">
      <dgm:prSet/>
      <dgm:spPr/>
      <dgm:t>
        <a:bodyPr/>
        <a:lstStyle/>
        <a:p>
          <a:endParaRPr lang="ru-RU"/>
        </a:p>
      </dgm:t>
    </dgm:pt>
    <dgm:pt modelId="{769E0322-C1D3-4267-8352-A54DCDE6E5C8}" type="sibTrans" cxnId="{D90454D8-ACBA-4F02-BCA5-7E042EAA9F56}">
      <dgm:prSet/>
      <dgm:spPr/>
      <dgm:t>
        <a:bodyPr/>
        <a:lstStyle/>
        <a:p>
          <a:endParaRPr lang="ru-RU"/>
        </a:p>
      </dgm:t>
    </dgm:pt>
    <dgm:pt modelId="{AB5434E1-0C86-434B-953E-2E49B5C4058F}">
      <dgm:prSet/>
      <dgm:spPr/>
      <dgm:t>
        <a:bodyPr/>
        <a:lstStyle/>
        <a:p>
          <a:r>
            <a:rPr lang="ru-RU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1733-1750-</a:t>
          </a:r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 hukumronlik qilgan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2E698B-94F1-4FC8-8008-2169399812B5}" type="parTrans" cxnId="{6CC2EFAE-3D82-489C-B7E7-915B07B63448}">
      <dgm:prSet/>
      <dgm:spPr/>
      <dgm:t>
        <a:bodyPr/>
        <a:lstStyle/>
        <a:p>
          <a:endParaRPr lang="ru-RU"/>
        </a:p>
      </dgm:t>
    </dgm:pt>
    <dgm:pt modelId="{F1EB7B61-D532-4DC5-BA93-09D0D0652847}" type="sibTrans" cxnId="{6CC2EFAE-3D82-489C-B7E7-915B07B63448}">
      <dgm:prSet/>
      <dgm:spPr/>
      <dgm:t>
        <a:bodyPr/>
        <a:lstStyle/>
        <a:p>
          <a:endParaRPr lang="ru-RU"/>
        </a:p>
      </dgm:t>
    </dgm:pt>
    <dgm:pt modelId="{2186E9F4-B7B0-437D-875F-F94822B617F1}">
      <dgm:prSet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Qo‘qon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atrofini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o‘ratdi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0649FC-114B-4DF5-AC6A-1EBEB94E5BDD}" type="parTrans" cxnId="{1B078C41-3DA0-49DA-9FDA-BD968FED1FDE}">
      <dgm:prSet/>
      <dgm:spPr/>
      <dgm:t>
        <a:bodyPr/>
        <a:lstStyle/>
        <a:p>
          <a:endParaRPr lang="ru-RU"/>
        </a:p>
      </dgm:t>
    </dgm:pt>
    <dgm:pt modelId="{3C37B35F-4E16-4BC7-B839-5841E06489BB}" type="sibTrans" cxnId="{1B078C41-3DA0-49DA-9FDA-BD968FED1FDE}">
      <dgm:prSet/>
      <dgm:spPr/>
      <dgm:t>
        <a:bodyPr/>
        <a:lstStyle/>
        <a:p>
          <a:endParaRPr lang="ru-RU"/>
        </a:p>
      </dgm:t>
    </dgm:pt>
    <dgm:pt modelId="{4F58BB3B-2347-4576-9274-45BAEE32C9F0}">
      <dgm:prSet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 amirligi va Sin imperiyasi bilan tengma-teng kurasha oladigan bo‘ldi.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92C557-2C87-4622-A6BC-C782DA068932}" type="parTrans" cxnId="{12FC5289-CB3A-47CE-83E1-3C9D666CD8D5}">
      <dgm:prSet/>
      <dgm:spPr/>
      <dgm:t>
        <a:bodyPr/>
        <a:lstStyle/>
        <a:p>
          <a:endParaRPr lang="ru-RU"/>
        </a:p>
      </dgm:t>
    </dgm:pt>
    <dgm:pt modelId="{0A5086C7-8976-4C97-97BE-4A6F5D0F3CF6}" type="sibTrans" cxnId="{12FC5289-CB3A-47CE-83E1-3C9D666CD8D5}">
      <dgm:prSet/>
      <dgm:spPr/>
      <dgm:t>
        <a:bodyPr/>
        <a:lstStyle/>
        <a:p>
          <a:endParaRPr lang="ru-RU"/>
        </a:p>
      </dgm:t>
    </dgm:pt>
    <dgm:pt modelId="{8AA14091-4FA1-4037-82DD-E76FADBFC0C9}">
      <dgm:prSet/>
      <dgm:spPr/>
      <dgm:t>
        <a:bodyPr/>
        <a:lstStyle/>
        <a:p>
          <a:r>
            <a:rPr lang="en-US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1751-1762-yillarda hukumronlik qilgan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7C947B-1F55-4E45-BAE4-2DBF8EB89F7B}" type="parTrans" cxnId="{27AC4475-4E46-4963-B858-C8B39F0DD129}">
      <dgm:prSet/>
      <dgm:spPr/>
      <dgm:t>
        <a:bodyPr/>
        <a:lstStyle/>
        <a:p>
          <a:endParaRPr lang="ru-RU"/>
        </a:p>
      </dgm:t>
    </dgm:pt>
    <dgm:pt modelId="{C0388415-F7A3-42FA-82DC-0D75DCC5AABD}" type="sibTrans" cxnId="{27AC4475-4E46-4963-B858-C8B39F0DD129}">
      <dgm:prSet/>
      <dgm:spPr/>
      <dgm:t>
        <a:bodyPr/>
        <a:lstStyle/>
        <a:p>
          <a:endParaRPr lang="ru-RU"/>
        </a:p>
      </dgm:t>
    </dgm:pt>
    <dgm:pt modelId="{B3D45832-3DE7-48DD-9365-4FBFB81C0F7E}">
      <dgm:prSet phldrT="[Текст]"/>
      <dgm:spPr/>
      <dgm:t>
        <a:bodyPr/>
        <a:lstStyle/>
        <a:p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1763-1798-yillarda hu-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kumronlik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endParaRPr lang="en-US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C71D1F-03BE-4407-9C16-0C65FF0A7200}" type="parTrans" cxnId="{8A905E55-0C96-4D5F-8BCE-848B695BDE60}">
      <dgm:prSet/>
      <dgm:spPr/>
      <dgm:t>
        <a:bodyPr/>
        <a:lstStyle/>
        <a:p>
          <a:endParaRPr lang="ru-RU"/>
        </a:p>
      </dgm:t>
    </dgm:pt>
    <dgm:pt modelId="{64D83BAF-1087-427F-80E9-7CB84CB3823C}" type="sibTrans" cxnId="{8A905E55-0C96-4D5F-8BCE-848B695BDE60}">
      <dgm:prSet/>
      <dgm:spPr/>
      <dgm:t>
        <a:bodyPr/>
        <a:lstStyle/>
        <a:p>
          <a:endParaRPr lang="ru-RU"/>
        </a:p>
      </dgm:t>
    </dgm:pt>
    <dgm:pt modelId="{30DD907D-8860-45DC-8C6D-BBA83C62A687}" type="pres">
      <dgm:prSet presAssocID="{E1991125-A57E-4BFB-983F-004767061877}" presName="diagram" presStyleCnt="0">
        <dgm:presLayoutVars>
          <dgm:dir/>
          <dgm:resizeHandles val="exact"/>
        </dgm:presLayoutVars>
      </dgm:prSet>
      <dgm:spPr/>
    </dgm:pt>
    <dgm:pt modelId="{BC56F7B4-65F8-44DF-A59C-AA1F90C4F463}" type="pres">
      <dgm:prSet presAssocID="{76FD13E7-2181-48C5-B479-1D986CF818D5}" presName="node" presStyleLbl="node1" presStyleIdx="0" presStyleCnt="6">
        <dgm:presLayoutVars>
          <dgm:bulletEnabled val="1"/>
        </dgm:presLayoutVars>
      </dgm:prSet>
      <dgm:spPr/>
    </dgm:pt>
    <dgm:pt modelId="{1669854D-5276-4D7C-B505-21DED7F9C4E5}" type="pres">
      <dgm:prSet presAssocID="{769E0322-C1D3-4267-8352-A54DCDE6E5C8}" presName="sibTrans" presStyleLbl="sibTrans2D1" presStyleIdx="0" presStyleCnt="5"/>
      <dgm:spPr/>
    </dgm:pt>
    <dgm:pt modelId="{E043F984-5408-41DB-BFDF-0FA08A863A99}" type="pres">
      <dgm:prSet presAssocID="{769E0322-C1D3-4267-8352-A54DCDE6E5C8}" presName="connectorText" presStyleLbl="sibTrans2D1" presStyleIdx="0" presStyleCnt="5"/>
      <dgm:spPr/>
    </dgm:pt>
    <dgm:pt modelId="{B67D9F5E-780D-49AA-8696-92BA88296C61}" type="pres">
      <dgm:prSet presAssocID="{AB5434E1-0C86-434B-953E-2E49B5C4058F}" presName="node" presStyleLbl="node1" presStyleIdx="1" presStyleCnt="6">
        <dgm:presLayoutVars>
          <dgm:bulletEnabled val="1"/>
        </dgm:presLayoutVars>
      </dgm:prSet>
      <dgm:spPr/>
    </dgm:pt>
    <dgm:pt modelId="{EFDBA910-1FCC-49A7-8D51-0B0CA1E2D6BA}" type="pres">
      <dgm:prSet presAssocID="{F1EB7B61-D532-4DC5-BA93-09D0D0652847}" presName="sibTrans" presStyleLbl="sibTrans2D1" presStyleIdx="1" presStyleCnt="5"/>
      <dgm:spPr/>
    </dgm:pt>
    <dgm:pt modelId="{0194818D-183A-429A-8665-4BE0187D8125}" type="pres">
      <dgm:prSet presAssocID="{F1EB7B61-D532-4DC5-BA93-09D0D0652847}" presName="connectorText" presStyleLbl="sibTrans2D1" presStyleIdx="1" presStyleCnt="5"/>
      <dgm:spPr/>
    </dgm:pt>
    <dgm:pt modelId="{4A59D6F1-78C7-4846-B99E-793CBAA831D2}" type="pres">
      <dgm:prSet presAssocID="{2186E9F4-B7B0-437D-875F-F94822B617F1}" presName="node" presStyleLbl="node1" presStyleIdx="2" presStyleCnt="6">
        <dgm:presLayoutVars>
          <dgm:bulletEnabled val="1"/>
        </dgm:presLayoutVars>
      </dgm:prSet>
      <dgm:spPr/>
    </dgm:pt>
    <dgm:pt modelId="{096A3153-DDAF-4719-9F6C-F7F974ADD568}" type="pres">
      <dgm:prSet presAssocID="{3C37B35F-4E16-4BC7-B839-5841E06489BB}" presName="sibTrans" presStyleLbl="sibTrans2D1" presStyleIdx="2" presStyleCnt="5"/>
      <dgm:spPr/>
    </dgm:pt>
    <dgm:pt modelId="{7AAF5167-FEC1-48D7-A5F4-811991FB5C69}" type="pres">
      <dgm:prSet presAssocID="{3C37B35F-4E16-4BC7-B839-5841E06489BB}" presName="connectorText" presStyleLbl="sibTrans2D1" presStyleIdx="2" presStyleCnt="5"/>
      <dgm:spPr/>
    </dgm:pt>
    <dgm:pt modelId="{B9B885A7-7AEC-4708-972C-1A3BB968A577}" type="pres">
      <dgm:prSet presAssocID="{4F58BB3B-2347-4576-9274-45BAEE32C9F0}" presName="node" presStyleLbl="node1" presStyleIdx="3" presStyleCnt="6">
        <dgm:presLayoutVars>
          <dgm:bulletEnabled val="1"/>
        </dgm:presLayoutVars>
      </dgm:prSet>
      <dgm:spPr/>
    </dgm:pt>
    <dgm:pt modelId="{15E8B0E7-A7E2-4E42-9800-784D0353E8B1}" type="pres">
      <dgm:prSet presAssocID="{0A5086C7-8976-4C97-97BE-4A6F5D0F3CF6}" presName="sibTrans" presStyleLbl="sibTrans2D1" presStyleIdx="3" presStyleCnt="5"/>
      <dgm:spPr/>
    </dgm:pt>
    <dgm:pt modelId="{F793F2B8-FF7E-4AE9-A2D0-FCEDA2A2B5AD}" type="pres">
      <dgm:prSet presAssocID="{0A5086C7-8976-4C97-97BE-4A6F5D0F3CF6}" presName="connectorText" presStyleLbl="sibTrans2D1" presStyleIdx="3" presStyleCnt="5"/>
      <dgm:spPr/>
    </dgm:pt>
    <dgm:pt modelId="{016B6E96-C09C-4BF1-823E-CDCB480D2849}" type="pres">
      <dgm:prSet presAssocID="{8AA14091-4FA1-4037-82DD-E76FADBFC0C9}" presName="node" presStyleLbl="node1" presStyleIdx="4" presStyleCnt="6">
        <dgm:presLayoutVars>
          <dgm:bulletEnabled val="1"/>
        </dgm:presLayoutVars>
      </dgm:prSet>
      <dgm:spPr/>
    </dgm:pt>
    <dgm:pt modelId="{DD7D954D-6337-402E-B393-9394F2D341A7}" type="pres">
      <dgm:prSet presAssocID="{C0388415-F7A3-42FA-82DC-0D75DCC5AABD}" presName="sibTrans" presStyleLbl="sibTrans2D1" presStyleIdx="4" presStyleCnt="5"/>
      <dgm:spPr/>
    </dgm:pt>
    <dgm:pt modelId="{AB3A9049-F7FE-4711-88CF-68965B436A57}" type="pres">
      <dgm:prSet presAssocID="{C0388415-F7A3-42FA-82DC-0D75DCC5AABD}" presName="connectorText" presStyleLbl="sibTrans2D1" presStyleIdx="4" presStyleCnt="5"/>
      <dgm:spPr/>
    </dgm:pt>
    <dgm:pt modelId="{1AA960A8-AC89-4AA3-A6B9-E2A667AF9F4D}" type="pres">
      <dgm:prSet presAssocID="{B3D45832-3DE7-48DD-9365-4FBFB81C0F7E}" presName="node" presStyleLbl="node1" presStyleIdx="5" presStyleCnt="6">
        <dgm:presLayoutVars>
          <dgm:bulletEnabled val="1"/>
        </dgm:presLayoutVars>
      </dgm:prSet>
      <dgm:spPr/>
    </dgm:pt>
  </dgm:ptLst>
  <dgm:cxnLst>
    <dgm:cxn modelId="{27AAC314-6E2A-4AE3-9EF5-4E514F4E47F7}" type="presOf" srcId="{2186E9F4-B7B0-437D-875F-F94822B617F1}" destId="{4A59D6F1-78C7-4846-B99E-793CBAA831D2}" srcOrd="0" destOrd="0" presId="urn:microsoft.com/office/officeart/2005/8/layout/process5"/>
    <dgm:cxn modelId="{40BCC916-2BE0-445E-BB29-F25C2D52F78B}" type="presOf" srcId="{76FD13E7-2181-48C5-B479-1D986CF818D5}" destId="{BC56F7B4-65F8-44DF-A59C-AA1F90C4F463}" srcOrd="0" destOrd="0" presId="urn:microsoft.com/office/officeart/2005/8/layout/process5"/>
    <dgm:cxn modelId="{5F05211D-AB10-4A67-9189-010F53E761DC}" type="presOf" srcId="{AB5434E1-0C86-434B-953E-2E49B5C4058F}" destId="{B67D9F5E-780D-49AA-8696-92BA88296C61}" srcOrd="0" destOrd="0" presId="urn:microsoft.com/office/officeart/2005/8/layout/process5"/>
    <dgm:cxn modelId="{299D3A1F-82C8-4B0A-A051-3F283DFBF9AD}" type="presOf" srcId="{0A5086C7-8976-4C97-97BE-4A6F5D0F3CF6}" destId="{15E8B0E7-A7E2-4E42-9800-784D0353E8B1}" srcOrd="0" destOrd="0" presId="urn:microsoft.com/office/officeart/2005/8/layout/process5"/>
    <dgm:cxn modelId="{832C943D-EE79-49B6-A8E7-B1E1CC8BB675}" type="presOf" srcId="{3C37B35F-4E16-4BC7-B839-5841E06489BB}" destId="{096A3153-DDAF-4719-9F6C-F7F974ADD568}" srcOrd="0" destOrd="0" presId="urn:microsoft.com/office/officeart/2005/8/layout/process5"/>
    <dgm:cxn modelId="{1B078C41-3DA0-49DA-9FDA-BD968FED1FDE}" srcId="{E1991125-A57E-4BFB-983F-004767061877}" destId="{2186E9F4-B7B0-437D-875F-F94822B617F1}" srcOrd="2" destOrd="0" parTransId="{A40649FC-114B-4DF5-AC6A-1EBEB94E5BDD}" sibTransId="{3C37B35F-4E16-4BC7-B839-5841E06489BB}"/>
    <dgm:cxn modelId="{8A905E55-0C96-4D5F-8BCE-848B695BDE60}" srcId="{E1991125-A57E-4BFB-983F-004767061877}" destId="{B3D45832-3DE7-48DD-9365-4FBFB81C0F7E}" srcOrd="5" destOrd="0" parTransId="{37C71D1F-03BE-4407-9C16-0C65FF0A7200}" sibTransId="{64D83BAF-1087-427F-80E9-7CB84CB3823C}"/>
    <dgm:cxn modelId="{27AC4475-4E46-4963-B858-C8B39F0DD129}" srcId="{E1991125-A57E-4BFB-983F-004767061877}" destId="{8AA14091-4FA1-4037-82DD-E76FADBFC0C9}" srcOrd="4" destOrd="0" parTransId="{1F7C947B-1F55-4E45-BAE4-2DBF8EB89F7B}" sibTransId="{C0388415-F7A3-42FA-82DC-0D75DCC5AABD}"/>
    <dgm:cxn modelId="{3906CD57-C7EC-40F6-A3EA-0D7FB86DE7D8}" type="presOf" srcId="{4F58BB3B-2347-4576-9274-45BAEE32C9F0}" destId="{B9B885A7-7AEC-4708-972C-1A3BB968A577}" srcOrd="0" destOrd="0" presId="urn:microsoft.com/office/officeart/2005/8/layout/process5"/>
    <dgm:cxn modelId="{CFE5FE57-6539-4EDB-B3AB-77A2F2F1BA95}" type="presOf" srcId="{B3D45832-3DE7-48DD-9365-4FBFB81C0F7E}" destId="{1AA960A8-AC89-4AA3-A6B9-E2A667AF9F4D}" srcOrd="0" destOrd="0" presId="urn:microsoft.com/office/officeart/2005/8/layout/process5"/>
    <dgm:cxn modelId="{6F71A27A-228A-4A13-A0CC-6FED71B88FC9}" type="presOf" srcId="{C0388415-F7A3-42FA-82DC-0D75DCC5AABD}" destId="{DD7D954D-6337-402E-B393-9394F2D341A7}" srcOrd="0" destOrd="0" presId="urn:microsoft.com/office/officeart/2005/8/layout/process5"/>
    <dgm:cxn modelId="{6E8E1989-4337-4FC9-8333-7D68B7A34689}" type="presOf" srcId="{8AA14091-4FA1-4037-82DD-E76FADBFC0C9}" destId="{016B6E96-C09C-4BF1-823E-CDCB480D2849}" srcOrd="0" destOrd="0" presId="urn:microsoft.com/office/officeart/2005/8/layout/process5"/>
    <dgm:cxn modelId="{12FC5289-CB3A-47CE-83E1-3C9D666CD8D5}" srcId="{E1991125-A57E-4BFB-983F-004767061877}" destId="{4F58BB3B-2347-4576-9274-45BAEE32C9F0}" srcOrd="3" destOrd="0" parTransId="{D992C557-2C87-4622-A6BC-C782DA068932}" sibTransId="{0A5086C7-8976-4C97-97BE-4A6F5D0F3CF6}"/>
    <dgm:cxn modelId="{C8F87791-12C5-4673-8BB3-BADC82AAF3AA}" type="presOf" srcId="{769E0322-C1D3-4267-8352-A54DCDE6E5C8}" destId="{1669854D-5276-4D7C-B505-21DED7F9C4E5}" srcOrd="0" destOrd="0" presId="urn:microsoft.com/office/officeart/2005/8/layout/process5"/>
    <dgm:cxn modelId="{5DA38497-0210-496B-A378-227E0648B1B5}" type="presOf" srcId="{C0388415-F7A3-42FA-82DC-0D75DCC5AABD}" destId="{AB3A9049-F7FE-4711-88CF-68965B436A57}" srcOrd="1" destOrd="0" presId="urn:microsoft.com/office/officeart/2005/8/layout/process5"/>
    <dgm:cxn modelId="{6CC2EFAE-3D82-489C-B7E7-915B07B63448}" srcId="{E1991125-A57E-4BFB-983F-004767061877}" destId="{AB5434E1-0C86-434B-953E-2E49B5C4058F}" srcOrd="1" destOrd="0" parTransId="{C82E698B-94F1-4FC8-8008-2169399812B5}" sibTransId="{F1EB7B61-D532-4DC5-BA93-09D0D0652847}"/>
    <dgm:cxn modelId="{39C7FDBB-ABDA-4388-952E-6B82BB57E2C6}" type="presOf" srcId="{769E0322-C1D3-4267-8352-A54DCDE6E5C8}" destId="{E043F984-5408-41DB-BFDF-0FA08A863A99}" srcOrd="1" destOrd="0" presId="urn:microsoft.com/office/officeart/2005/8/layout/process5"/>
    <dgm:cxn modelId="{6B40BABC-B8EF-4AB5-A1FE-7DB0DC3BF599}" type="presOf" srcId="{E1991125-A57E-4BFB-983F-004767061877}" destId="{30DD907D-8860-45DC-8C6D-BBA83C62A687}" srcOrd="0" destOrd="0" presId="urn:microsoft.com/office/officeart/2005/8/layout/process5"/>
    <dgm:cxn modelId="{E54D05C0-AA7A-46E8-8CDC-707662D16C19}" type="presOf" srcId="{F1EB7B61-D532-4DC5-BA93-09D0D0652847}" destId="{EFDBA910-1FCC-49A7-8D51-0B0CA1E2D6BA}" srcOrd="0" destOrd="0" presId="urn:microsoft.com/office/officeart/2005/8/layout/process5"/>
    <dgm:cxn modelId="{0064CCCE-D07D-4F92-9A09-6F473F7C7D08}" type="presOf" srcId="{3C37B35F-4E16-4BC7-B839-5841E06489BB}" destId="{7AAF5167-FEC1-48D7-A5F4-811991FB5C69}" srcOrd="1" destOrd="0" presId="urn:microsoft.com/office/officeart/2005/8/layout/process5"/>
    <dgm:cxn modelId="{9D3110CF-BF07-4B7F-B799-9CFB5CDA4AD6}" type="presOf" srcId="{F1EB7B61-D532-4DC5-BA93-09D0D0652847}" destId="{0194818D-183A-429A-8665-4BE0187D8125}" srcOrd="1" destOrd="0" presId="urn:microsoft.com/office/officeart/2005/8/layout/process5"/>
    <dgm:cxn modelId="{D90454D8-ACBA-4F02-BCA5-7E042EAA9F56}" srcId="{E1991125-A57E-4BFB-983F-004767061877}" destId="{76FD13E7-2181-48C5-B479-1D986CF818D5}" srcOrd="0" destOrd="0" parTransId="{C39D98EF-FDAD-4A79-8C84-38E51CFF52A1}" sibTransId="{769E0322-C1D3-4267-8352-A54DCDE6E5C8}"/>
    <dgm:cxn modelId="{4441A0E5-97B5-4640-89B5-1ABB7AFBDAF1}" type="presOf" srcId="{0A5086C7-8976-4C97-97BE-4A6F5D0F3CF6}" destId="{F793F2B8-FF7E-4AE9-A2D0-FCEDA2A2B5AD}" srcOrd="1" destOrd="0" presId="urn:microsoft.com/office/officeart/2005/8/layout/process5"/>
    <dgm:cxn modelId="{3F68A535-B7CF-448D-9BA6-842D60CDEA38}" type="presParOf" srcId="{30DD907D-8860-45DC-8C6D-BBA83C62A687}" destId="{BC56F7B4-65F8-44DF-A59C-AA1F90C4F463}" srcOrd="0" destOrd="0" presId="urn:microsoft.com/office/officeart/2005/8/layout/process5"/>
    <dgm:cxn modelId="{FC6367F5-80F9-4350-8A9C-56AC4A1DBEE3}" type="presParOf" srcId="{30DD907D-8860-45DC-8C6D-BBA83C62A687}" destId="{1669854D-5276-4D7C-B505-21DED7F9C4E5}" srcOrd="1" destOrd="0" presId="urn:microsoft.com/office/officeart/2005/8/layout/process5"/>
    <dgm:cxn modelId="{DA2219B2-2CA5-40CD-896C-DA13EBF3FEF7}" type="presParOf" srcId="{1669854D-5276-4D7C-B505-21DED7F9C4E5}" destId="{E043F984-5408-41DB-BFDF-0FA08A863A99}" srcOrd="0" destOrd="0" presId="urn:microsoft.com/office/officeart/2005/8/layout/process5"/>
    <dgm:cxn modelId="{57E61BA7-8FF5-4276-A436-358518CA61AB}" type="presParOf" srcId="{30DD907D-8860-45DC-8C6D-BBA83C62A687}" destId="{B67D9F5E-780D-49AA-8696-92BA88296C61}" srcOrd="2" destOrd="0" presId="urn:microsoft.com/office/officeart/2005/8/layout/process5"/>
    <dgm:cxn modelId="{9B5F0BB3-91B4-424F-9CB5-F53A2DD2CBB1}" type="presParOf" srcId="{30DD907D-8860-45DC-8C6D-BBA83C62A687}" destId="{EFDBA910-1FCC-49A7-8D51-0B0CA1E2D6BA}" srcOrd="3" destOrd="0" presId="urn:microsoft.com/office/officeart/2005/8/layout/process5"/>
    <dgm:cxn modelId="{D9F2B7D2-7884-45E8-99E2-451832192C37}" type="presParOf" srcId="{EFDBA910-1FCC-49A7-8D51-0B0CA1E2D6BA}" destId="{0194818D-183A-429A-8665-4BE0187D8125}" srcOrd="0" destOrd="0" presId="urn:microsoft.com/office/officeart/2005/8/layout/process5"/>
    <dgm:cxn modelId="{EB8B632A-9185-45D0-BDAF-6479B2157824}" type="presParOf" srcId="{30DD907D-8860-45DC-8C6D-BBA83C62A687}" destId="{4A59D6F1-78C7-4846-B99E-793CBAA831D2}" srcOrd="4" destOrd="0" presId="urn:microsoft.com/office/officeart/2005/8/layout/process5"/>
    <dgm:cxn modelId="{AED42AAB-1BB4-4099-8A7A-F67D197C5696}" type="presParOf" srcId="{30DD907D-8860-45DC-8C6D-BBA83C62A687}" destId="{096A3153-DDAF-4719-9F6C-F7F974ADD568}" srcOrd="5" destOrd="0" presId="urn:microsoft.com/office/officeart/2005/8/layout/process5"/>
    <dgm:cxn modelId="{BFB5B99D-A230-43F1-82E6-1097B3AB29E2}" type="presParOf" srcId="{096A3153-DDAF-4719-9F6C-F7F974ADD568}" destId="{7AAF5167-FEC1-48D7-A5F4-811991FB5C69}" srcOrd="0" destOrd="0" presId="urn:microsoft.com/office/officeart/2005/8/layout/process5"/>
    <dgm:cxn modelId="{CA59F327-F78C-4C48-ACAD-0EC66BBEE42F}" type="presParOf" srcId="{30DD907D-8860-45DC-8C6D-BBA83C62A687}" destId="{B9B885A7-7AEC-4708-972C-1A3BB968A577}" srcOrd="6" destOrd="0" presId="urn:microsoft.com/office/officeart/2005/8/layout/process5"/>
    <dgm:cxn modelId="{028E5225-1190-434C-A6CA-B302FAC4BEE4}" type="presParOf" srcId="{30DD907D-8860-45DC-8C6D-BBA83C62A687}" destId="{15E8B0E7-A7E2-4E42-9800-784D0353E8B1}" srcOrd="7" destOrd="0" presId="urn:microsoft.com/office/officeart/2005/8/layout/process5"/>
    <dgm:cxn modelId="{78D78EA0-A593-439D-BC70-0BB6CFB5870D}" type="presParOf" srcId="{15E8B0E7-A7E2-4E42-9800-784D0353E8B1}" destId="{F793F2B8-FF7E-4AE9-A2D0-FCEDA2A2B5AD}" srcOrd="0" destOrd="0" presId="urn:microsoft.com/office/officeart/2005/8/layout/process5"/>
    <dgm:cxn modelId="{110005EB-5BA2-4A5D-9B45-624E214112FD}" type="presParOf" srcId="{30DD907D-8860-45DC-8C6D-BBA83C62A687}" destId="{016B6E96-C09C-4BF1-823E-CDCB480D2849}" srcOrd="8" destOrd="0" presId="urn:microsoft.com/office/officeart/2005/8/layout/process5"/>
    <dgm:cxn modelId="{9B93320E-0431-4AD1-B0E8-84D0FCF918FD}" type="presParOf" srcId="{30DD907D-8860-45DC-8C6D-BBA83C62A687}" destId="{DD7D954D-6337-402E-B393-9394F2D341A7}" srcOrd="9" destOrd="0" presId="urn:microsoft.com/office/officeart/2005/8/layout/process5"/>
    <dgm:cxn modelId="{D135BA59-A377-4E6C-8236-CCC43B96CFC4}" type="presParOf" srcId="{DD7D954D-6337-402E-B393-9394F2D341A7}" destId="{AB3A9049-F7FE-4711-88CF-68965B436A57}" srcOrd="0" destOrd="0" presId="urn:microsoft.com/office/officeart/2005/8/layout/process5"/>
    <dgm:cxn modelId="{F2C81814-A18D-414C-B3FD-16CB42D407B5}" type="presParOf" srcId="{30DD907D-8860-45DC-8C6D-BBA83C62A687}" destId="{1AA960A8-AC89-4AA3-A6B9-E2A667AF9F4D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21135C-754A-4384-94FE-2A11B3DDAC80}" type="doc">
      <dgm:prSet loTypeId="urn:microsoft.com/office/officeart/2005/8/layout/lProcess2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AD9EF6FE-A631-4A41-821C-E2AA7B13DF2F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Abdulkarimbiy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4A4B47-CE94-4302-87E1-21680914A1D2}" type="parTrans" cxnId="{D9B873A5-592F-46C7-81CA-3EA25FCE5111}">
      <dgm:prSet/>
      <dgm:spPr/>
      <dgm:t>
        <a:bodyPr/>
        <a:lstStyle/>
        <a:p>
          <a:endParaRPr lang="ru-RU"/>
        </a:p>
      </dgm:t>
    </dgm:pt>
    <dgm:pt modelId="{5A613A07-1304-4CA7-AFFE-01E913CD2AC6}" type="sibTrans" cxnId="{D9B873A5-592F-46C7-81CA-3EA25FCE5111}">
      <dgm:prSet/>
      <dgm:spPr/>
      <dgm:t>
        <a:bodyPr/>
        <a:lstStyle/>
        <a:p>
          <a:endParaRPr lang="ru-RU"/>
        </a:p>
      </dgm:t>
    </dgm:pt>
    <dgm:pt modelId="{F98AE096-4CF6-4776-8005-4F240ECF05AE}">
      <dgm:prSet phldrT="[Текст]" custT="1"/>
      <dgm:spPr/>
      <dgm:t>
        <a:bodyPr/>
        <a:lstStyle/>
        <a:p>
          <a:r>
            <a:rPr lang="ru-R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1733-1750-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</a:t>
          </a:r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hukumronlik</a:t>
          </a:r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endParaRPr lang="ru-RU" sz="2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A86DC5-445C-4FD2-B7E5-7D637AB560EC}" type="parTrans" cxnId="{993D9315-A12A-46AB-8114-6FC433A25B0D}">
      <dgm:prSet/>
      <dgm:spPr/>
      <dgm:t>
        <a:bodyPr/>
        <a:lstStyle/>
        <a:p>
          <a:endParaRPr lang="ru-RU"/>
        </a:p>
      </dgm:t>
    </dgm:pt>
    <dgm:pt modelId="{A3F14DFF-EA57-4DA6-9F6B-54D8660686A6}" type="sibTrans" cxnId="{993D9315-A12A-46AB-8114-6FC433A25B0D}">
      <dgm:prSet/>
      <dgm:spPr/>
      <dgm:t>
        <a:bodyPr/>
        <a:lstStyle/>
        <a:p>
          <a:endParaRPr lang="ru-RU"/>
        </a:p>
      </dgm:t>
    </dgm:pt>
    <dgm:pt modelId="{1C52233A-DC1E-473F-B1FA-A76F1F51337C}">
      <dgm:prSet phldrT="[Текст]" custT="1"/>
      <dgm:spPr/>
      <dgm:t>
        <a:bodyPr/>
        <a:lstStyle/>
        <a:p>
          <a:r>
            <a:rPr lang="en-US" sz="2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Qo‘qon shahri atrofini devor bilan o‘ratdi</a:t>
          </a:r>
          <a:endParaRPr lang="ru-RU" sz="2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3B87F5-B639-4EA3-960E-5B08BFDAB53D}" type="parTrans" cxnId="{23B809AF-A1CD-494F-A91F-BBB366990F7A}">
      <dgm:prSet/>
      <dgm:spPr/>
      <dgm:t>
        <a:bodyPr/>
        <a:lstStyle/>
        <a:p>
          <a:endParaRPr lang="ru-RU"/>
        </a:p>
      </dgm:t>
    </dgm:pt>
    <dgm:pt modelId="{C1D05A43-A525-4A02-A231-3E2B835F1357}" type="sibTrans" cxnId="{23B809AF-A1CD-494F-A91F-BBB366990F7A}">
      <dgm:prSet/>
      <dgm:spPr/>
      <dgm:t>
        <a:bodyPr/>
        <a:lstStyle/>
        <a:p>
          <a:endParaRPr lang="ru-RU"/>
        </a:p>
      </dgm:t>
    </dgm:pt>
    <dgm:pt modelId="{B56147BE-8C29-460B-88D2-8AE4C32B62DC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Erdonabiy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EADB68-15FC-4B6A-945F-E008124F5962}" type="parTrans" cxnId="{E259E862-4400-445F-B21C-481C23E597FE}">
      <dgm:prSet/>
      <dgm:spPr/>
      <dgm:t>
        <a:bodyPr/>
        <a:lstStyle/>
        <a:p>
          <a:endParaRPr lang="ru-RU"/>
        </a:p>
      </dgm:t>
    </dgm:pt>
    <dgm:pt modelId="{860D8137-B97B-4946-9984-3649C198E157}" type="sibTrans" cxnId="{E259E862-4400-445F-B21C-481C23E597FE}">
      <dgm:prSet/>
      <dgm:spPr/>
      <dgm:t>
        <a:bodyPr/>
        <a:lstStyle/>
        <a:p>
          <a:endParaRPr lang="ru-RU"/>
        </a:p>
      </dgm:t>
    </dgm:pt>
    <dgm:pt modelId="{CA7F07EA-24BF-4888-A4DE-944079F2786E}">
      <dgm:prSet phldrT="[Текст]" custT="1"/>
      <dgm:spPr/>
      <dgm:t>
        <a:bodyPr/>
        <a:lstStyle/>
        <a:p>
          <a:r>
            <a:rPr lang="en-US" sz="2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1751-1762-yillarda hukumronlik qilgan</a:t>
          </a:r>
          <a:endParaRPr lang="ru-RU" sz="2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44A822-E991-4D0D-8B8E-8D97D0AC7142}" type="parTrans" cxnId="{80E7C149-5F21-49A6-9E21-EF6B05F8E7E4}">
      <dgm:prSet/>
      <dgm:spPr/>
      <dgm:t>
        <a:bodyPr/>
        <a:lstStyle/>
        <a:p>
          <a:endParaRPr lang="ru-RU"/>
        </a:p>
      </dgm:t>
    </dgm:pt>
    <dgm:pt modelId="{BC2EBB57-9DEB-474E-B6AB-7627C51BADCE}" type="sibTrans" cxnId="{80E7C149-5F21-49A6-9E21-EF6B05F8E7E4}">
      <dgm:prSet/>
      <dgm:spPr/>
      <dgm:t>
        <a:bodyPr/>
        <a:lstStyle/>
        <a:p>
          <a:endParaRPr lang="ru-RU"/>
        </a:p>
      </dgm:t>
    </dgm:pt>
    <dgm:pt modelId="{CACE4326-F92C-485F-B709-F1249184B05C}">
      <dgm:prSet phldrT="[Текст]" custT="1"/>
      <dgm:spPr/>
      <dgm:t>
        <a:bodyPr/>
        <a:lstStyle/>
        <a:p>
          <a:r>
            <a:rPr lang="en-US" sz="2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 amirligi va Sin imperiyasi bilan tengma-teng kurasha oladigan bo‘ldi</a:t>
          </a:r>
          <a:endParaRPr lang="ru-RU" sz="2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243C2D-9329-459D-83DB-EDD65DBE0612}" type="parTrans" cxnId="{8DC29000-863C-455B-B553-B1C6194D3988}">
      <dgm:prSet/>
      <dgm:spPr/>
      <dgm:t>
        <a:bodyPr/>
        <a:lstStyle/>
        <a:p>
          <a:endParaRPr lang="ru-RU"/>
        </a:p>
      </dgm:t>
    </dgm:pt>
    <dgm:pt modelId="{4F2DFD93-6B29-460E-9897-A4EC0296DF7C}" type="sibTrans" cxnId="{8DC29000-863C-455B-B553-B1C6194D3988}">
      <dgm:prSet/>
      <dgm:spPr/>
      <dgm:t>
        <a:bodyPr/>
        <a:lstStyle/>
        <a:p>
          <a:endParaRPr lang="ru-RU"/>
        </a:p>
      </dgm:t>
    </dgm:pt>
    <dgm:pt modelId="{82632B5A-CD3A-4AD3-94CA-E03F71C7F891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Norbo‘tabiy</a:t>
          </a:r>
          <a:endParaRPr lang="ru-RU" sz="28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01672E-1267-4677-936B-3D05B19B9AEB}" type="parTrans" cxnId="{DD62744F-6A59-4CBF-88A2-82AF9BA5899B}">
      <dgm:prSet/>
      <dgm:spPr/>
      <dgm:t>
        <a:bodyPr/>
        <a:lstStyle/>
        <a:p>
          <a:endParaRPr lang="ru-RU"/>
        </a:p>
      </dgm:t>
    </dgm:pt>
    <dgm:pt modelId="{A54617BF-D72A-40C2-A4C8-EEDE2E0684B9}" type="sibTrans" cxnId="{DD62744F-6A59-4CBF-88A2-82AF9BA5899B}">
      <dgm:prSet/>
      <dgm:spPr/>
      <dgm:t>
        <a:bodyPr/>
        <a:lstStyle/>
        <a:p>
          <a:endParaRPr lang="ru-RU"/>
        </a:p>
      </dgm:t>
    </dgm:pt>
    <dgm:pt modelId="{CAEF48C8-9E4A-406E-8C6B-3D22B23C4EFE}">
      <dgm:prSet phldrT="[Текст]" custT="1"/>
      <dgm:spPr/>
      <dgm:t>
        <a:bodyPr/>
        <a:lstStyle/>
        <a:p>
          <a:r>
            <a:rPr lang="en-US" sz="2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1763-1798-yillarda hukumronlik qildi.</a:t>
          </a:r>
          <a:endParaRPr lang="ru-RU" sz="2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600AD-E230-49D4-86F9-50E590C706E5}" type="parTrans" cxnId="{2BB5D72A-5145-43D6-8D27-054BEE49E559}">
      <dgm:prSet/>
      <dgm:spPr/>
      <dgm:t>
        <a:bodyPr/>
        <a:lstStyle/>
        <a:p>
          <a:endParaRPr lang="ru-RU"/>
        </a:p>
      </dgm:t>
    </dgm:pt>
    <dgm:pt modelId="{6F177A83-CD1A-425F-8BCF-83D9F1840E2A}" type="sibTrans" cxnId="{2BB5D72A-5145-43D6-8D27-054BEE49E559}">
      <dgm:prSet/>
      <dgm:spPr/>
      <dgm:t>
        <a:bodyPr/>
        <a:lstStyle/>
        <a:p>
          <a:endParaRPr lang="ru-RU"/>
        </a:p>
      </dgm:t>
    </dgm:pt>
    <dgm:pt modelId="{BDFC6E43-9D49-4627-8212-A74E9A147422}">
      <dgm:prSet phldrT="[Текст]" custT="1"/>
      <dgm:spPr/>
      <dgm:t>
        <a:bodyPr/>
        <a:lstStyle/>
        <a:p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1776-yil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</a:t>
          </a:r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degan</a:t>
          </a:r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pulini</a:t>
          </a:r>
          <a:r>
            <a:rPr 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endParaRPr lang="ru-RU" sz="2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7562F7-BB39-4061-A040-F2C838C71A28}" type="parTrans" cxnId="{BC0B08D0-1C38-4BF4-92C4-C4DCE05FCE4F}">
      <dgm:prSet/>
      <dgm:spPr/>
      <dgm:t>
        <a:bodyPr/>
        <a:lstStyle/>
        <a:p>
          <a:endParaRPr lang="ru-RU"/>
        </a:p>
      </dgm:t>
    </dgm:pt>
    <dgm:pt modelId="{0E8F849B-BB00-4056-B290-089F5D4CFA74}" type="sibTrans" cxnId="{BC0B08D0-1C38-4BF4-92C4-C4DCE05FCE4F}">
      <dgm:prSet/>
      <dgm:spPr/>
      <dgm:t>
        <a:bodyPr/>
        <a:lstStyle/>
        <a:p>
          <a:endParaRPr lang="ru-RU"/>
        </a:p>
      </dgm:t>
    </dgm:pt>
    <dgm:pt modelId="{B5D128A6-4E19-4C36-94C7-6B3FAD94A7C2}" type="pres">
      <dgm:prSet presAssocID="{4221135C-754A-4384-94FE-2A11B3DDAC80}" presName="theList" presStyleCnt="0">
        <dgm:presLayoutVars>
          <dgm:dir/>
          <dgm:animLvl val="lvl"/>
          <dgm:resizeHandles val="exact"/>
        </dgm:presLayoutVars>
      </dgm:prSet>
      <dgm:spPr/>
    </dgm:pt>
    <dgm:pt modelId="{B14C467B-9C79-47BE-87A6-01CAA9C0B1E1}" type="pres">
      <dgm:prSet presAssocID="{AD9EF6FE-A631-4A41-821C-E2AA7B13DF2F}" presName="compNode" presStyleCnt="0"/>
      <dgm:spPr/>
    </dgm:pt>
    <dgm:pt modelId="{D8406C94-7AAC-4DBE-AB6F-F60E09BE0472}" type="pres">
      <dgm:prSet presAssocID="{AD9EF6FE-A631-4A41-821C-E2AA7B13DF2F}" presName="aNode" presStyleLbl="bgShp" presStyleIdx="0" presStyleCnt="3" custLinFactNeighborX="-25087" custLinFactNeighborY="15525"/>
      <dgm:spPr/>
    </dgm:pt>
    <dgm:pt modelId="{3DE13A33-BE55-4BAB-86EE-4BEF9DC0F223}" type="pres">
      <dgm:prSet presAssocID="{AD9EF6FE-A631-4A41-821C-E2AA7B13DF2F}" presName="textNode" presStyleLbl="bgShp" presStyleIdx="0" presStyleCnt="3"/>
      <dgm:spPr/>
    </dgm:pt>
    <dgm:pt modelId="{3E6CD7E4-E19A-438A-BBD8-3378F2F27335}" type="pres">
      <dgm:prSet presAssocID="{AD9EF6FE-A631-4A41-821C-E2AA7B13DF2F}" presName="compChildNode" presStyleCnt="0"/>
      <dgm:spPr/>
    </dgm:pt>
    <dgm:pt modelId="{1D20E756-2CB5-481B-BE58-2BD1E39F017A}" type="pres">
      <dgm:prSet presAssocID="{AD9EF6FE-A631-4A41-821C-E2AA7B13DF2F}" presName="theInnerList" presStyleCnt="0"/>
      <dgm:spPr/>
    </dgm:pt>
    <dgm:pt modelId="{AC1AC1AD-96D2-481F-8D90-01C704D75D51}" type="pres">
      <dgm:prSet presAssocID="{F98AE096-4CF6-4776-8005-4F240ECF05AE}" presName="childNode" presStyleLbl="node1" presStyleIdx="0" presStyleCnt="6">
        <dgm:presLayoutVars>
          <dgm:bulletEnabled val="1"/>
        </dgm:presLayoutVars>
      </dgm:prSet>
      <dgm:spPr/>
    </dgm:pt>
    <dgm:pt modelId="{44916EC7-739D-4722-9135-234A3894354E}" type="pres">
      <dgm:prSet presAssocID="{F98AE096-4CF6-4776-8005-4F240ECF05AE}" presName="aSpace2" presStyleCnt="0"/>
      <dgm:spPr/>
    </dgm:pt>
    <dgm:pt modelId="{B1AEB7A7-56AC-4283-92FD-FAB8C40F66F2}" type="pres">
      <dgm:prSet presAssocID="{1C52233A-DC1E-473F-B1FA-A76F1F51337C}" presName="childNode" presStyleLbl="node1" presStyleIdx="1" presStyleCnt="6">
        <dgm:presLayoutVars>
          <dgm:bulletEnabled val="1"/>
        </dgm:presLayoutVars>
      </dgm:prSet>
      <dgm:spPr/>
    </dgm:pt>
    <dgm:pt modelId="{12104723-8C5A-449E-8EB8-B2255C12B55C}" type="pres">
      <dgm:prSet presAssocID="{AD9EF6FE-A631-4A41-821C-E2AA7B13DF2F}" presName="aSpace" presStyleCnt="0"/>
      <dgm:spPr/>
    </dgm:pt>
    <dgm:pt modelId="{658F02AC-B82B-4B5D-AC54-3A54C2049028}" type="pres">
      <dgm:prSet presAssocID="{B56147BE-8C29-460B-88D2-8AE4C32B62DC}" presName="compNode" presStyleCnt="0"/>
      <dgm:spPr/>
    </dgm:pt>
    <dgm:pt modelId="{B3A9ABD3-4DD3-4133-81A0-DEA4CB6DDDC2}" type="pres">
      <dgm:prSet presAssocID="{B56147BE-8C29-460B-88D2-8AE4C32B62DC}" presName="aNode" presStyleLbl="bgShp" presStyleIdx="1" presStyleCnt="3"/>
      <dgm:spPr/>
    </dgm:pt>
    <dgm:pt modelId="{16490F39-B031-4A9E-A5DE-E1BAC8B6616F}" type="pres">
      <dgm:prSet presAssocID="{B56147BE-8C29-460B-88D2-8AE4C32B62DC}" presName="textNode" presStyleLbl="bgShp" presStyleIdx="1" presStyleCnt="3"/>
      <dgm:spPr/>
    </dgm:pt>
    <dgm:pt modelId="{818DC639-2073-4AFF-A98F-D3685789A8E6}" type="pres">
      <dgm:prSet presAssocID="{B56147BE-8C29-460B-88D2-8AE4C32B62DC}" presName="compChildNode" presStyleCnt="0"/>
      <dgm:spPr/>
    </dgm:pt>
    <dgm:pt modelId="{3A4980F6-36D5-42A2-876C-7FC94436C955}" type="pres">
      <dgm:prSet presAssocID="{B56147BE-8C29-460B-88D2-8AE4C32B62DC}" presName="theInnerList" presStyleCnt="0"/>
      <dgm:spPr/>
    </dgm:pt>
    <dgm:pt modelId="{62AFA968-60C4-4B9B-96A4-D124A9BDEF4D}" type="pres">
      <dgm:prSet presAssocID="{CA7F07EA-24BF-4888-A4DE-944079F2786E}" presName="childNode" presStyleLbl="node1" presStyleIdx="2" presStyleCnt="6">
        <dgm:presLayoutVars>
          <dgm:bulletEnabled val="1"/>
        </dgm:presLayoutVars>
      </dgm:prSet>
      <dgm:spPr/>
    </dgm:pt>
    <dgm:pt modelId="{E3B70010-F5DF-486B-8C17-2DEBCD2DB876}" type="pres">
      <dgm:prSet presAssocID="{CA7F07EA-24BF-4888-A4DE-944079F2786E}" presName="aSpace2" presStyleCnt="0"/>
      <dgm:spPr/>
    </dgm:pt>
    <dgm:pt modelId="{5EDAC451-CBB8-4D9A-9BA0-B46CBE9685AD}" type="pres">
      <dgm:prSet presAssocID="{CACE4326-F92C-485F-B709-F1249184B05C}" presName="childNode" presStyleLbl="node1" presStyleIdx="3" presStyleCnt="6">
        <dgm:presLayoutVars>
          <dgm:bulletEnabled val="1"/>
        </dgm:presLayoutVars>
      </dgm:prSet>
      <dgm:spPr/>
    </dgm:pt>
    <dgm:pt modelId="{ADA09FEF-4314-4845-A2BB-7C79074E5255}" type="pres">
      <dgm:prSet presAssocID="{B56147BE-8C29-460B-88D2-8AE4C32B62DC}" presName="aSpace" presStyleCnt="0"/>
      <dgm:spPr/>
    </dgm:pt>
    <dgm:pt modelId="{9A55309A-B30C-4896-A7DB-938ED15784FF}" type="pres">
      <dgm:prSet presAssocID="{82632B5A-CD3A-4AD3-94CA-E03F71C7F891}" presName="compNode" presStyleCnt="0"/>
      <dgm:spPr/>
    </dgm:pt>
    <dgm:pt modelId="{BB150EFE-0599-4119-94EE-2DB995FEE270}" type="pres">
      <dgm:prSet presAssocID="{82632B5A-CD3A-4AD3-94CA-E03F71C7F891}" presName="aNode" presStyleLbl="bgShp" presStyleIdx="2" presStyleCnt="3"/>
      <dgm:spPr/>
    </dgm:pt>
    <dgm:pt modelId="{CEF04F45-1974-4F75-85B5-BF7AB32C57B3}" type="pres">
      <dgm:prSet presAssocID="{82632B5A-CD3A-4AD3-94CA-E03F71C7F891}" presName="textNode" presStyleLbl="bgShp" presStyleIdx="2" presStyleCnt="3"/>
      <dgm:spPr/>
    </dgm:pt>
    <dgm:pt modelId="{3171EFE6-41B4-4CA8-A3A0-71BBF050C954}" type="pres">
      <dgm:prSet presAssocID="{82632B5A-CD3A-4AD3-94CA-E03F71C7F891}" presName="compChildNode" presStyleCnt="0"/>
      <dgm:spPr/>
    </dgm:pt>
    <dgm:pt modelId="{968D00FB-E411-4CA4-BB46-825E8E0971F0}" type="pres">
      <dgm:prSet presAssocID="{82632B5A-CD3A-4AD3-94CA-E03F71C7F891}" presName="theInnerList" presStyleCnt="0"/>
      <dgm:spPr/>
    </dgm:pt>
    <dgm:pt modelId="{3140178F-A904-4128-97A8-E08165990635}" type="pres">
      <dgm:prSet presAssocID="{CAEF48C8-9E4A-406E-8C6B-3D22B23C4EFE}" presName="childNode" presStyleLbl="node1" presStyleIdx="4" presStyleCnt="6">
        <dgm:presLayoutVars>
          <dgm:bulletEnabled val="1"/>
        </dgm:presLayoutVars>
      </dgm:prSet>
      <dgm:spPr/>
    </dgm:pt>
    <dgm:pt modelId="{27FAB48A-20BB-4270-B52E-D9FB6AB8AACC}" type="pres">
      <dgm:prSet presAssocID="{CAEF48C8-9E4A-406E-8C6B-3D22B23C4EFE}" presName="aSpace2" presStyleCnt="0"/>
      <dgm:spPr/>
    </dgm:pt>
    <dgm:pt modelId="{715294A3-A047-4B06-B326-6620BEDAC4F1}" type="pres">
      <dgm:prSet presAssocID="{BDFC6E43-9D49-4627-8212-A74E9A147422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8DC29000-863C-455B-B553-B1C6194D3988}" srcId="{B56147BE-8C29-460B-88D2-8AE4C32B62DC}" destId="{CACE4326-F92C-485F-B709-F1249184B05C}" srcOrd="1" destOrd="0" parTransId="{50243C2D-9329-459D-83DB-EDD65DBE0612}" sibTransId="{4F2DFD93-6B29-460E-9897-A4EC0296DF7C}"/>
    <dgm:cxn modelId="{AC1B0312-CA96-405C-98D8-9225234B471F}" type="presOf" srcId="{BDFC6E43-9D49-4627-8212-A74E9A147422}" destId="{715294A3-A047-4B06-B326-6620BEDAC4F1}" srcOrd="0" destOrd="0" presId="urn:microsoft.com/office/officeart/2005/8/layout/lProcess2"/>
    <dgm:cxn modelId="{F913F213-BB24-4385-9C79-7A14EA970FCF}" type="presOf" srcId="{B56147BE-8C29-460B-88D2-8AE4C32B62DC}" destId="{B3A9ABD3-4DD3-4133-81A0-DEA4CB6DDDC2}" srcOrd="0" destOrd="0" presId="urn:microsoft.com/office/officeart/2005/8/layout/lProcess2"/>
    <dgm:cxn modelId="{993D9315-A12A-46AB-8114-6FC433A25B0D}" srcId="{AD9EF6FE-A631-4A41-821C-E2AA7B13DF2F}" destId="{F98AE096-4CF6-4776-8005-4F240ECF05AE}" srcOrd="0" destOrd="0" parTransId="{45A86DC5-445C-4FD2-B7E5-7D637AB560EC}" sibTransId="{A3F14DFF-EA57-4DA6-9F6B-54D8660686A6}"/>
    <dgm:cxn modelId="{3BEE611E-B449-42ED-B910-3745083AF6AE}" type="presOf" srcId="{4221135C-754A-4384-94FE-2A11B3DDAC80}" destId="{B5D128A6-4E19-4C36-94C7-6B3FAD94A7C2}" srcOrd="0" destOrd="0" presId="urn:microsoft.com/office/officeart/2005/8/layout/lProcess2"/>
    <dgm:cxn modelId="{C7DA3620-BD62-4A2C-8287-F9DA2CB344DD}" type="presOf" srcId="{AD9EF6FE-A631-4A41-821C-E2AA7B13DF2F}" destId="{D8406C94-7AAC-4DBE-AB6F-F60E09BE0472}" srcOrd="0" destOrd="0" presId="urn:microsoft.com/office/officeart/2005/8/layout/lProcess2"/>
    <dgm:cxn modelId="{2BB5D72A-5145-43D6-8D27-054BEE49E559}" srcId="{82632B5A-CD3A-4AD3-94CA-E03F71C7F891}" destId="{CAEF48C8-9E4A-406E-8C6B-3D22B23C4EFE}" srcOrd="0" destOrd="0" parTransId="{AAA600AD-E230-49D4-86F9-50E590C706E5}" sibTransId="{6F177A83-CD1A-425F-8BCF-83D9F1840E2A}"/>
    <dgm:cxn modelId="{78305B40-1108-40B2-B849-FCD37F7BCA67}" type="presOf" srcId="{AD9EF6FE-A631-4A41-821C-E2AA7B13DF2F}" destId="{3DE13A33-BE55-4BAB-86EE-4BEF9DC0F223}" srcOrd="1" destOrd="0" presId="urn:microsoft.com/office/officeart/2005/8/layout/lProcess2"/>
    <dgm:cxn modelId="{E259E862-4400-445F-B21C-481C23E597FE}" srcId="{4221135C-754A-4384-94FE-2A11B3DDAC80}" destId="{B56147BE-8C29-460B-88D2-8AE4C32B62DC}" srcOrd="1" destOrd="0" parTransId="{9DEADB68-15FC-4B6A-945F-E008124F5962}" sibTransId="{860D8137-B97B-4946-9984-3649C198E157}"/>
    <dgm:cxn modelId="{80E7C149-5F21-49A6-9E21-EF6B05F8E7E4}" srcId="{B56147BE-8C29-460B-88D2-8AE4C32B62DC}" destId="{CA7F07EA-24BF-4888-A4DE-944079F2786E}" srcOrd="0" destOrd="0" parTransId="{2644A822-E991-4D0D-8B8E-8D97D0AC7142}" sibTransId="{BC2EBB57-9DEB-474E-B6AB-7627C51BADCE}"/>
    <dgm:cxn modelId="{96473A6D-FFE9-4E1A-BFF6-AE168BCB2F54}" type="presOf" srcId="{CACE4326-F92C-485F-B709-F1249184B05C}" destId="{5EDAC451-CBB8-4D9A-9BA0-B46CBE9685AD}" srcOrd="0" destOrd="0" presId="urn:microsoft.com/office/officeart/2005/8/layout/lProcess2"/>
    <dgm:cxn modelId="{DD62744F-6A59-4CBF-88A2-82AF9BA5899B}" srcId="{4221135C-754A-4384-94FE-2A11B3DDAC80}" destId="{82632B5A-CD3A-4AD3-94CA-E03F71C7F891}" srcOrd="2" destOrd="0" parTransId="{0801672E-1267-4677-936B-3D05B19B9AEB}" sibTransId="{A54617BF-D72A-40C2-A4C8-EEDE2E0684B9}"/>
    <dgm:cxn modelId="{B98FDC50-8327-4A92-B568-0BC1BD735C63}" type="presOf" srcId="{82632B5A-CD3A-4AD3-94CA-E03F71C7F891}" destId="{BB150EFE-0599-4119-94EE-2DB995FEE270}" srcOrd="0" destOrd="0" presId="urn:microsoft.com/office/officeart/2005/8/layout/lProcess2"/>
    <dgm:cxn modelId="{7C41C481-4BDE-4E8E-9C02-D01F99AECBE3}" type="presOf" srcId="{82632B5A-CD3A-4AD3-94CA-E03F71C7F891}" destId="{CEF04F45-1974-4F75-85B5-BF7AB32C57B3}" srcOrd="1" destOrd="0" presId="urn:microsoft.com/office/officeart/2005/8/layout/lProcess2"/>
    <dgm:cxn modelId="{D9B873A5-592F-46C7-81CA-3EA25FCE5111}" srcId="{4221135C-754A-4384-94FE-2A11B3DDAC80}" destId="{AD9EF6FE-A631-4A41-821C-E2AA7B13DF2F}" srcOrd="0" destOrd="0" parTransId="{E34A4B47-CE94-4302-87E1-21680914A1D2}" sibTransId="{5A613A07-1304-4CA7-AFFE-01E913CD2AC6}"/>
    <dgm:cxn modelId="{23B809AF-A1CD-494F-A91F-BBB366990F7A}" srcId="{AD9EF6FE-A631-4A41-821C-E2AA7B13DF2F}" destId="{1C52233A-DC1E-473F-B1FA-A76F1F51337C}" srcOrd="1" destOrd="0" parTransId="{553B87F5-B639-4EA3-960E-5B08BFDAB53D}" sibTransId="{C1D05A43-A525-4A02-A231-3E2B835F1357}"/>
    <dgm:cxn modelId="{644B40B7-9DCB-4467-94D4-B93652D3DE4E}" type="presOf" srcId="{B56147BE-8C29-460B-88D2-8AE4C32B62DC}" destId="{16490F39-B031-4A9E-A5DE-E1BAC8B6616F}" srcOrd="1" destOrd="0" presId="urn:microsoft.com/office/officeart/2005/8/layout/lProcess2"/>
    <dgm:cxn modelId="{BC0B08D0-1C38-4BF4-92C4-C4DCE05FCE4F}" srcId="{82632B5A-CD3A-4AD3-94CA-E03F71C7F891}" destId="{BDFC6E43-9D49-4627-8212-A74E9A147422}" srcOrd="1" destOrd="0" parTransId="{317562F7-BB39-4061-A040-F2C838C71A28}" sibTransId="{0E8F849B-BB00-4056-B290-089F5D4CFA74}"/>
    <dgm:cxn modelId="{036076DB-E250-4237-8BFC-330C7B5F3592}" type="presOf" srcId="{CA7F07EA-24BF-4888-A4DE-944079F2786E}" destId="{62AFA968-60C4-4B9B-96A4-D124A9BDEF4D}" srcOrd="0" destOrd="0" presId="urn:microsoft.com/office/officeart/2005/8/layout/lProcess2"/>
    <dgm:cxn modelId="{09E4BCF1-565F-4D6E-85F3-EF809BE539FE}" type="presOf" srcId="{CAEF48C8-9E4A-406E-8C6B-3D22B23C4EFE}" destId="{3140178F-A904-4128-97A8-E08165990635}" srcOrd="0" destOrd="0" presId="urn:microsoft.com/office/officeart/2005/8/layout/lProcess2"/>
    <dgm:cxn modelId="{815577FB-AB5C-4EF7-891E-2ED674A93DCC}" type="presOf" srcId="{F98AE096-4CF6-4776-8005-4F240ECF05AE}" destId="{AC1AC1AD-96D2-481F-8D90-01C704D75D51}" srcOrd="0" destOrd="0" presId="urn:microsoft.com/office/officeart/2005/8/layout/lProcess2"/>
    <dgm:cxn modelId="{139259FE-7D83-4724-B74F-B71585460539}" type="presOf" srcId="{1C52233A-DC1E-473F-B1FA-A76F1F51337C}" destId="{B1AEB7A7-56AC-4283-92FD-FAB8C40F66F2}" srcOrd="0" destOrd="0" presId="urn:microsoft.com/office/officeart/2005/8/layout/lProcess2"/>
    <dgm:cxn modelId="{42904B41-4C25-4B02-BA13-422431A27951}" type="presParOf" srcId="{B5D128A6-4E19-4C36-94C7-6B3FAD94A7C2}" destId="{B14C467B-9C79-47BE-87A6-01CAA9C0B1E1}" srcOrd="0" destOrd="0" presId="urn:microsoft.com/office/officeart/2005/8/layout/lProcess2"/>
    <dgm:cxn modelId="{3B50F4FC-3DDC-4A73-BDB0-22E4E53009E3}" type="presParOf" srcId="{B14C467B-9C79-47BE-87A6-01CAA9C0B1E1}" destId="{D8406C94-7AAC-4DBE-AB6F-F60E09BE0472}" srcOrd="0" destOrd="0" presId="urn:microsoft.com/office/officeart/2005/8/layout/lProcess2"/>
    <dgm:cxn modelId="{98EC7696-B9F3-45FE-8C8B-1E7028521D44}" type="presParOf" srcId="{B14C467B-9C79-47BE-87A6-01CAA9C0B1E1}" destId="{3DE13A33-BE55-4BAB-86EE-4BEF9DC0F223}" srcOrd="1" destOrd="0" presId="urn:microsoft.com/office/officeart/2005/8/layout/lProcess2"/>
    <dgm:cxn modelId="{D15EEB36-98CC-4116-85B2-643B9C532D25}" type="presParOf" srcId="{B14C467B-9C79-47BE-87A6-01CAA9C0B1E1}" destId="{3E6CD7E4-E19A-438A-BBD8-3378F2F27335}" srcOrd="2" destOrd="0" presId="urn:microsoft.com/office/officeart/2005/8/layout/lProcess2"/>
    <dgm:cxn modelId="{741DA855-48A6-4BF4-BD11-7E1E494E7300}" type="presParOf" srcId="{3E6CD7E4-E19A-438A-BBD8-3378F2F27335}" destId="{1D20E756-2CB5-481B-BE58-2BD1E39F017A}" srcOrd="0" destOrd="0" presId="urn:microsoft.com/office/officeart/2005/8/layout/lProcess2"/>
    <dgm:cxn modelId="{B8039A23-3CFD-463E-B7FC-AFA0D30949FC}" type="presParOf" srcId="{1D20E756-2CB5-481B-BE58-2BD1E39F017A}" destId="{AC1AC1AD-96D2-481F-8D90-01C704D75D51}" srcOrd="0" destOrd="0" presId="urn:microsoft.com/office/officeart/2005/8/layout/lProcess2"/>
    <dgm:cxn modelId="{B4FA3729-5980-4B9E-A601-56D1304F5587}" type="presParOf" srcId="{1D20E756-2CB5-481B-BE58-2BD1E39F017A}" destId="{44916EC7-739D-4722-9135-234A3894354E}" srcOrd="1" destOrd="0" presId="urn:microsoft.com/office/officeart/2005/8/layout/lProcess2"/>
    <dgm:cxn modelId="{E5095339-B2B4-428D-B3DB-A34AABA3E8F8}" type="presParOf" srcId="{1D20E756-2CB5-481B-BE58-2BD1E39F017A}" destId="{B1AEB7A7-56AC-4283-92FD-FAB8C40F66F2}" srcOrd="2" destOrd="0" presId="urn:microsoft.com/office/officeart/2005/8/layout/lProcess2"/>
    <dgm:cxn modelId="{E3A3DA57-2020-42C6-98A3-20E8B1D53B20}" type="presParOf" srcId="{B5D128A6-4E19-4C36-94C7-6B3FAD94A7C2}" destId="{12104723-8C5A-449E-8EB8-B2255C12B55C}" srcOrd="1" destOrd="0" presId="urn:microsoft.com/office/officeart/2005/8/layout/lProcess2"/>
    <dgm:cxn modelId="{B025B90F-CBE0-44BD-9C0E-D4F6E4CC3711}" type="presParOf" srcId="{B5D128A6-4E19-4C36-94C7-6B3FAD94A7C2}" destId="{658F02AC-B82B-4B5D-AC54-3A54C2049028}" srcOrd="2" destOrd="0" presId="urn:microsoft.com/office/officeart/2005/8/layout/lProcess2"/>
    <dgm:cxn modelId="{8E313F88-A76C-4D1F-946B-F91B86862AAC}" type="presParOf" srcId="{658F02AC-B82B-4B5D-AC54-3A54C2049028}" destId="{B3A9ABD3-4DD3-4133-81A0-DEA4CB6DDDC2}" srcOrd="0" destOrd="0" presId="urn:microsoft.com/office/officeart/2005/8/layout/lProcess2"/>
    <dgm:cxn modelId="{2B0AEAF6-20D7-447E-A494-0E8CD72F7F61}" type="presParOf" srcId="{658F02AC-B82B-4B5D-AC54-3A54C2049028}" destId="{16490F39-B031-4A9E-A5DE-E1BAC8B6616F}" srcOrd="1" destOrd="0" presId="urn:microsoft.com/office/officeart/2005/8/layout/lProcess2"/>
    <dgm:cxn modelId="{7443ADEA-8892-4972-BBE1-5652238CE677}" type="presParOf" srcId="{658F02AC-B82B-4B5D-AC54-3A54C2049028}" destId="{818DC639-2073-4AFF-A98F-D3685789A8E6}" srcOrd="2" destOrd="0" presId="urn:microsoft.com/office/officeart/2005/8/layout/lProcess2"/>
    <dgm:cxn modelId="{2B457D3F-CCBD-40EF-88CB-E1CC491FC57E}" type="presParOf" srcId="{818DC639-2073-4AFF-A98F-D3685789A8E6}" destId="{3A4980F6-36D5-42A2-876C-7FC94436C955}" srcOrd="0" destOrd="0" presId="urn:microsoft.com/office/officeart/2005/8/layout/lProcess2"/>
    <dgm:cxn modelId="{12F29BAC-10DB-4C75-8D6C-FFFCF4A898D5}" type="presParOf" srcId="{3A4980F6-36D5-42A2-876C-7FC94436C955}" destId="{62AFA968-60C4-4B9B-96A4-D124A9BDEF4D}" srcOrd="0" destOrd="0" presId="urn:microsoft.com/office/officeart/2005/8/layout/lProcess2"/>
    <dgm:cxn modelId="{D5AAD652-C742-49BB-8F47-DB6133858864}" type="presParOf" srcId="{3A4980F6-36D5-42A2-876C-7FC94436C955}" destId="{E3B70010-F5DF-486B-8C17-2DEBCD2DB876}" srcOrd="1" destOrd="0" presId="urn:microsoft.com/office/officeart/2005/8/layout/lProcess2"/>
    <dgm:cxn modelId="{98381A82-E11F-443B-BDB5-01BE643E4589}" type="presParOf" srcId="{3A4980F6-36D5-42A2-876C-7FC94436C955}" destId="{5EDAC451-CBB8-4D9A-9BA0-B46CBE9685AD}" srcOrd="2" destOrd="0" presId="urn:microsoft.com/office/officeart/2005/8/layout/lProcess2"/>
    <dgm:cxn modelId="{BC8F9C4C-EEFA-461E-8D9F-FF5272ED84C5}" type="presParOf" srcId="{B5D128A6-4E19-4C36-94C7-6B3FAD94A7C2}" destId="{ADA09FEF-4314-4845-A2BB-7C79074E5255}" srcOrd="3" destOrd="0" presId="urn:microsoft.com/office/officeart/2005/8/layout/lProcess2"/>
    <dgm:cxn modelId="{402C0630-FF94-4D24-9334-FA7A78ECFBFE}" type="presParOf" srcId="{B5D128A6-4E19-4C36-94C7-6B3FAD94A7C2}" destId="{9A55309A-B30C-4896-A7DB-938ED15784FF}" srcOrd="4" destOrd="0" presId="urn:microsoft.com/office/officeart/2005/8/layout/lProcess2"/>
    <dgm:cxn modelId="{51EBD063-A489-4441-A751-9331761B9B06}" type="presParOf" srcId="{9A55309A-B30C-4896-A7DB-938ED15784FF}" destId="{BB150EFE-0599-4119-94EE-2DB995FEE270}" srcOrd="0" destOrd="0" presId="urn:microsoft.com/office/officeart/2005/8/layout/lProcess2"/>
    <dgm:cxn modelId="{AD64096F-D1E2-4709-AAE9-0DBC6127696D}" type="presParOf" srcId="{9A55309A-B30C-4896-A7DB-938ED15784FF}" destId="{CEF04F45-1974-4F75-85B5-BF7AB32C57B3}" srcOrd="1" destOrd="0" presId="urn:microsoft.com/office/officeart/2005/8/layout/lProcess2"/>
    <dgm:cxn modelId="{E7FD25A0-82BB-457E-AD37-02CF7FC61787}" type="presParOf" srcId="{9A55309A-B30C-4896-A7DB-938ED15784FF}" destId="{3171EFE6-41B4-4CA8-A3A0-71BBF050C954}" srcOrd="2" destOrd="0" presId="urn:microsoft.com/office/officeart/2005/8/layout/lProcess2"/>
    <dgm:cxn modelId="{8904C563-E6FB-4DDD-B762-8A400D7EAF8F}" type="presParOf" srcId="{3171EFE6-41B4-4CA8-A3A0-71BBF050C954}" destId="{968D00FB-E411-4CA4-BB46-825E8E0971F0}" srcOrd="0" destOrd="0" presId="urn:microsoft.com/office/officeart/2005/8/layout/lProcess2"/>
    <dgm:cxn modelId="{DC9B997E-47C9-4D13-93A1-5610EA03A6C5}" type="presParOf" srcId="{968D00FB-E411-4CA4-BB46-825E8E0971F0}" destId="{3140178F-A904-4128-97A8-E08165990635}" srcOrd="0" destOrd="0" presId="urn:microsoft.com/office/officeart/2005/8/layout/lProcess2"/>
    <dgm:cxn modelId="{BEE5E4E5-245C-4000-871E-6469007DEEFD}" type="presParOf" srcId="{968D00FB-E411-4CA4-BB46-825E8E0971F0}" destId="{27FAB48A-20BB-4270-B52E-D9FB6AB8AACC}" srcOrd="1" destOrd="0" presId="urn:microsoft.com/office/officeart/2005/8/layout/lProcess2"/>
    <dgm:cxn modelId="{F6F48538-55AF-4EF4-9A20-08FC2B535CC9}" type="presParOf" srcId="{968D00FB-E411-4CA4-BB46-825E8E0971F0}" destId="{715294A3-A047-4B06-B326-6620BEDAC4F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F10185-84A0-4B99-BF19-7D64CF140C4D}" type="doc">
      <dgm:prSet loTypeId="urn:microsoft.com/office/officeart/2005/8/layout/hierarchy3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DB9B2208-87EA-4802-8A5C-D0EC925CE394}">
      <dgm:prSet phldrT="[Текст]" custT="1"/>
      <dgm:spPr/>
      <dgm:t>
        <a:bodyPr/>
        <a:lstStyle/>
        <a:p>
          <a:r>
            <a:rPr lang="en-US" sz="2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Atamalar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F12A72-86AD-47A2-AD6F-1DBE1A08766C}" type="parTrans" cxnId="{9356A879-B173-4EE3-8E37-9917A3E6E542}">
      <dgm:prSet/>
      <dgm:spPr/>
      <dgm:t>
        <a:bodyPr/>
        <a:lstStyle/>
        <a:p>
          <a:endParaRPr lang="ru-RU"/>
        </a:p>
      </dgm:t>
    </dgm:pt>
    <dgm:pt modelId="{26D5603E-A4E6-41DA-9729-CF38156DE34F}" type="sibTrans" cxnId="{9356A879-B173-4EE3-8E37-9917A3E6E542}">
      <dgm:prSet/>
      <dgm:spPr/>
      <dgm:t>
        <a:bodyPr/>
        <a:lstStyle/>
        <a:p>
          <a:endParaRPr lang="ru-RU"/>
        </a:p>
      </dgm:t>
    </dgm:pt>
    <dgm:pt modelId="{64F614AD-A837-4DFF-B47A-3582834FC7DB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Dinor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Qurama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Amir al-muslimin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Beklik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571708-D4ED-49F3-8346-AD5003DEBCF1}" type="parTrans" cxnId="{450C0FFE-F3B8-4D76-BB0F-6E3A6A41B73B}">
      <dgm:prSet/>
      <dgm:spPr/>
      <dgm:t>
        <a:bodyPr/>
        <a:lstStyle/>
        <a:p>
          <a:endParaRPr lang="ru-RU"/>
        </a:p>
      </dgm:t>
    </dgm:pt>
    <dgm:pt modelId="{16838B41-1BD9-43C1-B40E-720CA176AC94}" type="sibTrans" cxnId="{450C0FFE-F3B8-4D76-BB0F-6E3A6A41B73B}">
      <dgm:prSet/>
      <dgm:spPr/>
      <dgm:t>
        <a:bodyPr/>
        <a:lstStyle/>
        <a:p>
          <a:endParaRPr lang="ru-RU"/>
        </a:p>
      </dgm:t>
    </dgm:pt>
    <dgm:pt modelId="{48FA112A-381F-487A-B814-2C56CE7274F4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Sanalar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E6FD5C-7093-4A87-935A-60D41D1C7E14}" type="parTrans" cxnId="{6C3A2821-B00E-4936-93F3-BC101EE07D98}">
      <dgm:prSet/>
      <dgm:spPr/>
      <dgm:t>
        <a:bodyPr/>
        <a:lstStyle/>
        <a:p>
          <a:endParaRPr lang="ru-RU"/>
        </a:p>
      </dgm:t>
    </dgm:pt>
    <dgm:pt modelId="{010E1A24-3E9A-4622-9213-B97A63F76E95}" type="sibTrans" cxnId="{6C3A2821-B00E-4936-93F3-BC101EE07D98}">
      <dgm:prSet/>
      <dgm:spPr/>
      <dgm:t>
        <a:bodyPr/>
        <a:lstStyle/>
        <a:p>
          <a:endParaRPr lang="ru-RU"/>
        </a:p>
      </dgm:t>
    </dgm:pt>
    <dgm:pt modelId="{63463C71-5A42-472B-B028-15737D810BCE}">
      <dgm:prSet phldrT="[Текст]" custT="1"/>
      <dgm:spPr/>
      <dgm:t>
        <a:bodyPr/>
        <a:lstStyle/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1805-yil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1798-1810-yillar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1817-yil</a:t>
          </a:r>
        </a:p>
        <a:p>
          <a:r>
            <a:rPr lang="en-US" sz="2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1852-yil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E28050-B3D8-4DC4-8658-5E8A2EBF5EF6}" type="parTrans" cxnId="{6918CDB5-25D8-4EB3-8844-8895E4BC1FBF}">
      <dgm:prSet/>
      <dgm:spPr/>
      <dgm:t>
        <a:bodyPr/>
        <a:lstStyle/>
        <a:p>
          <a:endParaRPr lang="ru-RU"/>
        </a:p>
      </dgm:t>
    </dgm:pt>
    <dgm:pt modelId="{3E2B602A-4663-462B-9D1B-31BEE13DF002}" type="sibTrans" cxnId="{6918CDB5-25D8-4EB3-8844-8895E4BC1FBF}">
      <dgm:prSet/>
      <dgm:spPr/>
      <dgm:t>
        <a:bodyPr/>
        <a:lstStyle/>
        <a:p>
          <a:endParaRPr lang="ru-RU"/>
        </a:p>
      </dgm:t>
    </dgm:pt>
    <dgm:pt modelId="{A3468840-FDA9-4E3C-8879-DD16969C484B}">
      <dgm:prSet phldrT="[Текст]" custT="1"/>
      <dgm:spPr/>
      <dgm:t>
        <a:bodyPr/>
        <a:lstStyle/>
        <a:p>
          <a:r>
            <a: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1812-yil</a:t>
          </a:r>
        </a:p>
        <a:p>
          <a:r>
            <a: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1822-1841-yillar</a:t>
          </a:r>
        </a:p>
        <a:p>
          <a:r>
            <a: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1842-1845-yillar</a:t>
          </a:r>
          <a:endParaRPr lang="ru-RU" sz="2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CC7835-16A1-4F5C-B56F-C50DFC81E946}" type="parTrans" cxnId="{22F99D69-BF48-4804-BC89-0A299B141DEC}">
      <dgm:prSet/>
      <dgm:spPr/>
      <dgm:t>
        <a:bodyPr/>
        <a:lstStyle/>
        <a:p>
          <a:endParaRPr lang="ru-RU"/>
        </a:p>
      </dgm:t>
    </dgm:pt>
    <dgm:pt modelId="{868E3BFE-A682-4E68-B252-B4485A15946C}" type="sibTrans" cxnId="{22F99D69-BF48-4804-BC89-0A299B141DEC}">
      <dgm:prSet/>
      <dgm:spPr/>
      <dgm:t>
        <a:bodyPr/>
        <a:lstStyle/>
        <a:p>
          <a:endParaRPr lang="ru-RU"/>
        </a:p>
      </dgm:t>
    </dgm:pt>
    <dgm:pt modelId="{DBD52B82-2B4B-4A57-BC32-32A89F02FEFE}" type="pres">
      <dgm:prSet presAssocID="{D1F10185-84A0-4B99-BF19-7D64CF140C4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C35A6FD-7B6B-44D9-8D6E-495C965C5E29}" type="pres">
      <dgm:prSet presAssocID="{DB9B2208-87EA-4802-8A5C-D0EC925CE394}" presName="root" presStyleCnt="0"/>
      <dgm:spPr/>
    </dgm:pt>
    <dgm:pt modelId="{5425BAFD-6C21-4AB5-A567-95509B1FF4A1}" type="pres">
      <dgm:prSet presAssocID="{DB9B2208-87EA-4802-8A5C-D0EC925CE394}" presName="rootComposite" presStyleCnt="0"/>
      <dgm:spPr/>
    </dgm:pt>
    <dgm:pt modelId="{ECE80FFC-7F9F-48B6-840C-024684FF6A9F}" type="pres">
      <dgm:prSet presAssocID="{DB9B2208-87EA-4802-8A5C-D0EC925CE394}" presName="rootText" presStyleLbl="node1" presStyleIdx="0" presStyleCnt="2" custScaleX="88603" custScaleY="56426" custLinFactNeighborX="13026" custLinFactNeighborY="-59510"/>
      <dgm:spPr/>
    </dgm:pt>
    <dgm:pt modelId="{345AE676-4641-4030-9D11-B2AF1BBBE7E5}" type="pres">
      <dgm:prSet presAssocID="{DB9B2208-87EA-4802-8A5C-D0EC925CE394}" presName="rootConnector" presStyleLbl="node1" presStyleIdx="0" presStyleCnt="2"/>
      <dgm:spPr/>
    </dgm:pt>
    <dgm:pt modelId="{16101914-C606-4F78-9072-F92230770B93}" type="pres">
      <dgm:prSet presAssocID="{DB9B2208-87EA-4802-8A5C-D0EC925CE394}" presName="childShape" presStyleCnt="0"/>
      <dgm:spPr/>
    </dgm:pt>
    <dgm:pt modelId="{C79DA133-C267-4F6F-BF7B-86E85E7BAB09}" type="pres">
      <dgm:prSet presAssocID="{38571708-D4ED-49F3-8346-AD5003DEBCF1}" presName="Name13" presStyleLbl="parChTrans1D2" presStyleIdx="0" presStyleCnt="3"/>
      <dgm:spPr/>
    </dgm:pt>
    <dgm:pt modelId="{BAF98D02-1F9C-4512-9AF7-BEC4CF3C0365}" type="pres">
      <dgm:prSet presAssocID="{64F614AD-A837-4DFF-B47A-3582834FC7DB}" presName="childText" presStyleLbl="bgAcc1" presStyleIdx="0" presStyleCnt="3" custScaleX="104215" custScaleY="143940">
        <dgm:presLayoutVars>
          <dgm:bulletEnabled val="1"/>
        </dgm:presLayoutVars>
      </dgm:prSet>
      <dgm:spPr/>
    </dgm:pt>
    <dgm:pt modelId="{552FE929-9707-42A6-B670-61B4D86997B8}" type="pres">
      <dgm:prSet presAssocID="{48FA112A-381F-487A-B814-2C56CE7274F4}" presName="root" presStyleCnt="0"/>
      <dgm:spPr/>
    </dgm:pt>
    <dgm:pt modelId="{C82AAF44-C233-4487-8E20-27D93CDE4AC1}" type="pres">
      <dgm:prSet presAssocID="{48FA112A-381F-487A-B814-2C56CE7274F4}" presName="rootComposite" presStyleCnt="0"/>
      <dgm:spPr/>
    </dgm:pt>
    <dgm:pt modelId="{7F5F981B-6874-4216-B84A-2950D902C8AF}" type="pres">
      <dgm:prSet presAssocID="{48FA112A-381F-487A-B814-2C56CE7274F4}" presName="rootText" presStyleLbl="node1" presStyleIdx="1" presStyleCnt="2" custScaleY="52949" custLinFactNeighborX="1623" custLinFactNeighborY="-59510"/>
      <dgm:spPr/>
    </dgm:pt>
    <dgm:pt modelId="{6815A6CC-FA7D-41A3-B2C2-B16F1947322A}" type="pres">
      <dgm:prSet presAssocID="{48FA112A-381F-487A-B814-2C56CE7274F4}" presName="rootConnector" presStyleLbl="node1" presStyleIdx="1" presStyleCnt="2"/>
      <dgm:spPr/>
    </dgm:pt>
    <dgm:pt modelId="{548F9688-3032-42A1-A138-97185F7D58C2}" type="pres">
      <dgm:prSet presAssocID="{48FA112A-381F-487A-B814-2C56CE7274F4}" presName="childShape" presStyleCnt="0"/>
      <dgm:spPr/>
    </dgm:pt>
    <dgm:pt modelId="{E64F8AA5-1A13-4C0A-8AB8-F010B51D0741}" type="pres">
      <dgm:prSet presAssocID="{EDE28050-B3D8-4DC4-8658-5E8A2EBF5EF6}" presName="Name13" presStyleLbl="parChTrans1D2" presStyleIdx="1" presStyleCnt="3"/>
      <dgm:spPr/>
    </dgm:pt>
    <dgm:pt modelId="{EFD9CADF-5237-4564-A985-A9EC1240A415}" type="pres">
      <dgm:prSet presAssocID="{63463C71-5A42-472B-B028-15737D810BCE}" presName="childText" presStyleLbl="bgAcc1" presStyleIdx="1" presStyleCnt="3" custScaleY="130226">
        <dgm:presLayoutVars>
          <dgm:bulletEnabled val="1"/>
        </dgm:presLayoutVars>
      </dgm:prSet>
      <dgm:spPr/>
    </dgm:pt>
    <dgm:pt modelId="{9FAF4B9A-D9E4-4824-B4F0-F9F04DE199EE}" type="pres">
      <dgm:prSet presAssocID="{6ECC7835-16A1-4F5C-B56F-C50DFC81E946}" presName="Name13" presStyleLbl="parChTrans1D2" presStyleIdx="2" presStyleCnt="3"/>
      <dgm:spPr/>
    </dgm:pt>
    <dgm:pt modelId="{1248DAD6-D78A-4C08-A472-F9098EB256AC}" type="pres">
      <dgm:prSet presAssocID="{A3468840-FDA9-4E3C-8879-DD16969C484B}" presName="childText" presStyleLbl="bgAcc1" presStyleIdx="2" presStyleCnt="3">
        <dgm:presLayoutVars>
          <dgm:bulletEnabled val="1"/>
        </dgm:presLayoutVars>
      </dgm:prSet>
      <dgm:spPr/>
    </dgm:pt>
  </dgm:ptLst>
  <dgm:cxnLst>
    <dgm:cxn modelId="{22C31808-DC2C-4831-9C89-CE181CF314CB}" type="presOf" srcId="{64F614AD-A837-4DFF-B47A-3582834FC7DB}" destId="{BAF98D02-1F9C-4512-9AF7-BEC4CF3C0365}" srcOrd="0" destOrd="0" presId="urn:microsoft.com/office/officeart/2005/8/layout/hierarchy3"/>
    <dgm:cxn modelId="{BA6A6910-1850-462A-AF25-FEF05B2C286E}" type="presOf" srcId="{DB9B2208-87EA-4802-8A5C-D0EC925CE394}" destId="{ECE80FFC-7F9F-48B6-840C-024684FF6A9F}" srcOrd="0" destOrd="0" presId="urn:microsoft.com/office/officeart/2005/8/layout/hierarchy3"/>
    <dgm:cxn modelId="{6C3A2821-B00E-4936-93F3-BC101EE07D98}" srcId="{D1F10185-84A0-4B99-BF19-7D64CF140C4D}" destId="{48FA112A-381F-487A-B814-2C56CE7274F4}" srcOrd="1" destOrd="0" parTransId="{AFE6FD5C-7093-4A87-935A-60D41D1C7E14}" sibTransId="{010E1A24-3E9A-4622-9213-B97A63F76E95}"/>
    <dgm:cxn modelId="{32985F21-7A53-4C43-B9F6-44C1BAF3C436}" type="presOf" srcId="{48FA112A-381F-487A-B814-2C56CE7274F4}" destId="{7F5F981B-6874-4216-B84A-2950D902C8AF}" srcOrd="0" destOrd="0" presId="urn:microsoft.com/office/officeart/2005/8/layout/hierarchy3"/>
    <dgm:cxn modelId="{29A1BF62-65C7-446D-9C91-AF1C446F56D1}" type="presOf" srcId="{D1F10185-84A0-4B99-BF19-7D64CF140C4D}" destId="{DBD52B82-2B4B-4A57-BC32-32A89F02FEFE}" srcOrd="0" destOrd="0" presId="urn:microsoft.com/office/officeart/2005/8/layout/hierarchy3"/>
    <dgm:cxn modelId="{04F4CC62-F647-4D50-BA3B-0FF6444967A5}" type="presOf" srcId="{DB9B2208-87EA-4802-8A5C-D0EC925CE394}" destId="{345AE676-4641-4030-9D11-B2AF1BBBE7E5}" srcOrd="1" destOrd="0" presId="urn:microsoft.com/office/officeart/2005/8/layout/hierarchy3"/>
    <dgm:cxn modelId="{22F99D69-BF48-4804-BC89-0A299B141DEC}" srcId="{48FA112A-381F-487A-B814-2C56CE7274F4}" destId="{A3468840-FDA9-4E3C-8879-DD16969C484B}" srcOrd="1" destOrd="0" parTransId="{6ECC7835-16A1-4F5C-B56F-C50DFC81E946}" sibTransId="{868E3BFE-A682-4E68-B252-B4485A15946C}"/>
    <dgm:cxn modelId="{24FD414F-E369-4D1A-9F48-5A38F1661794}" type="presOf" srcId="{38571708-D4ED-49F3-8346-AD5003DEBCF1}" destId="{C79DA133-C267-4F6F-BF7B-86E85E7BAB09}" srcOrd="0" destOrd="0" presId="urn:microsoft.com/office/officeart/2005/8/layout/hierarchy3"/>
    <dgm:cxn modelId="{26148B51-05DF-47AD-B196-1BECA969145E}" type="presOf" srcId="{48FA112A-381F-487A-B814-2C56CE7274F4}" destId="{6815A6CC-FA7D-41A3-B2C2-B16F1947322A}" srcOrd="1" destOrd="0" presId="urn:microsoft.com/office/officeart/2005/8/layout/hierarchy3"/>
    <dgm:cxn modelId="{9356A879-B173-4EE3-8E37-9917A3E6E542}" srcId="{D1F10185-84A0-4B99-BF19-7D64CF140C4D}" destId="{DB9B2208-87EA-4802-8A5C-D0EC925CE394}" srcOrd="0" destOrd="0" parTransId="{0FF12A72-86AD-47A2-AD6F-1DBE1A08766C}" sibTransId="{26D5603E-A4E6-41DA-9729-CF38156DE34F}"/>
    <dgm:cxn modelId="{BAC50294-1A3D-484F-BE76-EB35264E3E01}" type="presOf" srcId="{A3468840-FDA9-4E3C-8879-DD16969C484B}" destId="{1248DAD6-D78A-4C08-A472-F9098EB256AC}" srcOrd="0" destOrd="0" presId="urn:microsoft.com/office/officeart/2005/8/layout/hierarchy3"/>
    <dgm:cxn modelId="{6918CDB5-25D8-4EB3-8844-8895E4BC1FBF}" srcId="{48FA112A-381F-487A-B814-2C56CE7274F4}" destId="{63463C71-5A42-472B-B028-15737D810BCE}" srcOrd="0" destOrd="0" parTransId="{EDE28050-B3D8-4DC4-8658-5E8A2EBF5EF6}" sibTransId="{3E2B602A-4663-462B-9D1B-31BEE13DF002}"/>
    <dgm:cxn modelId="{691A62D0-00A4-48B0-97FA-A8DF77330260}" type="presOf" srcId="{EDE28050-B3D8-4DC4-8658-5E8A2EBF5EF6}" destId="{E64F8AA5-1A13-4C0A-8AB8-F010B51D0741}" srcOrd="0" destOrd="0" presId="urn:microsoft.com/office/officeart/2005/8/layout/hierarchy3"/>
    <dgm:cxn modelId="{F4B20BEB-DCF7-4FB5-B97B-9377582F2758}" type="presOf" srcId="{6ECC7835-16A1-4F5C-B56F-C50DFC81E946}" destId="{9FAF4B9A-D9E4-4824-B4F0-F9F04DE199EE}" srcOrd="0" destOrd="0" presId="urn:microsoft.com/office/officeart/2005/8/layout/hierarchy3"/>
    <dgm:cxn modelId="{450C0FFE-F3B8-4D76-BB0F-6E3A6A41B73B}" srcId="{DB9B2208-87EA-4802-8A5C-D0EC925CE394}" destId="{64F614AD-A837-4DFF-B47A-3582834FC7DB}" srcOrd="0" destOrd="0" parTransId="{38571708-D4ED-49F3-8346-AD5003DEBCF1}" sibTransId="{16838B41-1BD9-43C1-B40E-720CA176AC94}"/>
    <dgm:cxn modelId="{E22A52FE-69CE-4323-8F70-EF4951522DBB}" type="presOf" srcId="{63463C71-5A42-472B-B028-15737D810BCE}" destId="{EFD9CADF-5237-4564-A985-A9EC1240A415}" srcOrd="0" destOrd="0" presId="urn:microsoft.com/office/officeart/2005/8/layout/hierarchy3"/>
    <dgm:cxn modelId="{4047CFE6-A82C-4BE7-909C-F80263E275A5}" type="presParOf" srcId="{DBD52B82-2B4B-4A57-BC32-32A89F02FEFE}" destId="{1C35A6FD-7B6B-44D9-8D6E-495C965C5E29}" srcOrd="0" destOrd="0" presId="urn:microsoft.com/office/officeart/2005/8/layout/hierarchy3"/>
    <dgm:cxn modelId="{1509F320-9588-4ADE-8B71-14466B4CA12F}" type="presParOf" srcId="{1C35A6FD-7B6B-44D9-8D6E-495C965C5E29}" destId="{5425BAFD-6C21-4AB5-A567-95509B1FF4A1}" srcOrd="0" destOrd="0" presId="urn:microsoft.com/office/officeart/2005/8/layout/hierarchy3"/>
    <dgm:cxn modelId="{84BB7A4F-E6BB-4BBE-8779-0B62F2ABC78D}" type="presParOf" srcId="{5425BAFD-6C21-4AB5-A567-95509B1FF4A1}" destId="{ECE80FFC-7F9F-48B6-840C-024684FF6A9F}" srcOrd="0" destOrd="0" presId="urn:microsoft.com/office/officeart/2005/8/layout/hierarchy3"/>
    <dgm:cxn modelId="{C5F5F246-5206-40CC-B165-E80FE0EE9A62}" type="presParOf" srcId="{5425BAFD-6C21-4AB5-A567-95509B1FF4A1}" destId="{345AE676-4641-4030-9D11-B2AF1BBBE7E5}" srcOrd="1" destOrd="0" presId="urn:microsoft.com/office/officeart/2005/8/layout/hierarchy3"/>
    <dgm:cxn modelId="{F62FFBC1-C58A-44CB-82A7-7F5B5573E3FB}" type="presParOf" srcId="{1C35A6FD-7B6B-44D9-8D6E-495C965C5E29}" destId="{16101914-C606-4F78-9072-F92230770B93}" srcOrd="1" destOrd="0" presId="urn:microsoft.com/office/officeart/2005/8/layout/hierarchy3"/>
    <dgm:cxn modelId="{5D6EDCDC-8E6B-4273-9092-D3CCE6B92A4D}" type="presParOf" srcId="{16101914-C606-4F78-9072-F92230770B93}" destId="{C79DA133-C267-4F6F-BF7B-86E85E7BAB09}" srcOrd="0" destOrd="0" presId="urn:microsoft.com/office/officeart/2005/8/layout/hierarchy3"/>
    <dgm:cxn modelId="{A8B23E5A-6FE0-4399-A4EC-575DFB6D14E5}" type="presParOf" srcId="{16101914-C606-4F78-9072-F92230770B93}" destId="{BAF98D02-1F9C-4512-9AF7-BEC4CF3C0365}" srcOrd="1" destOrd="0" presId="urn:microsoft.com/office/officeart/2005/8/layout/hierarchy3"/>
    <dgm:cxn modelId="{0FBFAEA1-4404-46EA-87EE-4E53A8C3CC2C}" type="presParOf" srcId="{DBD52B82-2B4B-4A57-BC32-32A89F02FEFE}" destId="{552FE929-9707-42A6-B670-61B4D86997B8}" srcOrd="1" destOrd="0" presId="urn:microsoft.com/office/officeart/2005/8/layout/hierarchy3"/>
    <dgm:cxn modelId="{5729D9E1-9E0D-425E-B9CD-EF423E17E932}" type="presParOf" srcId="{552FE929-9707-42A6-B670-61B4D86997B8}" destId="{C82AAF44-C233-4487-8E20-27D93CDE4AC1}" srcOrd="0" destOrd="0" presId="urn:microsoft.com/office/officeart/2005/8/layout/hierarchy3"/>
    <dgm:cxn modelId="{F63EA7BB-BDCC-4B8A-91DE-39398328F607}" type="presParOf" srcId="{C82AAF44-C233-4487-8E20-27D93CDE4AC1}" destId="{7F5F981B-6874-4216-B84A-2950D902C8AF}" srcOrd="0" destOrd="0" presId="urn:microsoft.com/office/officeart/2005/8/layout/hierarchy3"/>
    <dgm:cxn modelId="{07CB775C-ACDB-42C6-BFDC-319334B814C4}" type="presParOf" srcId="{C82AAF44-C233-4487-8E20-27D93CDE4AC1}" destId="{6815A6CC-FA7D-41A3-B2C2-B16F1947322A}" srcOrd="1" destOrd="0" presId="urn:microsoft.com/office/officeart/2005/8/layout/hierarchy3"/>
    <dgm:cxn modelId="{D7BCD794-CD31-480B-A08C-C7FF25F827BD}" type="presParOf" srcId="{552FE929-9707-42A6-B670-61B4D86997B8}" destId="{548F9688-3032-42A1-A138-97185F7D58C2}" srcOrd="1" destOrd="0" presId="urn:microsoft.com/office/officeart/2005/8/layout/hierarchy3"/>
    <dgm:cxn modelId="{2D3CB28E-AF37-4D8B-B767-DAAE3BB1FB70}" type="presParOf" srcId="{548F9688-3032-42A1-A138-97185F7D58C2}" destId="{E64F8AA5-1A13-4C0A-8AB8-F010B51D0741}" srcOrd="0" destOrd="0" presId="urn:microsoft.com/office/officeart/2005/8/layout/hierarchy3"/>
    <dgm:cxn modelId="{DB9822D9-9C5B-421F-A150-7E9F71F666E2}" type="presParOf" srcId="{548F9688-3032-42A1-A138-97185F7D58C2}" destId="{EFD9CADF-5237-4564-A985-A9EC1240A415}" srcOrd="1" destOrd="0" presId="urn:microsoft.com/office/officeart/2005/8/layout/hierarchy3"/>
    <dgm:cxn modelId="{F30580C2-EA09-4266-8041-A538B261EF3F}" type="presParOf" srcId="{548F9688-3032-42A1-A138-97185F7D58C2}" destId="{9FAF4B9A-D9E4-4824-B4F0-F9F04DE199EE}" srcOrd="2" destOrd="0" presId="urn:microsoft.com/office/officeart/2005/8/layout/hierarchy3"/>
    <dgm:cxn modelId="{2F6C6A1A-5B4F-49EF-84D1-947AB431F55D}" type="presParOf" srcId="{548F9688-3032-42A1-A138-97185F7D58C2}" destId="{1248DAD6-D78A-4C08-A472-F9098EB256AC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56F7B4-65F8-44DF-A59C-AA1F90C4F463}">
      <dsp:nvSpPr>
        <dsp:cNvPr id="0" name=""/>
        <dsp:cNvSpPr/>
      </dsp:nvSpPr>
      <dsp:spPr>
        <a:xfrm>
          <a:off x="8697" y="445855"/>
          <a:ext cx="2599590" cy="15597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1776-yil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degan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pulini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endParaRPr lang="en-US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381" y="491539"/>
        <a:ext cx="2508222" cy="1468386"/>
      </dsp:txXfrm>
    </dsp:sp>
    <dsp:sp modelId="{1669854D-5276-4D7C-B505-21DED7F9C4E5}">
      <dsp:nvSpPr>
        <dsp:cNvPr id="0" name=""/>
        <dsp:cNvSpPr/>
      </dsp:nvSpPr>
      <dsp:spPr>
        <a:xfrm>
          <a:off x="2837052" y="903383"/>
          <a:ext cx="551113" cy="644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2837052" y="1032323"/>
        <a:ext cx="385779" cy="386818"/>
      </dsp:txXfrm>
    </dsp:sp>
    <dsp:sp modelId="{B67D9F5E-780D-49AA-8696-92BA88296C61}">
      <dsp:nvSpPr>
        <dsp:cNvPr id="0" name=""/>
        <dsp:cNvSpPr/>
      </dsp:nvSpPr>
      <dsp:spPr>
        <a:xfrm>
          <a:off x="3648124" y="445855"/>
          <a:ext cx="2599590" cy="1559754"/>
        </a:xfrm>
        <a:prstGeom prst="roundRect">
          <a:avLst>
            <a:gd name="adj" fmla="val 10000"/>
          </a:avLst>
        </a:prstGeom>
        <a:solidFill>
          <a:schemeClr val="accent3">
            <a:hueOff val="-271143"/>
            <a:satOff val="-150"/>
            <a:lumOff val="-1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1733-1750-</a:t>
          </a: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 hukumronlik qilgan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3808" y="491539"/>
        <a:ext cx="2508222" cy="1468386"/>
      </dsp:txXfrm>
    </dsp:sp>
    <dsp:sp modelId="{EFDBA910-1FCC-49A7-8D51-0B0CA1E2D6BA}">
      <dsp:nvSpPr>
        <dsp:cNvPr id="0" name=""/>
        <dsp:cNvSpPr/>
      </dsp:nvSpPr>
      <dsp:spPr>
        <a:xfrm>
          <a:off x="6476479" y="903383"/>
          <a:ext cx="551113" cy="644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338929"/>
            <a:satOff val="-187"/>
            <a:lumOff val="-22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>
        <a:off x="6476479" y="1032323"/>
        <a:ext cx="385779" cy="386818"/>
      </dsp:txXfrm>
    </dsp:sp>
    <dsp:sp modelId="{4A59D6F1-78C7-4846-B99E-793CBAA831D2}">
      <dsp:nvSpPr>
        <dsp:cNvPr id="0" name=""/>
        <dsp:cNvSpPr/>
      </dsp:nvSpPr>
      <dsp:spPr>
        <a:xfrm>
          <a:off x="7287551" y="445855"/>
          <a:ext cx="2599590" cy="1559754"/>
        </a:xfrm>
        <a:prstGeom prst="roundRect">
          <a:avLst>
            <a:gd name="adj" fmla="val 10000"/>
          </a:avLst>
        </a:prstGeom>
        <a:solidFill>
          <a:schemeClr val="accent3">
            <a:hueOff val="-542287"/>
            <a:satOff val="-300"/>
            <a:lumOff val="-3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Qo‘qon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shahri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atrofini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devor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bilan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o‘ratdi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33235" y="491539"/>
        <a:ext cx="2508222" cy="1468386"/>
      </dsp:txXfrm>
    </dsp:sp>
    <dsp:sp modelId="{096A3153-DDAF-4719-9F6C-F7F974ADD568}">
      <dsp:nvSpPr>
        <dsp:cNvPr id="0" name=""/>
        <dsp:cNvSpPr/>
      </dsp:nvSpPr>
      <dsp:spPr>
        <a:xfrm rot="5400000">
          <a:off x="8311790" y="2187581"/>
          <a:ext cx="551113" cy="644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 rot="-5400000">
        <a:off x="8393938" y="2234373"/>
        <a:ext cx="386818" cy="385779"/>
      </dsp:txXfrm>
    </dsp:sp>
    <dsp:sp modelId="{B9B885A7-7AEC-4708-972C-1A3BB968A577}">
      <dsp:nvSpPr>
        <dsp:cNvPr id="0" name=""/>
        <dsp:cNvSpPr/>
      </dsp:nvSpPr>
      <dsp:spPr>
        <a:xfrm>
          <a:off x="7287551" y="3045446"/>
          <a:ext cx="2599590" cy="1559754"/>
        </a:xfrm>
        <a:prstGeom prst="roundRect">
          <a:avLst>
            <a:gd name="adj" fmla="val 10000"/>
          </a:avLst>
        </a:prstGeom>
        <a:solidFill>
          <a:schemeClr val="accent3">
            <a:hueOff val="-813430"/>
            <a:satOff val="-450"/>
            <a:lumOff val="-5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 amirligi va Sin imperiyasi bilan tengma-teng kurasha oladigan bo‘ldi.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33235" y="3091130"/>
        <a:ext cx="2508222" cy="1468386"/>
      </dsp:txXfrm>
    </dsp:sp>
    <dsp:sp modelId="{15E8B0E7-A7E2-4E42-9800-784D0353E8B1}">
      <dsp:nvSpPr>
        <dsp:cNvPr id="0" name=""/>
        <dsp:cNvSpPr/>
      </dsp:nvSpPr>
      <dsp:spPr>
        <a:xfrm rot="10800000">
          <a:off x="6507674" y="3502974"/>
          <a:ext cx="551113" cy="644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016787"/>
            <a:satOff val="-562"/>
            <a:lumOff val="-6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 rot="10800000">
        <a:off x="6673008" y="3631914"/>
        <a:ext cx="385779" cy="386818"/>
      </dsp:txXfrm>
    </dsp:sp>
    <dsp:sp modelId="{016B6E96-C09C-4BF1-823E-CDCB480D2849}">
      <dsp:nvSpPr>
        <dsp:cNvPr id="0" name=""/>
        <dsp:cNvSpPr/>
      </dsp:nvSpPr>
      <dsp:spPr>
        <a:xfrm>
          <a:off x="3648124" y="3045446"/>
          <a:ext cx="2599590" cy="1559754"/>
        </a:xfrm>
        <a:prstGeom prst="roundRect">
          <a:avLst>
            <a:gd name="adj" fmla="val 10000"/>
          </a:avLst>
        </a:prstGeom>
        <a:solidFill>
          <a:schemeClr val="accent3">
            <a:hueOff val="-1084573"/>
            <a:satOff val="-600"/>
            <a:lumOff val="-7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1751-1762-yillarda hukumronlik qilgan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3808" y="3091130"/>
        <a:ext cx="2508222" cy="1468386"/>
      </dsp:txXfrm>
    </dsp:sp>
    <dsp:sp modelId="{DD7D954D-6337-402E-B393-9394F2D341A7}">
      <dsp:nvSpPr>
        <dsp:cNvPr id="0" name=""/>
        <dsp:cNvSpPr/>
      </dsp:nvSpPr>
      <dsp:spPr>
        <a:xfrm rot="10800000">
          <a:off x="2868247" y="3502974"/>
          <a:ext cx="551113" cy="644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/>
        </a:p>
      </dsp:txBody>
      <dsp:txXfrm rot="10800000">
        <a:off x="3033581" y="3631914"/>
        <a:ext cx="385779" cy="386818"/>
      </dsp:txXfrm>
    </dsp:sp>
    <dsp:sp modelId="{1AA960A8-AC89-4AA3-A6B9-E2A667AF9F4D}">
      <dsp:nvSpPr>
        <dsp:cNvPr id="0" name=""/>
        <dsp:cNvSpPr/>
      </dsp:nvSpPr>
      <dsp:spPr>
        <a:xfrm>
          <a:off x="8697" y="3045446"/>
          <a:ext cx="2599590" cy="1559754"/>
        </a:xfrm>
        <a:prstGeom prst="roundRect">
          <a:avLst>
            <a:gd name="adj" fmla="val 10000"/>
          </a:avLst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1763-1798-yillarda hu-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kumronlik</a:t>
          </a: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qildi</a:t>
          </a:r>
          <a:endParaRPr lang="en-US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381" y="3091130"/>
        <a:ext cx="2508222" cy="1468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406C94-7AAC-4DBE-AB6F-F60E09BE0472}">
      <dsp:nvSpPr>
        <dsp:cNvPr id="0" name=""/>
        <dsp:cNvSpPr/>
      </dsp:nvSpPr>
      <dsp:spPr>
        <a:xfrm>
          <a:off x="0" y="0"/>
          <a:ext cx="3402177" cy="5035247"/>
        </a:xfrm>
        <a:prstGeom prst="roundRect">
          <a:avLst>
            <a:gd name="adj" fmla="val 10000"/>
          </a:avLst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Abdulkarimbiy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3402177" cy="1510574"/>
      </dsp:txXfrm>
    </dsp:sp>
    <dsp:sp modelId="{AC1AC1AD-96D2-481F-8D90-01C704D75D51}">
      <dsp:nvSpPr>
        <dsp:cNvPr id="0" name=""/>
        <dsp:cNvSpPr/>
      </dsp:nvSpPr>
      <dsp:spPr>
        <a:xfrm>
          <a:off x="341526" y="1512049"/>
          <a:ext cx="2721742" cy="151819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1733-1750-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yillarda</a:t>
          </a: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hukumronlik</a:t>
          </a: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qilgan</a:t>
          </a:r>
          <a:endParaRPr lang="ru-RU" sz="2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992" y="1556515"/>
        <a:ext cx="2632810" cy="1429263"/>
      </dsp:txXfrm>
    </dsp:sp>
    <dsp:sp modelId="{B1AEB7A7-56AC-4283-92FD-FAB8C40F66F2}">
      <dsp:nvSpPr>
        <dsp:cNvPr id="0" name=""/>
        <dsp:cNvSpPr/>
      </dsp:nvSpPr>
      <dsp:spPr>
        <a:xfrm>
          <a:off x="341526" y="3263813"/>
          <a:ext cx="2721742" cy="151819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90742"/>
            <a:satOff val="8671"/>
            <a:lumOff val="123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Qo‘qon shahri atrofini devor bilan o‘ratdi</a:t>
          </a:r>
          <a:endParaRPr lang="ru-RU" sz="2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5992" y="3308279"/>
        <a:ext cx="2632810" cy="1429263"/>
      </dsp:txXfrm>
    </dsp:sp>
    <dsp:sp modelId="{B3A9ABD3-4DD3-4133-81A0-DEA4CB6DDDC2}">
      <dsp:nvSpPr>
        <dsp:cNvPr id="0" name=""/>
        <dsp:cNvSpPr/>
      </dsp:nvSpPr>
      <dsp:spPr>
        <a:xfrm>
          <a:off x="3658649" y="0"/>
          <a:ext cx="3402177" cy="5035247"/>
        </a:xfrm>
        <a:prstGeom prst="roundRect">
          <a:avLst>
            <a:gd name="adj" fmla="val 10000"/>
          </a:avLst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Erdonabiy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58649" y="0"/>
        <a:ext cx="3402177" cy="1510574"/>
      </dsp:txXfrm>
    </dsp:sp>
    <dsp:sp modelId="{62AFA968-60C4-4B9B-96A4-D124A9BDEF4D}">
      <dsp:nvSpPr>
        <dsp:cNvPr id="0" name=""/>
        <dsp:cNvSpPr/>
      </dsp:nvSpPr>
      <dsp:spPr>
        <a:xfrm>
          <a:off x="3998867" y="1512049"/>
          <a:ext cx="2721742" cy="151819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1751-1762-yillarda hukumronlik qilgan</a:t>
          </a:r>
          <a:endParaRPr lang="ru-RU" sz="2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3333" y="1556515"/>
        <a:ext cx="2632810" cy="1429263"/>
      </dsp:txXfrm>
    </dsp:sp>
    <dsp:sp modelId="{5EDAC451-CBB8-4D9A-9BA0-B46CBE9685AD}">
      <dsp:nvSpPr>
        <dsp:cNvPr id="0" name=""/>
        <dsp:cNvSpPr/>
      </dsp:nvSpPr>
      <dsp:spPr>
        <a:xfrm>
          <a:off x="3998867" y="3263813"/>
          <a:ext cx="2721742" cy="151819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Buxoro amirligi va Sin imperiyasi bilan tengma-teng kurasha oladigan bo‘ldi</a:t>
          </a:r>
          <a:endParaRPr lang="ru-RU" sz="2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43333" y="3308279"/>
        <a:ext cx="2632810" cy="1429263"/>
      </dsp:txXfrm>
    </dsp:sp>
    <dsp:sp modelId="{BB150EFE-0599-4119-94EE-2DB995FEE270}">
      <dsp:nvSpPr>
        <dsp:cNvPr id="0" name=""/>
        <dsp:cNvSpPr/>
      </dsp:nvSpPr>
      <dsp:spPr>
        <a:xfrm>
          <a:off x="7315990" y="0"/>
          <a:ext cx="3402177" cy="5035247"/>
        </a:xfrm>
        <a:prstGeom prst="roundRect">
          <a:avLst>
            <a:gd name="adj" fmla="val 10000"/>
          </a:avLst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Norbo‘tabiy</a:t>
          </a:r>
          <a:endParaRPr lang="ru-RU" sz="28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15990" y="0"/>
        <a:ext cx="3402177" cy="1510574"/>
      </dsp:txXfrm>
    </dsp:sp>
    <dsp:sp modelId="{3140178F-A904-4128-97A8-E08165990635}">
      <dsp:nvSpPr>
        <dsp:cNvPr id="0" name=""/>
        <dsp:cNvSpPr/>
      </dsp:nvSpPr>
      <dsp:spPr>
        <a:xfrm>
          <a:off x="7656208" y="1512049"/>
          <a:ext cx="2721742" cy="151819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81484"/>
            <a:satOff val="17343"/>
            <a:lumOff val="24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1763-1798-yillarda hukumronlik qildi.</a:t>
          </a:r>
          <a:endParaRPr lang="ru-RU" sz="2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00674" y="1556515"/>
        <a:ext cx="2632810" cy="1429263"/>
      </dsp:txXfrm>
    </dsp:sp>
    <dsp:sp modelId="{715294A3-A047-4B06-B326-6620BEDAC4F1}">
      <dsp:nvSpPr>
        <dsp:cNvPr id="0" name=""/>
        <dsp:cNvSpPr/>
      </dsp:nvSpPr>
      <dsp:spPr>
        <a:xfrm>
          <a:off x="7656208" y="3263813"/>
          <a:ext cx="2721742" cy="1518195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90742"/>
            <a:satOff val="8671"/>
            <a:lumOff val="123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41910" rIns="5588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1776-yil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fals</a:t>
          </a: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degan</a:t>
          </a: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pulini</a:t>
          </a:r>
          <a:r>
            <a:rPr lang="en-US" sz="22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2200" kern="1200" dirty="0" err="1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yaratdi</a:t>
          </a:r>
          <a:endParaRPr lang="ru-RU" sz="22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00674" y="3308279"/>
        <a:ext cx="2632810" cy="14292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80FFC-7F9F-48B6-840C-024684FF6A9F}">
      <dsp:nvSpPr>
        <dsp:cNvPr id="0" name=""/>
        <dsp:cNvSpPr/>
      </dsp:nvSpPr>
      <dsp:spPr>
        <a:xfrm>
          <a:off x="395657" y="0"/>
          <a:ext cx="2673234" cy="851212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Atamalar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0588" y="24931"/>
        <a:ext cx="2623372" cy="801350"/>
      </dsp:txXfrm>
    </dsp:sp>
    <dsp:sp modelId="{C79DA133-C267-4F6F-BF7B-86E85E7BAB09}">
      <dsp:nvSpPr>
        <dsp:cNvPr id="0" name=""/>
        <dsp:cNvSpPr/>
      </dsp:nvSpPr>
      <dsp:spPr>
        <a:xfrm>
          <a:off x="537297" y="851212"/>
          <a:ext cx="125683" cy="1661802"/>
        </a:xfrm>
        <a:custGeom>
          <a:avLst/>
          <a:gdLst/>
          <a:ahLst/>
          <a:cxnLst/>
          <a:rect l="0" t="0" r="0" b="0"/>
          <a:pathLst>
            <a:path>
              <a:moveTo>
                <a:pt x="125683" y="0"/>
              </a:moveTo>
              <a:lnTo>
                <a:pt x="0" y="1661802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F98D02-1F9C-4512-9AF7-BEC4CF3C0365}">
      <dsp:nvSpPr>
        <dsp:cNvPr id="0" name=""/>
        <dsp:cNvSpPr/>
      </dsp:nvSpPr>
      <dsp:spPr>
        <a:xfrm>
          <a:off x="537297" y="1427314"/>
          <a:ext cx="2515410" cy="21714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Dinor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Qurama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Amir al-muslimin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Beklik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0895" y="1490912"/>
        <a:ext cx="2388214" cy="2044205"/>
      </dsp:txXfrm>
    </dsp:sp>
    <dsp:sp modelId="{7F5F981B-6874-4216-B84A-2950D902C8AF}">
      <dsp:nvSpPr>
        <dsp:cNvPr id="0" name=""/>
        <dsp:cNvSpPr/>
      </dsp:nvSpPr>
      <dsp:spPr>
        <a:xfrm>
          <a:off x="3432809" y="0"/>
          <a:ext cx="3017092" cy="798760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72226"/>
            <a:satOff val="26014"/>
            <a:lumOff val="3693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Sanalar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6204" y="23395"/>
        <a:ext cx="2970302" cy="751970"/>
      </dsp:txXfrm>
    </dsp:sp>
    <dsp:sp modelId="{E64F8AA5-1A13-4C0A-8AB8-F010B51D0741}">
      <dsp:nvSpPr>
        <dsp:cNvPr id="0" name=""/>
        <dsp:cNvSpPr/>
      </dsp:nvSpPr>
      <dsp:spPr>
        <a:xfrm>
          <a:off x="3734518" y="798760"/>
          <a:ext cx="299058" cy="1558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58361"/>
              </a:lnTo>
              <a:lnTo>
                <a:pt x="299058" y="1558361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9CADF-5237-4564-A985-A9EC1240A415}">
      <dsp:nvSpPr>
        <dsp:cNvPr id="0" name=""/>
        <dsp:cNvSpPr/>
      </dsp:nvSpPr>
      <dsp:spPr>
        <a:xfrm>
          <a:off x="4033577" y="1374862"/>
          <a:ext cx="2413674" cy="19645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181484"/>
              <a:satOff val="17343"/>
              <a:lumOff val="246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1805-yil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1798-1810-yillar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1817-yil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1852-yil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91116" y="1432401"/>
        <a:ext cx="2298596" cy="1849441"/>
      </dsp:txXfrm>
    </dsp:sp>
    <dsp:sp modelId="{9FAF4B9A-D9E4-4824-B4F0-F9F04DE199EE}">
      <dsp:nvSpPr>
        <dsp:cNvPr id="0" name=""/>
        <dsp:cNvSpPr/>
      </dsp:nvSpPr>
      <dsp:spPr>
        <a:xfrm>
          <a:off x="3734518" y="798760"/>
          <a:ext cx="299058" cy="36720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2031"/>
              </a:lnTo>
              <a:lnTo>
                <a:pt x="299058" y="3672031"/>
              </a:lnTo>
            </a:path>
          </a:pathLst>
        </a:custGeom>
        <a:noFill/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48DAD6-D78A-4C08-A472-F9098EB256AC}">
      <dsp:nvSpPr>
        <dsp:cNvPr id="0" name=""/>
        <dsp:cNvSpPr/>
      </dsp:nvSpPr>
      <dsp:spPr>
        <a:xfrm>
          <a:off x="4033577" y="3716518"/>
          <a:ext cx="2413674" cy="15085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181484"/>
              <a:satOff val="17343"/>
              <a:lumOff val="246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1812-yil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1822-1841-yillar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1842-1845-yillar</a:t>
          </a:r>
          <a:endParaRPr lang="ru-RU" sz="22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77761" y="3760702"/>
        <a:ext cx="2325306" cy="1420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7AB8D-7877-49FE-ABCB-7AE0BCFB37C6}" type="datetimeFigureOut">
              <a:rPr lang="ru-RU"/>
              <a:pPr>
                <a:defRPr/>
              </a:pPr>
              <a:t>02.12.2025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AC7AA-7470-4E06-9F86-FFDAB7482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176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246092" y="3652169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3686726" y="3686117"/>
            <a:ext cx="51158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O‘zbekiston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A3F1785-E9B3-4E58-A7B6-C63C4C3AC60E}"/>
              </a:ext>
            </a:extLst>
          </p:cNvPr>
          <p:cNvSpPr txBox="1"/>
          <p:nvPr/>
        </p:nvSpPr>
        <p:spPr>
          <a:xfrm>
            <a:off x="1759812" y="2529394"/>
            <a:ext cx="93810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XVIII</a:t>
            </a:r>
            <a:r>
              <a:rPr lang="ru-RU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ikkinchi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yarmi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XIX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yarmida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xonligida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lang="en-US" altLang="ko-KR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ahvol</a:t>
            </a:r>
            <a:endParaRPr lang="en-US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225917" y="349215"/>
            <a:ext cx="34266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101307" y="1575741"/>
            <a:ext cx="7510054" cy="2345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Olimxonning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chiqishi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z-Cyrl-UZ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hududining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kengaytirilishi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hukumronligi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Alixon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Nasrullo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istilosidan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siyosiy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ahvol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  <a:defRPr/>
            </a:pP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Ichki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nizolarning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kuchayishi</a:t>
            </a:r>
            <a:r>
              <a:rPr lang="en-US" sz="20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17694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65120" y="1271306"/>
            <a:ext cx="692912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omboridan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foydalanaman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”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EA8A4E6-1FB8-4684-AAB8-EA7FB03938F4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5FCE384-D3B4-4533-AAF8-CF095DBDD33A}"/>
              </a:ext>
            </a:extLst>
          </p:cNvPr>
          <p:cNvSpPr txBox="1"/>
          <p:nvPr/>
        </p:nvSpPr>
        <p:spPr>
          <a:xfrm>
            <a:off x="846068" y="387716"/>
            <a:ext cx="10983686" cy="554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Aqlni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charxlash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topshiriqlar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0C840F4-1A49-0FDF-D628-AA0781D5B3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8932548"/>
              </p:ext>
            </p:extLst>
          </p:nvPr>
        </p:nvGraphicFramePr>
        <p:xfrm>
          <a:off x="1381760" y="1502139"/>
          <a:ext cx="9895840" cy="5051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006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43785159"/>
              </p:ext>
            </p:extLst>
          </p:nvPr>
        </p:nvGraphicFramePr>
        <p:xfrm>
          <a:off x="763741" y="1534886"/>
          <a:ext cx="10719477" cy="5035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0BED66B-CA22-4492-AA7F-690CCE8BCA0B}"/>
              </a:ext>
            </a:extLst>
          </p:cNvPr>
          <p:cNvSpPr txBox="1"/>
          <p:nvPr/>
        </p:nvSpPr>
        <p:spPr>
          <a:xfrm>
            <a:off x="4936082" y="397087"/>
            <a:ext cx="25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469F350-6E23-4349-9C08-E897DA56193B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709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5998464" y="1504920"/>
            <a:ext cx="5566750" cy="435771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1798-yil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o‘tirdi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(1798-1810)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mav-qeyi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qachongidan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yuksaldi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1805-yil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kumush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Ohangaron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vohasi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Chimkent,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Sayram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Turkis-tonni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savdo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aloqalari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Kambag‘al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qalandarlarga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mollari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mehnatga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jalb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2015\Desktop\img_user_file_5c74299bcd96a_1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7" b="4857"/>
          <a:stretch/>
        </p:blipFill>
        <p:spPr bwMode="auto">
          <a:xfrm>
            <a:off x="222920" y="1504920"/>
            <a:ext cx="5713181" cy="435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67F2BA-1384-4A7A-A375-9E8FB6AA7062}"/>
              </a:ext>
            </a:extLst>
          </p:cNvPr>
          <p:cNvSpPr txBox="1"/>
          <p:nvPr/>
        </p:nvSpPr>
        <p:spPr>
          <a:xfrm>
            <a:off x="4826754" y="320365"/>
            <a:ext cx="25839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4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2015\Desktop\616x510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08" y="1285895"/>
            <a:ext cx="5844844" cy="4857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66543" y="1452612"/>
            <a:ext cx="554994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o‘tirdi.1817-yil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qildirgan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kumush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tilla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pullarga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Musulmonlar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Sayid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Muhammad Umar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yozila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boshlandi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812-yil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Turkistonni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ishg‘ol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Amir al-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muslimin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unvoni-ni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qabul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chegarasi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shi-molda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chegaralaridan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‘-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xiston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Qashqargacha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ulandi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1822-yilda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vafot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Usmonli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sultoni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xonli-gining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Buxoro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amirligidan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to‘la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mus-taqil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34337-E99D-4635-B70F-8BE650CB11AF}"/>
              </a:ext>
            </a:extLst>
          </p:cNvPr>
          <p:cNvSpPr txBox="1"/>
          <p:nvPr/>
        </p:nvSpPr>
        <p:spPr>
          <a:xfrm>
            <a:off x="5076145" y="366592"/>
            <a:ext cx="25839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0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27"/>
          <p:cNvGrpSpPr/>
          <p:nvPr/>
        </p:nvGrpSpPr>
        <p:grpSpPr>
          <a:xfrm>
            <a:off x="332273" y="1357298"/>
            <a:ext cx="6105102" cy="4968000"/>
            <a:chOff x="3000364" y="928670"/>
            <a:chExt cx="6105102" cy="4968000"/>
          </a:xfrm>
        </p:grpSpPr>
        <p:sp>
          <p:nvSpPr>
            <p:cNvPr id="7" name="Скругленный прямоугольник 6"/>
            <p:cNvSpPr/>
            <p:nvPr/>
          </p:nvSpPr>
          <p:spPr>
            <a:xfrm>
              <a:off x="3214678" y="928670"/>
              <a:ext cx="1285884" cy="496800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vert270" rtlCol="0" anchor="ctr"/>
            <a:lstStyle/>
            <a:p>
              <a:pPr algn="ctr"/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Muhammad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Alixon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davri</a:t>
              </a:r>
              <a:endPara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3000364" y="1285860"/>
              <a:ext cx="172354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endPara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5072066" y="1000108"/>
              <a:ext cx="3929090" cy="71438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1822-1841-yillarda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hukumronlik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qildi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5072066" y="2143116"/>
              <a:ext cx="3929090" cy="71438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Qorategin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Darboz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Ko‘lobni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egalladi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5072066" y="3216780"/>
              <a:ext cx="3929090" cy="999744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Marhum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otasining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eng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obro‘li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ayonlarini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taqib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qila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boshladi</a:t>
              </a:r>
              <a:r>
                <a:rPr lang="en-US" sz="22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5072065" y="4326252"/>
              <a:ext cx="4033401" cy="1570418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1842-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yil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Buxoro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amiri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Nas-rullo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Muhammad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Alixonni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(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Madalixon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ukasi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Sulton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Mahmudxonni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qatl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qildirdi</a:t>
              </a:r>
              <a:r>
                <a:rPr lang="en-US" sz="2000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itchFamily="18" charset="0"/>
                </a:rPr>
                <a:t>.  </a:t>
              </a:r>
              <a:endParaRPr lang="ru-RU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endParaRPr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4500562" y="1142984"/>
              <a:ext cx="571504" cy="428628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Стрелка вправо 13"/>
            <p:cNvSpPr/>
            <p:nvPr/>
          </p:nvSpPr>
          <p:spPr>
            <a:xfrm>
              <a:off x="4500562" y="2285992"/>
              <a:ext cx="571504" cy="428628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трелка вправо 14"/>
            <p:cNvSpPr/>
            <p:nvPr/>
          </p:nvSpPr>
          <p:spPr>
            <a:xfrm>
              <a:off x="4500562" y="3500438"/>
              <a:ext cx="571504" cy="428628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4500562" y="4857760"/>
              <a:ext cx="571504" cy="428628"/>
            </a:xfrm>
            <a:prstGeom prst="righ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2050" name="Picture 2" descr="C:\Users\2015\Desktop\0_3_529503_original-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904" y="1423506"/>
            <a:ext cx="5004185" cy="47863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77066A-704B-40D2-8EF9-6D9A10E4DB7F}"/>
              </a:ext>
            </a:extLst>
          </p:cNvPr>
          <p:cNvSpPr txBox="1"/>
          <p:nvPr/>
        </p:nvSpPr>
        <p:spPr>
          <a:xfrm>
            <a:off x="5145377" y="401648"/>
            <a:ext cx="25839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76560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0" y="-153889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62500" y="1296012"/>
            <a:ext cx="6862025" cy="5208898"/>
          </a:xfrm>
          <a:prstGeom prst="roundRect">
            <a:avLst>
              <a:gd name="adj" fmla="val 1559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indent="900113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1842-yil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noib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beklar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tu-gatildi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Amir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Nasrullo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Qo‘qonni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bosib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1842-1845-yillarda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Sheralixon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1842-yil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xonlikda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amalda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qipchoq-lar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qo‘liga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Olimxonni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o‘g‘li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Murodxon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Xudoyor-xon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taxtga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1852-yil 9-oktabr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Tosh-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kentdan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chaqirilgan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qipchoqlar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qirg‘inini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uyushtirdi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tariqa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Musulmonqul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qipchoqlar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hukumronligi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barham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topdi</a:t>
            </a:r>
            <a:r>
              <a:rPr lang="en-US" sz="25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2015\Desktop\f243bd455c76cdd28ba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75" y="1248747"/>
            <a:ext cx="4468180" cy="5292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566943-99FA-4A28-BF8F-1C842A433558}"/>
              </a:ext>
            </a:extLst>
          </p:cNvPr>
          <p:cNvSpPr txBox="1"/>
          <p:nvPr/>
        </p:nvSpPr>
        <p:spPr>
          <a:xfrm>
            <a:off x="4826754" y="418430"/>
            <a:ext cx="25839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BILASIZMI?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0F245FF-6020-40BC-99CB-8F334400A643}"/>
              </a:ext>
            </a:extLst>
          </p:cNvPr>
          <p:cNvCxnSpPr/>
          <p:nvPr/>
        </p:nvCxnSpPr>
        <p:spPr>
          <a:xfrm>
            <a:off x="222920" y="1080289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122179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2015\Desktop\325px-30_Коканд._Приемка_хлоп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0" y="1171843"/>
            <a:ext cx="4568536" cy="28880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2015\Desktop\alimqul_quq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40" y="4059936"/>
            <a:ext cx="4568536" cy="24218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172602311"/>
              </p:ext>
            </p:extLst>
          </p:nvPr>
        </p:nvGraphicFramePr>
        <p:xfrm>
          <a:off x="5339762" y="1171843"/>
          <a:ext cx="6449902" cy="5424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35096" y="485529"/>
            <a:ext cx="9788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atamalarni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908BC2B-60B8-4778-B8AF-A94E7C6CA0A1}"/>
              </a:ext>
            </a:extLst>
          </p:cNvPr>
          <p:cNvCxnSpPr/>
          <p:nvPr/>
        </p:nvCxnSpPr>
        <p:spPr>
          <a:xfrm>
            <a:off x="200167" y="1063113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3523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723901" y="1209661"/>
            <a:ext cx="4738115" cy="267653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Dinor-kumush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tanga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</a:t>
            </a:r>
            <a:endPara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Qurama-Sirdaryo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o‘rta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oqimining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deyarli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o‘ng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oqimi</a:t>
            </a:r>
            <a:endParaRPr lang="en-US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 al-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muslimi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musulmonlar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amiri</a:t>
            </a:r>
            <a:r>
              <a:rPr lang="en-US" sz="2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Beklik-viloyat</a:t>
            </a:r>
            <a:endParaRPr lang="ru-RU" sz="2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261556" y="1209663"/>
            <a:ext cx="5330298" cy="53149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1805-yil -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dinorni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zabt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1798-1810-yillar -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1817-yil -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kumush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pullar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zarb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qildirdi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1852-yil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Xudoyorxon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qipchoqlar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qirg‘inini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uyushtirdi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1812-yil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Turkistonni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egalladi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1822-1841-yillar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Madalixon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1842-1845-yillar –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Sheralixon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hukumronlik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</a:t>
            </a:r>
            <a:r>
              <a:rPr 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C:\Users\2015\Desktop\Khudayar_Khan_Palace,_Kokand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084823"/>
            <a:ext cx="4547616" cy="2439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D8FEF-2878-4938-9DAC-0EA9CFD9D571}"/>
              </a:ext>
            </a:extLst>
          </p:cNvPr>
          <p:cNvSpPr txBox="1"/>
          <p:nvPr/>
        </p:nvSpPr>
        <p:spPr>
          <a:xfrm>
            <a:off x="4621504" y="333375"/>
            <a:ext cx="29489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80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6" name="Picture 2" descr="C:\Users\2015\Desktop\Orda8-opplz1s3d85tt6feshp5jy4vlfx7rbbli1pltck3r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4" y="1483233"/>
            <a:ext cx="5414771" cy="4856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2015\Desktop\Orda3-opplyyyksq2fezl6gkt5yf9sxaupulb9e6lsm7re9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969" y="1483233"/>
            <a:ext cx="5860887" cy="4856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785C57-D7DE-456A-ACD2-61199540AFD9}"/>
              </a:ext>
            </a:extLst>
          </p:cNvPr>
          <p:cNvSpPr txBox="1"/>
          <p:nvPr/>
        </p:nvSpPr>
        <p:spPr>
          <a:xfrm>
            <a:off x="4057913" y="393613"/>
            <a:ext cx="37661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Ko‘gazmalar</a:t>
            </a:r>
            <a:endParaRPr lang="ru-RU" sz="3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17199"/>
      </p:ext>
    </p:extLst>
  </p:cSld>
  <p:clrMapOvr>
    <a:masterClrMapping/>
  </p:clrMapOvr>
  <p:transition spd="slow">
    <p:wheel spokes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5" name="Группа 31"/>
          <p:cNvGrpSpPr>
            <a:grpSpLocks/>
          </p:cNvGrpSpPr>
          <p:nvPr/>
        </p:nvGrpSpPr>
        <p:grpSpPr bwMode="auto">
          <a:xfrm>
            <a:off x="6085928" y="1137701"/>
            <a:ext cx="5824001" cy="4951930"/>
            <a:chOff x="1714480" y="571480"/>
            <a:chExt cx="7143799" cy="514353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714480" y="2337831"/>
              <a:ext cx="2643206" cy="1826160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Tarixiy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shaharlar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nomini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yozing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xaritada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belgilang</a:t>
              </a:r>
              <a:endPara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2580973" y="642918"/>
              <a:ext cx="2919721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Chimkent,Say-ramTurkiston</a:t>
              </a:r>
              <a:endPara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6143635" y="571480"/>
              <a:ext cx="2643206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2285968" y="4357695"/>
              <a:ext cx="3286164" cy="1357323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 dirty="0">
                  <a:latin typeface="Times New Roman" panose="02020603050405020304" pitchFamily="18" charset="0"/>
                  <a:cs typeface="Times New Roman" pitchFamily="18" charset="0"/>
                </a:rPr>
                <a:t>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Qo‘qon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Toshkent</a:t>
              </a: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6215073" y="4286256"/>
              <a:ext cx="2643206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Ko‘xiston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Qashqar</a:t>
              </a:r>
              <a:endPara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6215073" y="2571744"/>
              <a:ext cx="2643206" cy="1357322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O‘ratepa</a:t>
              </a:r>
              <a:r>
                <a:rPr lang="en-US" sz="22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2200" dirty="0" err="1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Xo‘jand</a:t>
              </a:r>
              <a:endParaRPr lang="ru-RU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Стрелка вправо 25"/>
            <p:cNvSpPr/>
            <p:nvPr/>
          </p:nvSpPr>
          <p:spPr>
            <a:xfrm rot="19421244">
              <a:off x="4180516" y="2122831"/>
              <a:ext cx="928694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28" name="Стрелка вправо 27"/>
            <p:cNvSpPr/>
            <p:nvPr/>
          </p:nvSpPr>
          <p:spPr>
            <a:xfrm rot="19606854">
              <a:off x="4225946" y="2204936"/>
              <a:ext cx="2179536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29" name="Стрелка вправо 28"/>
            <p:cNvSpPr/>
            <p:nvPr/>
          </p:nvSpPr>
          <p:spPr>
            <a:xfrm rot="1544849">
              <a:off x="4238951" y="3823684"/>
              <a:ext cx="928694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30" name="Стрелка вправо 29"/>
            <p:cNvSpPr/>
            <p:nvPr/>
          </p:nvSpPr>
          <p:spPr>
            <a:xfrm rot="1738707">
              <a:off x="4253974" y="3715740"/>
              <a:ext cx="2179536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  <p:sp>
          <p:nvSpPr>
            <p:cNvPr id="31" name="Стрелка вправо 30"/>
            <p:cNvSpPr/>
            <p:nvPr/>
          </p:nvSpPr>
          <p:spPr>
            <a:xfrm>
              <a:off x="4357686" y="3000372"/>
              <a:ext cx="1928826" cy="429998"/>
            </a:xfrm>
            <a:prstGeom prst="rightArrow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/>
            </a:p>
          </p:txBody>
        </p:sp>
      </p:grpSp>
      <p:pic>
        <p:nvPicPr>
          <p:cNvPr id="1026" name="Picture 2" descr="C:\Users\2015\Desktop\20210328_074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96" y="1159900"/>
            <a:ext cx="5750390" cy="53414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694279" y="1428970"/>
            <a:ext cx="19620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Turkiston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O‘sh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39287" y="367029"/>
            <a:ext cx="47589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6DEEFF1-F5A7-415C-85E9-21E6BD961FF0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1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8AC7AA-7470-4E06-9F86-FFDAB748263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2050" name="Picture 2" descr="C:\Users\2015\Desktop\20210328_0746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168402"/>
            <a:ext cx="11582400" cy="64884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649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151346" y="411938"/>
            <a:ext cx="7334259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bajaring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9472319"/>
              </p:ext>
            </p:extLst>
          </p:nvPr>
        </p:nvGraphicFramePr>
        <p:xfrm>
          <a:off x="506186" y="1453254"/>
          <a:ext cx="10940143" cy="4883598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5909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38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27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Qipchoqlar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sulolasining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kelib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chiqishi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Bobur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Mirzodan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boshlanishi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haqida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rivoyat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mavjud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01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Minglar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Umarxonning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o‘g‘li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Qorategin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Darboz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      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Ko‘lob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Mahalliy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kuchlar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…….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Madadiga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tayangan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Chimkent,</a:t>
                      </a:r>
                      <a:r>
                        <a:rPr lang="ru-RU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Sayram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             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Turkiston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Buxoro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amirligi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bilan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talash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bo‘lgan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hududlar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Ibrohim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dodxoh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Farg‘onaning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janubida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joylashgan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shaharlar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4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O‘ratepa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Xo‘jand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Buxoro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amirining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Qo‘qondagi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noibi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4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Sulton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Mahmud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2200" b="1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1810-yilda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Olimxon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yurish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qilgan</a:t>
                      </a:r>
                      <a:r>
                        <a:rPr lang="en-US" sz="2200" b="1" dirty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200" b="1" dirty="0" err="1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shaharlar</a:t>
                      </a:r>
                      <a:endParaRPr lang="ru-RU" sz="2200" b="1" dirty="0">
                        <a:solidFill>
                          <a:schemeClr val="tx2"/>
                        </a:solidFill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8768" marR="8876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CF594DB-2010-48BA-ACC3-7ECC1B5C251D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76419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395528" y="452887"/>
            <a:ext cx="7334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javoblari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17596"/>
              </p:ext>
            </p:extLst>
          </p:nvPr>
        </p:nvGraphicFramePr>
        <p:xfrm>
          <a:off x="942974" y="2533650"/>
          <a:ext cx="10039351" cy="312419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34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53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4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87445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36754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429275C-355C-4EA5-9FCB-860F36E7F894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8356840"/>
      </p:ext>
    </p:extLst>
  </p:cSld>
  <p:clrMapOvr>
    <a:masterClrMapping/>
  </p:clrMapOvr>
  <p:transition spd="slow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5328" y="412304"/>
            <a:ext cx="5301343" cy="507831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UYGA VAZIFA:</a:t>
            </a:r>
            <a:endParaRPr lang="ru-RU" sz="3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7599" y="2252822"/>
            <a:ext cx="7416801" cy="2352356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ʻ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o‘rganib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 –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Olimxon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Umarxonlar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hokimiyatlarining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qonuniyligini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asoslaganliklarini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taqqoslang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Yangiliklarni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kuzatib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C15284E-C497-4AF6-A67A-4774E14CB681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593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9">
            <a:extLst>
              <a:ext uri="{FF2B5EF4-FFF2-40B4-BE49-F238E27FC236}">
                <a16:creationId xmlns:a16="http://schemas.microsoft.com/office/drawing/2014/main" id="{E3C21D89-D0A9-4E5D-855C-E1373DDBE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2147">
            <a:off x="3807243" y="68844"/>
            <a:ext cx="6060098" cy="5628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D910422-98D7-4D35-9658-69B75E517977}"/>
              </a:ext>
            </a:extLst>
          </p:cNvPr>
          <p:cNvSpPr/>
          <p:nvPr/>
        </p:nvSpPr>
        <p:spPr>
          <a:xfrm>
            <a:off x="5377217" y="5989207"/>
            <a:ext cx="64165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darsda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ko‘rishguncha</a:t>
            </a:r>
            <a:r>
              <a:rPr lang="en-US" sz="3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30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5365</TotalTime>
  <Words>702</Words>
  <Application>Microsoft Office PowerPoint</Application>
  <PresentationFormat>Широкоэкранный</PresentationFormat>
  <Paragraphs>123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UYGA VAZIFA: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146</cp:revision>
  <dcterms:created xsi:type="dcterms:W3CDTF">2020-01-20T05:08:25Z</dcterms:created>
  <dcterms:modified xsi:type="dcterms:W3CDTF">2025-12-02T18:04:07Z</dcterms:modified>
</cp:coreProperties>
</file>