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3"/>
  </p:notesMasterIdLst>
  <p:sldIdLst>
    <p:sldId id="425" r:id="rId3"/>
    <p:sldId id="468" r:id="rId4"/>
    <p:sldId id="458" r:id="rId5"/>
    <p:sldId id="471" r:id="rId6"/>
    <p:sldId id="461" r:id="rId7"/>
    <p:sldId id="448" r:id="rId8"/>
    <p:sldId id="451" r:id="rId9"/>
    <p:sldId id="450" r:id="rId10"/>
    <p:sldId id="449" r:id="rId11"/>
    <p:sldId id="2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E1D6EE89-71B4-40E6-BDB6-1873A1D1A173}"/>
    <pc:docChg chg="custSel modSld">
      <pc:chgData name="Odina Norbo'tayeva" userId="dbcdeb9d9dad59af" providerId="LiveId" clId="{E1D6EE89-71B4-40E6-BDB6-1873A1D1A173}" dt="2025-12-01T20:16:56.176" v="185" actId="208"/>
      <pc:docMkLst>
        <pc:docMk/>
      </pc:docMkLst>
      <pc:sldChg chg="delSp modSp mod">
        <pc:chgData name="Odina Norbo'tayeva" userId="dbcdeb9d9dad59af" providerId="LiveId" clId="{E1D6EE89-71B4-40E6-BDB6-1873A1D1A173}" dt="2025-12-01T20:00:06.445" v="18" actId="1076"/>
        <pc:sldMkLst>
          <pc:docMk/>
          <pc:sldMk cId="2254827404" sldId="425"/>
        </pc:sldMkLst>
        <pc:spChg chg="mod">
          <ac:chgData name="Odina Norbo'tayeva" userId="dbcdeb9d9dad59af" providerId="LiveId" clId="{E1D6EE89-71B4-40E6-BDB6-1873A1D1A173}" dt="2025-12-01T19:58:58.948" v="7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E1D6EE89-71B4-40E6-BDB6-1873A1D1A173}" dt="2025-12-01T19:58:40.225" v="1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E1D6EE89-71B4-40E6-BDB6-1873A1D1A173}" dt="2025-12-01T19:59:51.837" v="15" actId="1076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E1D6EE89-71B4-40E6-BDB6-1873A1D1A173}" dt="2025-12-01T20:00:06.445" v="18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E1D6EE89-71B4-40E6-BDB6-1873A1D1A173}" dt="2025-12-01T19:59:24.433" v="12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E1D6EE89-71B4-40E6-BDB6-1873A1D1A173}" dt="2025-12-01T19:58:37.573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E1D6EE89-71B4-40E6-BDB6-1873A1D1A173}" dt="2025-12-01T19:58:42.466" v="2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E1D6EE89-71B4-40E6-BDB6-1873A1D1A173}" dt="2025-12-01T20:09:32.439" v="110" actId="1076"/>
        <pc:sldMkLst>
          <pc:docMk/>
          <pc:sldMk cId="3384646283" sldId="458"/>
        </pc:sldMkLst>
        <pc:spChg chg="mod">
          <ac:chgData name="Odina Norbo'tayeva" userId="dbcdeb9d9dad59af" providerId="LiveId" clId="{E1D6EE89-71B4-40E6-BDB6-1873A1D1A173}" dt="2025-12-01T20:08:42.421" v="98" actId="1076"/>
          <ac:spMkLst>
            <pc:docMk/>
            <pc:sldMk cId="3384646283" sldId="458"/>
            <ac:spMk id="2" creationId="{00000000-0000-0000-0000-000000000000}"/>
          </ac:spMkLst>
        </pc:spChg>
        <pc:spChg chg="mod">
          <ac:chgData name="Odina Norbo'tayeva" userId="dbcdeb9d9dad59af" providerId="LiveId" clId="{E1D6EE89-71B4-40E6-BDB6-1873A1D1A173}" dt="2025-12-01T20:09:32.439" v="110" actId="1076"/>
          <ac:spMkLst>
            <pc:docMk/>
            <pc:sldMk cId="3384646283" sldId="458"/>
            <ac:spMk id="7" creationId="{00000000-0000-0000-0000-000000000000}"/>
          </ac:spMkLst>
        </pc:spChg>
        <pc:picChg chg="del">
          <ac:chgData name="Odina Norbo'tayeva" userId="dbcdeb9d9dad59af" providerId="LiveId" clId="{E1D6EE89-71B4-40E6-BDB6-1873A1D1A173}" dt="2025-12-01T20:08:50.322" v="100" actId="478"/>
          <ac:picMkLst>
            <pc:docMk/>
            <pc:sldMk cId="3384646283" sldId="458"/>
            <ac:picMk id="3" creationId="{86F7EE52-3ED7-4099-9B2F-D7AB9ACE328B}"/>
          </ac:picMkLst>
        </pc:picChg>
        <pc:picChg chg="mod">
          <ac:chgData name="Odina Norbo'tayeva" userId="dbcdeb9d9dad59af" providerId="LiveId" clId="{E1D6EE89-71B4-40E6-BDB6-1873A1D1A173}" dt="2025-12-01T20:08:25.528" v="94" actId="1076"/>
          <ac:picMkLst>
            <pc:docMk/>
            <pc:sldMk cId="3384646283" sldId="458"/>
            <ac:picMk id="8" creationId="{00000000-0000-0000-0000-000000000000}"/>
          </ac:picMkLst>
        </pc:picChg>
        <pc:picChg chg="mod">
          <ac:chgData name="Odina Norbo'tayeva" userId="dbcdeb9d9dad59af" providerId="LiveId" clId="{E1D6EE89-71B4-40E6-BDB6-1873A1D1A173}" dt="2025-12-01T20:08:33.107" v="96" actId="1076"/>
          <ac:picMkLst>
            <pc:docMk/>
            <pc:sldMk cId="3384646283" sldId="458"/>
            <ac:picMk id="9" creationId="{00000000-0000-0000-0000-000000000000}"/>
          </ac:picMkLst>
        </pc:picChg>
        <pc:cxnChg chg="mod">
          <ac:chgData name="Odina Norbo'tayeva" userId="dbcdeb9d9dad59af" providerId="LiveId" clId="{E1D6EE89-71B4-40E6-BDB6-1873A1D1A173}" dt="2025-12-01T20:08:47.939" v="99" actId="208"/>
          <ac:cxnSpMkLst>
            <pc:docMk/>
            <pc:sldMk cId="3384646283" sldId="45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E1D6EE89-71B4-40E6-BDB6-1873A1D1A173}" dt="2025-12-01T20:16:56.176" v="185" actId="208"/>
        <pc:sldMkLst>
          <pc:docMk/>
          <pc:sldMk cId="3341948603" sldId="461"/>
        </pc:sldMkLst>
        <pc:spChg chg="mod">
          <ac:chgData name="Odina Norbo'tayeva" userId="dbcdeb9d9dad59af" providerId="LiveId" clId="{E1D6EE89-71B4-40E6-BDB6-1873A1D1A173}" dt="2025-12-01T20:16:49.207" v="184" actId="1076"/>
          <ac:spMkLst>
            <pc:docMk/>
            <pc:sldMk cId="3341948603" sldId="461"/>
            <ac:spMk id="5" creationId="{00000000-0000-0000-0000-000000000000}"/>
          </ac:spMkLst>
        </pc:spChg>
        <pc:graphicFrameChg chg="mod modGraphic">
          <ac:chgData name="Odina Norbo'tayeva" userId="dbcdeb9d9dad59af" providerId="LiveId" clId="{E1D6EE89-71B4-40E6-BDB6-1873A1D1A173}" dt="2025-12-01T20:16:16.053" v="178" actId="20577"/>
          <ac:graphicFrameMkLst>
            <pc:docMk/>
            <pc:sldMk cId="3341948603" sldId="461"/>
            <ac:graphicFrameMk id="7" creationId="{00000000-0000-0000-0000-000000000000}"/>
          </ac:graphicFrameMkLst>
        </pc:graphicFrameChg>
        <pc:picChg chg="mod">
          <ac:chgData name="Odina Norbo'tayeva" userId="dbcdeb9d9dad59af" providerId="LiveId" clId="{E1D6EE89-71B4-40E6-BDB6-1873A1D1A173}" dt="2025-12-01T20:15:29.666" v="171" actId="14100"/>
          <ac:picMkLst>
            <pc:docMk/>
            <pc:sldMk cId="3341948603" sldId="461"/>
            <ac:picMk id="2" creationId="{00000000-0000-0000-0000-000000000000}"/>
          </ac:picMkLst>
        </pc:picChg>
        <pc:picChg chg="del">
          <ac:chgData name="Odina Norbo'tayeva" userId="dbcdeb9d9dad59af" providerId="LiveId" clId="{E1D6EE89-71B4-40E6-BDB6-1873A1D1A173}" dt="2025-12-01T20:15:16.360" v="168" actId="478"/>
          <ac:picMkLst>
            <pc:docMk/>
            <pc:sldMk cId="3341948603" sldId="461"/>
            <ac:picMk id="3" creationId="{86F7EE52-3ED7-4099-9B2F-D7AB9ACE328B}"/>
          </ac:picMkLst>
        </pc:picChg>
        <pc:cxnChg chg="mod">
          <ac:chgData name="Odina Norbo'tayeva" userId="dbcdeb9d9dad59af" providerId="LiveId" clId="{E1D6EE89-71B4-40E6-BDB6-1873A1D1A173}" dt="2025-12-01T20:16:56.176" v="185" actId="208"/>
          <ac:cxnSpMkLst>
            <pc:docMk/>
            <pc:sldMk cId="3341948603" sldId="461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E1D6EE89-71B4-40E6-BDB6-1873A1D1A173}" dt="2025-12-01T20:05:24.459" v="77" actId="113"/>
        <pc:sldMkLst>
          <pc:docMk/>
          <pc:sldMk cId="2167083157" sldId="468"/>
        </pc:sldMkLst>
        <pc:spChg chg="mod">
          <ac:chgData name="Odina Norbo'tayeva" userId="dbcdeb9d9dad59af" providerId="LiveId" clId="{E1D6EE89-71B4-40E6-BDB6-1873A1D1A173}" dt="2025-12-01T20:05:24.459" v="77" actId="113"/>
          <ac:spMkLst>
            <pc:docMk/>
            <pc:sldMk cId="2167083157" sldId="468"/>
            <ac:spMk id="2" creationId="{00000000-0000-0000-0000-000000000000}"/>
          </ac:spMkLst>
        </pc:spChg>
        <pc:spChg chg="mod">
          <ac:chgData name="Odina Norbo'tayeva" userId="dbcdeb9d9dad59af" providerId="LiveId" clId="{E1D6EE89-71B4-40E6-BDB6-1873A1D1A173}" dt="2025-12-01T20:00:35.465" v="23" actId="207"/>
          <ac:spMkLst>
            <pc:docMk/>
            <pc:sldMk cId="2167083157" sldId="468"/>
            <ac:spMk id="12" creationId="{00000000-0000-0000-0000-000000000000}"/>
          </ac:spMkLst>
        </pc:spChg>
        <pc:picChg chg="del">
          <ac:chgData name="Odina Norbo'tayeva" userId="dbcdeb9d9dad59af" providerId="LiveId" clId="{E1D6EE89-71B4-40E6-BDB6-1873A1D1A173}" dt="2025-12-01T20:00:37.883" v="24" actId="478"/>
          <ac:picMkLst>
            <pc:docMk/>
            <pc:sldMk cId="2167083157" sldId="468"/>
            <ac:picMk id="3" creationId="{3F96CC90-EB2F-49CB-BEA0-E02CCE1753C3}"/>
          </ac:picMkLst>
        </pc:picChg>
        <pc:picChg chg="del mod">
          <ac:chgData name="Odina Norbo'tayeva" userId="dbcdeb9d9dad59af" providerId="LiveId" clId="{E1D6EE89-71B4-40E6-BDB6-1873A1D1A173}" dt="2025-12-01T20:04:59.265" v="70" actId="478"/>
          <ac:picMkLst>
            <pc:docMk/>
            <pc:sldMk cId="2167083157" sldId="468"/>
            <ac:picMk id="5" creationId="{00000000-0000-0000-0000-000000000000}"/>
          </ac:picMkLst>
        </pc:picChg>
        <pc:picChg chg="mod">
          <ac:chgData name="Odina Norbo'tayeva" userId="dbcdeb9d9dad59af" providerId="LiveId" clId="{E1D6EE89-71B4-40E6-BDB6-1873A1D1A173}" dt="2025-12-01T20:05:07.633" v="74" actId="1076"/>
          <ac:picMkLst>
            <pc:docMk/>
            <pc:sldMk cId="2167083157" sldId="468"/>
            <ac:picMk id="6" creationId="{00000000-0000-0000-0000-000000000000}"/>
          </ac:picMkLst>
        </pc:picChg>
        <pc:picChg chg="del mod">
          <ac:chgData name="Odina Norbo'tayeva" userId="dbcdeb9d9dad59af" providerId="LiveId" clId="{E1D6EE89-71B4-40E6-BDB6-1873A1D1A173}" dt="2025-12-01T20:04:57.345" v="69" actId="478"/>
          <ac:picMkLst>
            <pc:docMk/>
            <pc:sldMk cId="2167083157" sldId="468"/>
            <ac:picMk id="7" creationId="{00000000-0000-0000-0000-000000000000}"/>
          </ac:picMkLst>
        </pc:picChg>
        <pc:picChg chg="del mod">
          <ac:chgData name="Odina Norbo'tayeva" userId="dbcdeb9d9dad59af" providerId="LiveId" clId="{E1D6EE89-71B4-40E6-BDB6-1873A1D1A173}" dt="2025-12-01T20:04:00.572" v="56" actId="478"/>
          <ac:picMkLst>
            <pc:docMk/>
            <pc:sldMk cId="2167083157" sldId="468"/>
            <ac:picMk id="10" creationId="{00000000-0000-0000-0000-000000000000}"/>
          </ac:picMkLst>
        </pc:picChg>
        <pc:picChg chg="del mod">
          <ac:chgData name="Odina Norbo'tayeva" userId="dbcdeb9d9dad59af" providerId="LiveId" clId="{E1D6EE89-71B4-40E6-BDB6-1873A1D1A173}" dt="2025-12-01T20:04:55.498" v="68" actId="478"/>
          <ac:picMkLst>
            <pc:docMk/>
            <pc:sldMk cId="2167083157" sldId="468"/>
            <ac:picMk id="1026" creationId="{00000000-0000-0000-0000-000000000000}"/>
          </ac:picMkLst>
        </pc:picChg>
        <pc:picChg chg="del mod">
          <ac:chgData name="Odina Norbo'tayeva" userId="dbcdeb9d9dad59af" providerId="LiveId" clId="{E1D6EE89-71B4-40E6-BDB6-1873A1D1A173}" dt="2025-12-01T20:05:01.265" v="71" actId="478"/>
          <ac:picMkLst>
            <pc:docMk/>
            <pc:sldMk cId="2167083157" sldId="468"/>
            <ac:picMk id="1028" creationId="{00000000-0000-0000-0000-000000000000}"/>
          </ac:picMkLst>
        </pc:picChg>
        <pc:cxnChg chg="mod">
          <ac:chgData name="Odina Norbo'tayeva" userId="dbcdeb9d9dad59af" providerId="LiveId" clId="{E1D6EE89-71B4-40E6-BDB6-1873A1D1A173}" dt="2025-12-01T20:00:41.703" v="25" actId="208"/>
          <ac:cxnSpMkLst>
            <pc:docMk/>
            <pc:sldMk cId="2167083157" sldId="468"/>
            <ac:cxnSpMk id="4" creationId="{2354C921-AD17-4EE9-8869-5CF1F262436F}"/>
          </ac:cxnSpMkLst>
        </pc:cxnChg>
      </pc:sldChg>
      <pc:sldChg chg="delSp modSp mod">
        <pc:chgData name="Odina Norbo'tayeva" userId="dbcdeb9d9dad59af" providerId="LiveId" clId="{E1D6EE89-71B4-40E6-BDB6-1873A1D1A173}" dt="2025-12-01T20:15:08.376" v="167" actId="207"/>
        <pc:sldMkLst>
          <pc:docMk/>
          <pc:sldMk cId="559625809" sldId="471"/>
        </pc:sldMkLst>
        <pc:graphicFrameChg chg="mod modGraphic">
          <ac:chgData name="Odina Norbo'tayeva" userId="dbcdeb9d9dad59af" providerId="LiveId" clId="{E1D6EE89-71B4-40E6-BDB6-1873A1D1A173}" dt="2025-12-01T20:15:08.376" v="167" actId="207"/>
          <ac:graphicFrameMkLst>
            <pc:docMk/>
            <pc:sldMk cId="559625809" sldId="471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E1D6EE89-71B4-40E6-BDB6-1873A1D1A173}" dt="2025-12-01T20:14:31.631" v="164" actId="478"/>
          <ac:picMkLst>
            <pc:docMk/>
            <pc:sldMk cId="559625809" sldId="471"/>
            <ac:picMk id="3" creationId="{86F7EE52-3ED7-4099-9B2F-D7AB9ACE328B}"/>
          </ac:picMkLst>
        </pc:picChg>
        <pc:picChg chg="mod">
          <ac:chgData name="Odina Norbo'tayeva" userId="dbcdeb9d9dad59af" providerId="LiveId" clId="{E1D6EE89-71B4-40E6-BDB6-1873A1D1A173}" dt="2025-12-01T20:13:54.723" v="156" actId="1076"/>
          <ac:picMkLst>
            <pc:docMk/>
            <pc:sldMk cId="559625809" sldId="471"/>
            <ac:picMk id="7" creationId="{00000000-0000-0000-0000-000000000000}"/>
          </ac:picMkLst>
        </pc:picChg>
        <pc:picChg chg="mod">
          <ac:chgData name="Odina Norbo'tayeva" userId="dbcdeb9d9dad59af" providerId="LiveId" clId="{E1D6EE89-71B4-40E6-BDB6-1873A1D1A173}" dt="2025-12-01T20:13:59.709" v="157" actId="1076"/>
          <ac:picMkLst>
            <pc:docMk/>
            <pc:sldMk cId="559625809" sldId="471"/>
            <ac:picMk id="8" creationId="{00000000-0000-0000-0000-000000000000}"/>
          </ac:picMkLst>
        </pc:picChg>
        <pc:picChg chg="mod">
          <ac:chgData name="Odina Norbo'tayeva" userId="dbcdeb9d9dad59af" providerId="LiveId" clId="{E1D6EE89-71B4-40E6-BDB6-1873A1D1A173}" dt="2025-12-01T20:13:43.057" v="153" actId="14100"/>
          <ac:picMkLst>
            <pc:docMk/>
            <pc:sldMk cId="559625809" sldId="471"/>
            <ac:picMk id="9" creationId="{00000000-0000-0000-0000-000000000000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73CC58-8E88-47B3-9C2D-11C02BAA8DB8}" type="doc">
      <dgm:prSet loTypeId="urn:microsoft.com/office/officeart/2005/8/layout/vList6" loCatId="process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88A6A5F-8D51-462E-AB62-162194C1ABE3}">
      <dgm:prSet phldrT="[Текст]" custT="1"/>
      <dgm:spPr/>
      <dgm:t>
        <a:bodyPr/>
        <a:lstStyle/>
        <a:p>
          <a:pPr algn="just" rtl="0"/>
          <a:r>
            <a:rPr lang="en-US" sz="2800" b="1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Maxmur</a:t>
          </a:r>
          <a:endParaRPr lang="ru-RU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393E05-5F75-4864-A1B6-4A3E67BD060B}" type="parTrans" cxnId="{BA8D9D43-8A55-47CA-BF1F-0ED15C08C7BB}">
      <dgm:prSet/>
      <dgm:spPr/>
      <dgm:t>
        <a:bodyPr/>
        <a:lstStyle/>
        <a:p>
          <a:endParaRPr lang="ru-RU"/>
        </a:p>
      </dgm:t>
    </dgm:pt>
    <dgm:pt modelId="{72F3E1CC-DBA9-4E0B-B73C-EAA8586ECA30}" type="sibTrans" cxnId="{BA8D9D43-8A55-47CA-BF1F-0ED15C08C7BB}">
      <dgm:prSet/>
      <dgm:spPr/>
      <dgm:t>
        <a:bodyPr/>
        <a:lstStyle/>
        <a:p>
          <a:endParaRPr lang="ru-RU"/>
        </a:p>
      </dgm:t>
    </dgm:pt>
    <dgm:pt modelId="{1055B4DC-92F5-4876-BB78-9F5982DC817D}">
      <dgm:prSet phldrT="[Текст]" custT="1"/>
      <dgm:spPr/>
      <dgm:t>
        <a:bodyPr/>
        <a:lstStyle/>
        <a:p>
          <a:pPr algn="just" rtl="0"/>
          <a:r>
            <a:rPr lang="en-US" sz="2800" b="1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</a:t>
          </a:r>
          <a:r>
            <a:rPr lang="en-US" sz="2800" b="1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-Muhammad Sharif</a:t>
          </a:r>
          <a:endParaRPr lang="ru-RU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8ACA1-CBC7-4D31-AF80-934FA0030F28}" type="parTrans" cxnId="{F07F30C0-463E-4794-B625-ECCDE6A1B818}">
      <dgm:prSet/>
      <dgm:spPr/>
      <dgm:t>
        <a:bodyPr/>
        <a:lstStyle/>
        <a:p>
          <a:endParaRPr lang="ru-RU"/>
        </a:p>
      </dgm:t>
    </dgm:pt>
    <dgm:pt modelId="{A534912B-C673-4B1D-A72D-159F9862FE84}" type="sibTrans" cxnId="{F07F30C0-463E-4794-B625-ECCDE6A1B818}">
      <dgm:prSet/>
      <dgm:spPr/>
      <dgm:t>
        <a:bodyPr/>
        <a:lstStyle/>
        <a:p>
          <a:endParaRPr lang="ru-RU"/>
        </a:p>
      </dgm:t>
    </dgm:pt>
    <dgm:pt modelId="{7CA8521C-D45F-4006-BF72-ACEB289B3165}">
      <dgm:prSet custT="1"/>
      <dgm:spPr/>
      <dgm:t>
        <a:bodyPr/>
        <a:lstStyle/>
        <a:p>
          <a:pPr algn="just" rtl="0"/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mumtoz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adabiyotining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tanqidiy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yo'nalishini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lantirgan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Maxmur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merosi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keyingi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davrdagi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qalam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ahlining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hajviygo'ylik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ijodiga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samarali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ta'sir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ko'rsatdi</a:t>
          </a:r>
          <a:r>
            <a:rPr lang="en-US" sz="16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b="0" i="0" u="none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BFC5A1-2B5E-4084-B7A6-8C6D1D6C2A76}" type="parTrans" cxnId="{080EC8A0-FED9-4008-A781-C8E9700FA9C1}">
      <dgm:prSet/>
      <dgm:spPr/>
      <dgm:t>
        <a:bodyPr/>
        <a:lstStyle/>
        <a:p>
          <a:endParaRPr lang="ru-RU"/>
        </a:p>
      </dgm:t>
    </dgm:pt>
    <dgm:pt modelId="{FACAC21B-5863-4E96-B328-CA1CFAECFEA8}" type="sibTrans" cxnId="{080EC8A0-FED9-4008-A781-C8E9700FA9C1}">
      <dgm:prSet/>
      <dgm:spPr/>
      <dgm:t>
        <a:bodyPr/>
        <a:lstStyle/>
        <a:p>
          <a:endParaRPr lang="ru-RU"/>
        </a:p>
      </dgm:t>
    </dgm:pt>
    <dgm:pt modelId="{A78C26BB-8776-4422-8B14-D6EA7426AF00}">
      <dgm:prSet custT="1"/>
      <dgm:spPr/>
      <dgm:t>
        <a:bodyPr/>
        <a:lstStyle/>
        <a:p>
          <a:pPr algn="just" rtl="0"/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1770-yilda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hozirgi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Tojikistonning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Tavildara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tumanida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tug'ilgan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Boshlang'ich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ta'limni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qishlog'ida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olgan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Muhtojlik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oqibatida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Namanganga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mardikorlik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Keyinchalik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Qo'qonda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istiqomat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qiladi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hammomda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go'lax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o't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yoquvchi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bo'lib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ishlaydi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boisdan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„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poeziyaga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masalni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mustaqil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janr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sifatida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bo'lib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kiritgan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ijodkor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Gulxaniyning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butun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adabiyotida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mashhur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,,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Zarbulmasal"dir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Asardagi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„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Maymun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Najjor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", „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Tuya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Bo'taloq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", „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Toshbaqa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Chayon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kabi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masallari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chuqur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axloqiy-ta'limiy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ahamiyatga</a:t>
          </a:r>
          <a:r>
            <a:rPr lang="en-US" sz="1400" b="0" i="0" u="non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</a:t>
          </a:r>
          <a:endParaRPr lang="ru-RU" sz="1400" b="0" i="0" u="none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AF96A1-ED4C-4BC9-9000-0FDB520657A8}" type="parTrans" cxnId="{52FB16DC-35A8-4A0D-A686-04D7C90DF3D7}">
      <dgm:prSet/>
      <dgm:spPr/>
      <dgm:t>
        <a:bodyPr/>
        <a:lstStyle/>
        <a:p>
          <a:endParaRPr lang="ru-RU"/>
        </a:p>
      </dgm:t>
    </dgm:pt>
    <dgm:pt modelId="{EBC85C0D-198F-4767-B933-6364D89E15C2}" type="sibTrans" cxnId="{52FB16DC-35A8-4A0D-A686-04D7C90DF3D7}">
      <dgm:prSet/>
      <dgm:spPr/>
      <dgm:t>
        <a:bodyPr/>
        <a:lstStyle/>
        <a:p>
          <a:endParaRPr lang="ru-RU"/>
        </a:p>
      </dgm:t>
    </dgm:pt>
    <dgm:pt modelId="{40AE0FD3-2502-4B13-8CF5-12A52C547D7F}">
      <dgm:prSet custT="1"/>
      <dgm:spPr/>
      <dgm:t>
        <a:bodyPr/>
        <a:lstStyle/>
        <a:p>
          <a:pPr algn="just" rtl="0"/>
          <a:endParaRPr lang="ru-RU" sz="1400" b="0" i="0" u="none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3B3D80-AD5E-4634-9AAF-B82945DACE5B}" type="parTrans" cxnId="{C285785E-9278-46A9-B6F2-F494C3F3EBAE}">
      <dgm:prSet/>
      <dgm:spPr/>
      <dgm:t>
        <a:bodyPr/>
        <a:lstStyle/>
        <a:p>
          <a:endParaRPr lang="ru-RU"/>
        </a:p>
      </dgm:t>
    </dgm:pt>
    <dgm:pt modelId="{1AE9963D-92A1-4CD8-BE36-657AA356E9ED}" type="sibTrans" cxnId="{C285785E-9278-46A9-B6F2-F494C3F3EBAE}">
      <dgm:prSet/>
      <dgm:spPr/>
      <dgm:t>
        <a:bodyPr/>
        <a:lstStyle/>
        <a:p>
          <a:endParaRPr lang="ru-RU"/>
        </a:p>
      </dgm:t>
    </dgm:pt>
    <dgm:pt modelId="{5534C02C-4C11-4673-8BEC-5722D52CF20D}" type="pres">
      <dgm:prSet presAssocID="{6D73CC58-8E88-47B3-9C2D-11C02BAA8DB8}" presName="Name0" presStyleCnt="0">
        <dgm:presLayoutVars>
          <dgm:dir/>
          <dgm:animLvl val="lvl"/>
          <dgm:resizeHandles/>
        </dgm:presLayoutVars>
      </dgm:prSet>
      <dgm:spPr/>
    </dgm:pt>
    <dgm:pt modelId="{A7DC09E6-F463-4730-A9B2-D57FA1BE6195}" type="pres">
      <dgm:prSet presAssocID="{D88A6A5F-8D51-462E-AB62-162194C1ABE3}" presName="linNode" presStyleCnt="0"/>
      <dgm:spPr/>
    </dgm:pt>
    <dgm:pt modelId="{5E275E4E-99EC-4003-86C1-93759B2C0290}" type="pres">
      <dgm:prSet presAssocID="{D88A6A5F-8D51-462E-AB62-162194C1ABE3}" presName="parentShp" presStyleLbl="node1" presStyleIdx="0" presStyleCnt="2" custScaleY="72114">
        <dgm:presLayoutVars>
          <dgm:bulletEnabled val="1"/>
        </dgm:presLayoutVars>
      </dgm:prSet>
      <dgm:spPr/>
    </dgm:pt>
    <dgm:pt modelId="{B7A818A8-058D-4C35-AAC1-AACD23E7C370}" type="pres">
      <dgm:prSet presAssocID="{D88A6A5F-8D51-462E-AB62-162194C1ABE3}" presName="childShp" presStyleLbl="bgAccFollowNode1" presStyleIdx="0" presStyleCnt="2" custScaleX="92453" custScaleY="68906">
        <dgm:presLayoutVars>
          <dgm:bulletEnabled val="1"/>
        </dgm:presLayoutVars>
      </dgm:prSet>
      <dgm:spPr/>
    </dgm:pt>
    <dgm:pt modelId="{1A14BDC1-4738-4D71-A456-F440123756FE}" type="pres">
      <dgm:prSet presAssocID="{72F3E1CC-DBA9-4E0B-B73C-EAA8586ECA30}" presName="spacing" presStyleCnt="0"/>
      <dgm:spPr/>
    </dgm:pt>
    <dgm:pt modelId="{6849538F-84C4-4161-AAF8-BFFCFE9E0656}" type="pres">
      <dgm:prSet presAssocID="{1055B4DC-92F5-4876-BB78-9F5982DC817D}" presName="linNode" presStyleCnt="0"/>
      <dgm:spPr/>
    </dgm:pt>
    <dgm:pt modelId="{1A1EE7DE-9006-4B5C-BF5C-FB3CC0DB080B}" type="pres">
      <dgm:prSet presAssocID="{1055B4DC-92F5-4876-BB78-9F5982DC817D}" presName="parentShp" presStyleLbl="node1" presStyleIdx="1" presStyleCnt="2" custScaleY="114970">
        <dgm:presLayoutVars>
          <dgm:bulletEnabled val="1"/>
        </dgm:presLayoutVars>
      </dgm:prSet>
      <dgm:spPr/>
    </dgm:pt>
    <dgm:pt modelId="{26674F26-F16E-4E58-AE00-FD403CEEA16F}" type="pres">
      <dgm:prSet presAssocID="{1055B4DC-92F5-4876-BB78-9F5982DC817D}" presName="childShp" presStyleLbl="bgAccFollowNode1" presStyleIdx="1" presStyleCnt="2" custScaleX="114499" custScaleY="120543" custLinFactNeighborX="11708" custLinFactNeighborY="1814">
        <dgm:presLayoutVars>
          <dgm:bulletEnabled val="1"/>
        </dgm:presLayoutVars>
      </dgm:prSet>
      <dgm:spPr/>
    </dgm:pt>
  </dgm:ptLst>
  <dgm:cxnLst>
    <dgm:cxn modelId="{87099A1D-0889-45EF-9E11-5F6DAA0C8503}" type="presOf" srcId="{D88A6A5F-8D51-462E-AB62-162194C1ABE3}" destId="{5E275E4E-99EC-4003-86C1-93759B2C0290}" srcOrd="0" destOrd="0" presId="urn:microsoft.com/office/officeart/2005/8/layout/vList6"/>
    <dgm:cxn modelId="{9B43C82A-C6A8-4558-8FC0-CF1D0DBB4BCF}" type="presOf" srcId="{1055B4DC-92F5-4876-BB78-9F5982DC817D}" destId="{1A1EE7DE-9006-4B5C-BF5C-FB3CC0DB080B}" srcOrd="0" destOrd="0" presId="urn:microsoft.com/office/officeart/2005/8/layout/vList6"/>
    <dgm:cxn modelId="{B7A1BF3A-17AA-4E3E-BF9A-188876D5B0FF}" type="presOf" srcId="{40AE0FD3-2502-4B13-8CF5-12A52C547D7F}" destId="{26674F26-F16E-4E58-AE00-FD403CEEA16F}" srcOrd="0" destOrd="0" presId="urn:microsoft.com/office/officeart/2005/8/layout/vList6"/>
    <dgm:cxn modelId="{4C28015D-AFDE-4F8B-AB3C-ECFB6874D8FB}" type="presOf" srcId="{7CA8521C-D45F-4006-BF72-ACEB289B3165}" destId="{B7A818A8-058D-4C35-AAC1-AACD23E7C370}" srcOrd="0" destOrd="0" presId="urn:microsoft.com/office/officeart/2005/8/layout/vList6"/>
    <dgm:cxn modelId="{C285785E-9278-46A9-B6F2-F494C3F3EBAE}" srcId="{1055B4DC-92F5-4876-BB78-9F5982DC817D}" destId="{40AE0FD3-2502-4B13-8CF5-12A52C547D7F}" srcOrd="0" destOrd="0" parTransId="{163B3D80-AD5E-4634-9AAF-B82945DACE5B}" sibTransId="{1AE9963D-92A1-4CD8-BE36-657AA356E9ED}"/>
    <dgm:cxn modelId="{BA8D9D43-8A55-47CA-BF1F-0ED15C08C7BB}" srcId="{6D73CC58-8E88-47B3-9C2D-11C02BAA8DB8}" destId="{D88A6A5F-8D51-462E-AB62-162194C1ABE3}" srcOrd="0" destOrd="0" parTransId="{6B393E05-5F75-4864-A1B6-4A3E67BD060B}" sibTransId="{72F3E1CC-DBA9-4E0B-B73C-EAA8586ECA30}"/>
    <dgm:cxn modelId="{34A9A945-144E-4DEA-8AB3-B5A58F151966}" type="presOf" srcId="{6D73CC58-8E88-47B3-9C2D-11C02BAA8DB8}" destId="{5534C02C-4C11-4673-8BEC-5722D52CF20D}" srcOrd="0" destOrd="0" presId="urn:microsoft.com/office/officeart/2005/8/layout/vList6"/>
    <dgm:cxn modelId="{2CA73BA0-032F-4933-9CA9-593E78926FF1}" type="presOf" srcId="{A78C26BB-8776-4422-8B14-D6EA7426AF00}" destId="{26674F26-F16E-4E58-AE00-FD403CEEA16F}" srcOrd="0" destOrd="1" presId="urn:microsoft.com/office/officeart/2005/8/layout/vList6"/>
    <dgm:cxn modelId="{080EC8A0-FED9-4008-A781-C8E9700FA9C1}" srcId="{D88A6A5F-8D51-462E-AB62-162194C1ABE3}" destId="{7CA8521C-D45F-4006-BF72-ACEB289B3165}" srcOrd="0" destOrd="0" parTransId="{6ABFC5A1-2B5E-4084-B7A6-8C6D1D6C2A76}" sibTransId="{FACAC21B-5863-4E96-B328-CA1CFAECFEA8}"/>
    <dgm:cxn modelId="{F07F30C0-463E-4794-B625-ECCDE6A1B818}" srcId="{6D73CC58-8E88-47B3-9C2D-11C02BAA8DB8}" destId="{1055B4DC-92F5-4876-BB78-9F5982DC817D}" srcOrd="1" destOrd="0" parTransId="{1A68ACA1-CBC7-4D31-AF80-934FA0030F28}" sibTransId="{A534912B-C673-4B1D-A72D-159F9862FE84}"/>
    <dgm:cxn modelId="{52FB16DC-35A8-4A0D-A686-04D7C90DF3D7}" srcId="{1055B4DC-92F5-4876-BB78-9F5982DC817D}" destId="{A78C26BB-8776-4422-8B14-D6EA7426AF00}" srcOrd="1" destOrd="0" parTransId="{6DAF96A1-ED4C-4BC9-9000-0FDB520657A8}" sibTransId="{EBC85C0D-198F-4767-B933-6364D89E15C2}"/>
    <dgm:cxn modelId="{A315E2DB-092D-4E3A-A00B-EF6E261066A3}" type="presParOf" srcId="{5534C02C-4C11-4673-8BEC-5722D52CF20D}" destId="{A7DC09E6-F463-4730-A9B2-D57FA1BE6195}" srcOrd="0" destOrd="0" presId="urn:microsoft.com/office/officeart/2005/8/layout/vList6"/>
    <dgm:cxn modelId="{BCDADF04-C4E8-4F53-9541-891F84E78C5E}" type="presParOf" srcId="{A7DC09E6-F463-4730-A9B2-D57FA1BE6195}" destId="{5E275E4E-99EC-4003-86C1-93759B2C0290}" srcOrd="0" destOrd="0" presId="urn:microsoft.com/office/officeart/2005/8/layout/vList6"/>
    <dgm:cxn modelId="{F9586A2E-82BC-403D-BD22-EFC9FCB1C4C2}" type="presParOf" srcId="{A7DC09E6-F463-4730-A9B2-D57FA1BE6195}" destId="{B7A818A8-058D-4C35-AAC1-AACD23E7C370}" srcOrd="1" destOrd="0" presId="urn:microsoft.com/office/officeart/2005/8/layout/vList6"/>
    <dgm:cxn modelId="{E780CCF2-0DB5-43A6-8B8A-800455322823}" type="presParOf" srcId="{5534C02C-4C11-4673-8BEC-5722D52CF20D}" destId="{1A14BDC1-4738-4D71-A456-F440123756FE}" srcOrd="1" destOrd="0" presId="urn:microsoft.com/office/officeart/2005/8/layout/vList6"/>
    <dgm:cxn modelId="{976ADCD2-1932-452F-ACA4-B8FA185A8ACE}" type="presParOf" srcId="{5534C02C-4C11-4673-8BEC-5722D52CF20D}" destId="{6849538F-84C4-4161-AAF8-BFFCFE9E0656}" srcOrd="2" destOrd="0" presId="urn:microsoft.com/office/officeart/2005/8/layout/vList6"/>
    <dgm:cxn modelId="{EE246B63-C05F-47EA-8C4A-C8A43D2FD0C9}" type="presParOf" srcId="{6849538F-84C4-4161-AAF8-BFFCFE9E0656}" destId="{1A1EE7DE-9006-4B5C-BF5C-FB3CC0DB080B}" srcOrd="0" destOrd="0" presId="urn:microsoft.com/office/officeart/2005/8/layout/vList6"/>
    <dgm:cxn modelId="{4DED1E86-6A96-43CA-92DF-6160E4B14151}" type="presParOf" srcId="{6849538F-84C4-4161-AAF8-BFFCFE9E0656}" destId="{26674F26-F16E-4E58-AE00-FD403CEEA16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1600E4-9AB1-4FAF-9CF7-674FA20C6603}" type="doc">
      <dgm:prSet loTypeId="urn:microsoft.com/office/officeart/2005/8/layout/hList7" loCatId="list" qsTypeId="urn:microsoft.com/office/officeart/2005/8/quickstyle/simple5" qsCatId="simple" csTypeId="urn:microsoft.com/office/officeart/2005/8/colors/accent3_5" csCatId="accent3" phldr="1"/>
      <dgm:spPr/>
    </dgm:pt>
    <dgm:pt modelId="{9177FB08-9198-404A-94E9-90E5A5DE3A22}">
      <dgm:prSet phldrT="[Текст]" custT="1"/>
      <dgm:spPr/>
      <dgm:t>
        <a:bodyPr/>
        <a:lstStyle/>
        <a:p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Uvaysiyning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merosida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269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g'azal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29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muxammas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3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doston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boshqalar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bor.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Asarlarida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insonni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e'zozlash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do'stlik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vafo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sadoqat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g'oyalari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el-yurt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dardi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xalq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hasrati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kuylanadi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 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FC93C8-5B36-44CF-88D2-C6675A11E441}" type="parTrans" cxnId="{20D55EFB-3519-4082-A595-67B1343E6FC2}">
      <dgm:prSet/>
      <dgm:spPr/>
      <dgm:t>
        <a:bodyPr/>
        <a:lstStyle/>
        <a:p>
          <a:endParaRPr lang="ru-RU"/>
        </a:p>
      </dgm:t>
    </dgm:pt>
    <dgm:pt modelId="{09B97C31-DC9D-4345-A799-457EA3A1C1AA}" type="sibTrans" cxnId="{20D55EFB-3519-4082-A595-67B1343E6FC2}">
      <dgm:prSet/>
      <dgm:spPr/>
      <dgm:t>
        <a:bodyPr/>
        <a:lstStyle/>
        <a:p>
          <a:endParaRPr lang="ru-RU"/>
        </a:p>
      </dgm:t>
    </dgm:pt>
    <dgm:pt modelId="{EEC645EE-1431-4550-96EC-F8FE63400516}">
      <dgm:prSet phldrT="[Текст]" custT="1"/>
      <dgm:spPr/>
      <dgm:t>
        <a:bodyPr/>
        <a:lstStyle/>
        <a:p>
          <a:endParaRPr lang="en-US" sz="1600" b="0" i="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Mohlaroyim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—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sholrasi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ma'rifatparvar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ar­bobi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Mohlaroyim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—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(1792 — 1842)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Andijonda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tug'ilgan.Nodiraning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o'zi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ham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tojik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tillarida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Mohlaroyim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taxallusida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180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she'r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jamlangan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Komila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taxallusida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19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g'azal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Maknuna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taxallusida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333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g'azaldan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iborat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yozgan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Nodiradan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10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ming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misraga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lirik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qol­gan</a:t>
          </a:r>
          <a:r>
            <a:rPr lang="en-US" sz="1600" b="0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1A6713-E461-486B-A1A6-CCDD08B4B550}" type="parTrans" cxnId="{C8F36ECA-CD90-4AA9-98C2-A8AF94C9D98E}">
      <dgm:prSet/>
      <dgm:spPr/>
      <dgm:t>
        <a:bodyPr/>
        <a:lstStyle/>
        <a:p>
          <a:endParaRPr lang="ru-RU"/>
        </a:p>
      </dgm:t>
    </dgm:pt>
    <dgm:pt modelId="{E7A91CC8-173A-4766-B314-7719112F0D23}" type="sibTrans" cxnId="{C8F36ECA-CD90-4AA9-98C2-A8AF94C9D98E}">
      <dgm:prSet/>
      <dgm:spPr/>
      <dgm:t>
        <a:bodyPr/>
        <a:lstStyle/>
        <a:p>
          <a:endParaRPr lang="ru-RU"/>
        </a:p>
      </dgm:t>
    </dgm:pt>
    <dgm:pt modelId="{C20EC5E9-2FE7-40FB-A5DE-5F2003C01C1D}" type="pres">
      <dgm:prSet presAssocID="{571600E4-9AB1-4FAF-9CF7-674FA20C6603}" presName="Name0" presStyleCnt="0">
        <dgm:presLayoutVars>
          <dgm:dir/>
          <dgm:resizeHandles val="exact"/>
        </dgm:presLayoutVars>
      </dgm:prSet>
      <dgm:spPr/>
    </dgm:pt>
    <dgm:pt modelId="{E38802F4-7C1A-441A-80C3-AD7166D5047D}" type="pres">
      <dgm:prSet presAssocID="{571600E4-9AB1-4FAF-9CF7-674FA20C6603}" presName="fgShape" presStyleLbl="fgShp" presStyleIdx="0" presStyleCnt="1" custLinFactNeighborY="20629"/>
      <dgm:spPr/>
    </dgm:pt>
    <dgm:pt modelId="{8BDAEC8C-1FFC-42DC-8866-B86594E5B702}" type="pres">
      <dgm:prSet presAssocID="{571600E4-9AB1-4FAF-9CF7-674FA20C6603}" presName="linComp" presStyleCnt="0"/>
      <dgm:spPr/>
    </dgm:pt>
    <dgm:pt modelId="{690C5A58-F97F-48C3-8407-E4B4249409BD}" type="pres">
      <dgm:prSet presAssocID="{9177FB08-9198-404A-94E9-90E5A5DE3A22}" presName="compNode" presStyleCnt="0"/>
      <dgm:spPr/>
    </dgm:pt>
    <dgm:pt modelId="{DF1E6960-10D8-4231-BA75-564745661D7C}" type="pres">
      <dgm:prSet presAssocID="{9177FB08-9198-404A-94E9-90E5A5DE3A22}" presName="bkgdShape" presStyleLbl="node1" presStyleIdx="0" presStyleCnt="2" custLinFactNeighborX="-17016" custLinFactNeighborY="-1795"/>
      <dgm:spPr/>
    </dgm:pt>
    <dgm:pt modelId="{E9E1B1B2-4B36-4731-872B-E7513D437F8D}" type="pres">
      <dgm:prSet presAssocID="{9177FB08-9198-404A-94E9-90E5A5DE3A22}" presName="nodeTx" presStyleLbl="node1" presStyleIdx="0" presStyleCnt="2">
        <dgm:presLayoutVars>
          <dgm:bulletEnabled val="1"/>
        </dgm:presLayoutVars>
      </dgm:prSet>
      <dgm:spPr/>
    </dgm:pt>
    <dgm:pt modelId="{30139C87-3C9D-480E-9E9B-08581C28A5C6}" type="pres">
      <dgm:prSet presAssocID="{9177FB08-9198-404A-94E9-90E5A5DE3A22}" presName="invisiNode" presStyleLbl="node1" presStyleIdx="0" presStyleCnt="2"/>
      <dgm:spPr/>
    </dgm:pt>
    <dgm:pt modelId="{6DAF547F-9EA5-4153-9C6D-9740F7C4A1CF}" type="pres">
      <dgm:prSet presAssocID="{9177FB08-9198-404A-94E9-90E5A5DE3A22}" presName="imagNode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81FE751-7EBC-4779-A8BB-81121A6AA9E8}" type="pres">
      <dgm:prSet presAssocID="{09B97C31-DC9D-4345-A799-457EA3A1C1AA}" presName="sibTrans" presStyleLbl="sibTrans2D1" presStyleIdx="0" presStyleCnt="0"/>
      <dgm:spPr/>
    </dgm:pt>
    <dgm:pt modelId="{FB17DFC7-B65B-4D2A-80DF-4BF531977126}" type="pres">
      <dgm:prSet presAssocID="{EEC645EE-1431-4550-96EC-F8FE63400516}" presName="compNode" presStyleCnt="0"/>
      <dgm:spPr/>
    </dgm:pt>
    <dgm:pt modelId="{8DEE421C-1AE8-4093-8D8B-D106B2F72E94}" type="pres">
      <dgm:prSet presAssocID="{EEC645EE-1431-4550-96EC-F8FE63400516}" presName="bkgdShape" presStyleLbl="node1" presStyleIdx="1" presStyleCnt="2" custLinFactNeighborX="1736" custLinFactNeighborY="-214"/>
      <dgm:spPr/>
    </dgm:pt>
    <dgm:pt modelId="{8E551D09-165C-4442-88AA-B3F835C06FDD}" type="pres">
      <dgm:prSet presAssocID="{EEC645EE-1431-4550-96EC-F8FE63400516}" presName="nodeTx" presStyleLbl="node1" presStyleIdx="1" presStyleCnt="2">
        <dgm:presLayoutVars>
          <dgm:bulletEnabled val="1"/>
        </dgm:presLayoutVars>
      </dgm:prSet>
      <dgm:spPr/>
    </dgm:pt>
    <dgm:pt modelId="{0FBD01B7-86B1-4854-B04C-E1252E202A09}" type="pres">
      <dgm:prSet presAssocID="{EEC645EE-1431-4550-96EC-F8FE63400516}" presName="invisiNode" presStyleLbl="node1" presStyleIdx="1" presStyleCnt="2"/>
      <dgm:spPr/>
    </dgm:pt>
    <dgm:pt modelId="{D7E4D8BC-A8C9-4262-858A-8E11F79C08BD}" type="pres">
      <dgm:prSet presAssocID="{EEC645EE-1431-4550-96EC-F8FE63400516}" presName="imagNode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175CBD2B-E719-49F7-B911-57AC54E2DFAD}" type="presOf" srcId="{EEC645EE-1431-4550-96EC-F8FE63400516}" destId="{8DEE421C-1AE8-4093-8D8B-D106B2F72E94}" srcOrd="0" destOrd="0" presId="urn:microsoft.com/office/officeart/2005/8/layout/hList7"/>
    <dgm:cxn modelId="{FE9C6A7F-568E-42F5-85E3-38D80565AAC6}" type="presOf" srcId="{9177FB08-9198-404A-94E9-90E5A5DE3A22}" destId="{DF1E6960-10D8-4231-BA75-564745661D7C}" srcOrd="0" destOrd="0" presId="urn:microsoft.com/office/officeart/2005/8/layout/hList7"/>
    <dgm:cxn modelId="{6B6A63C7-6BF6-426C-AB9D-44F8F4713EB0}" type="presOf" srcId="{9177FB08-9198-404A-94E9-90E5A5DE3A22}" destId="{E9E1B1B2-4B36-4731-872B-E7513D437F8D}" srcOrd="1" destOrd="0" presId="urn:microsoft.com/office/officeart/2005/8/layout/hList7"/>
    <dgm:cxn modelId="{C8F36ECA-CD90-4AA9-98C2-A8AF94C9D98E}" srcId="{571600E4-9AB1-4FAF-9CF7-674FA20C6603}" destId="{EEC645EE-1431-4550-96EC-F8FE63400516}" srcOrd="1" destOrd="0" parTransId="{6D1A6713-E461-486B-A1A6-CCDD08B4B550}" sibTransId="{E7A91CC8-173A-4766-B314-7719112F0D23}"/>
    <dgm:cxn modelId="{8E9D3EEF-1544-47CB-A889-BEDAF7CD6BA1}" type="presOf" srcId="{571600E4-9AB1-4FAF-9CF7-674FA20C6603}" destId="{C20EC5E9-2FE7-40FB-A5DE-5F2003C01C1D}" srcOrd="0" destOrd="0" presId="urn:microsoft.com/office/officeart/2005/8/layout/hList7"/>
    <dgm:cxn modelId="{11EC04F6-3B1F-48DE-93BF-22CEFC086259}" type="presOf" srcId="{09B97C31-DC9D-4345-A799-457EA3A1C1AA}" destId="{481FE751-7EBC-4779-A8BB-81121A6AA9E8}" srcOrd="0" destOrd="0" presId="urn:microsoft.com/office/officeart/2005/8/layout/hList7"/>
    <dgm:cxn modelId="{F57189F9-1348-4ADE-82B1-1508A58ED84F}" type="presOf" srcId="{EEC645EE-1431-4550-96EC-F8FE63400516}" destId="{8E551D09-165C-4442-88AA-B3F835C06FDD}" srcOrd="1" destOrd="0" presId="urn:microsoft.com/office/officeart/2005/8/layout/hList7"/>
    <dgm:cxn modelId="{20D55EFB-3519-4082-A595-67B1343E6FC2}" srcId="{571600E4-9AB1-4FAF-9CF7-674FA20C6603}" destId="{9177FB08-9198-404A-94E9-90E5A5DE3A22}" srcOrd="0" destOrd="0" parTransId="{E1FC93C8-5B36-44CF-88D2-C6675A11E441}" sibTransId="{09B97C31-DC9D-4345-A799-457EA3A1C1AA}"/>
    <dgm:cxn modelId="{6492C356-173D-4533-93D5-0B0BD9D0068A}" type="presParOf" srcId="{C20EC5E9-2FE7-40FB-A5DE-5F2003C01C1D}" destId="{E38802F4-7C1A-441A-80C3-AD7166D5047D}" srcOrd="0" destOrd="0" presId="urn:microsoft.com/office/officeart/2005/8/layout/hList7"/>
    <dgm:cxn modelId="{90BA4967-59ED-4E04-9FF4-333A67341C65}" type="presParOf" srcId="{C20EC5E9-2FE7-40FB-A5DE-5F2003C01C1D}" destId="{8BDAEC8C-1FFC-42DC-8866-B86594E5B702}" srcOrd="1" destOrd="0" presId="urn:microsoft.com/office/officeart/2005/8/layout/hList7"/>
    <dgm:cxn modelId="{05AC7588-76A7-41DC-A78B-AC12AE0CBA85}" type="presParOf" srcId="{8BDAEC8C-1FFC-42DC-8866-B86594E5B702}" destId="{690C5A58-F97F-48C3-8407-E4B4249409BD}" srcOrd="0" destOrd="0" presId="urn:microsoft.com/office/officeart/2005/8/layout/hList7"/>
    <dgm:cxn modelId="{572605CA-9EFE-4ED5-B4E1-09357D174CCF}" type="presParOf" srcId="{690C5A58-F97F-48C3-8407-E4B4249409BD}" destId="{DF1E6960-10D8-4231-BA75-564745661D7C}" srcOrd="0" destOrd="0" presId="urn:microsoft.com/office/officeart/2005/8/layout/hList7"/>
    <dgm:cxn modelId="{83DC9A4B-9E0A-48D8-AAC7-7AABF6FFE747}" type="presParOf" srcId="{690C5A58-F97F-48C3-8407-E4B4249409BD}" destId="{E9E1B1B2-4B36-4731-872B-E7513D437F8D}" srcOrd="1" destOrd="0" presId="urn:microsoft.com/office/officeart/2005/8/layout/hList7"/>
    <dgm:cxn modelId="{B123D6C2-1F7A-436B-BDF2-95FDF831EAC9}" type="presParOf" srcId="{690C5A58-F97F-48C3-8407-E4B4249409BD}" destId="{30139C87-3C9D-480E-9E9B-08581C28A5C6}" srcOrd="2" destOrd="0" presId="urn:microsoft.com/office/officeart/2005/8/layout/hList7"/>
    <dgm:cxn modelId="{4E3D7B6B-955D-4071-B189-252DB003C18A}" type="presParOf" srcId="{690C5A58-F97F-48C3-8407-E4B4249409BD}" destId="{6DAF547F-9EA5-4153-9C6D-9740F7C4A1CF}" srcOrd="3" destOrd="0" presId="urn:microsoft.com/office/officeart/2005/8/layout/hList7"/>
    <dgm:cxn modelId="{FAEB8F01-20AB-4E84-9799-A143DA69F710}" type="presParOf" srcId="{8BDAEC8C-1FFC-42DC-8866-B86594E5B702}" destId="{481FE751-7EBC-4779-A8BB-81121A6AA9E8}" srcOrd="1" destOrd="0" presId="urn:microsoft.com/office/officeart/2005/8/layout/hList7"/>
    <dgm:cxn modelId="{EBB1DDDC-846E-4C5A-ABFA-DC5A531BC865}" type="presParOf" srcId="{8BDAEC8C-1FFC-42DC-8866-B86594E5B702}" destId="{FB17DFC7-B65B-4D2A-80DF-4BF531977126}" srcOrd="2" destOrd="0" presId="urn:microsoft.com/office/officeart/2005/8/layout/hList7"/>
    <dgm:cxn modelId="{DFD92115-B73A-4CA0-9AF6-E04E13DBF344}" type="presParOf" srcId="{FB17DFC7-B65B-4D2A-80DF-4BF531977126}" destId="{8DEE421C-1AE8-4093-8D8B-D106B2F72E94}" srcOrd="0" destOrd="0" presId="urn:microsoft.com/office/officeart/2005/8/layout/hList7"/>
    <dgm:cxn modelId="{2B850B63-FC36-4C47-A1AA-4CC92DA02B28}" type="presParOf" srcId="{FB17DFC7-B65B-4D2A-80DF-4BF531977126}" destId="{8E551D09-165C-4442-88AA-B3F835C06FDD}" srcOrd="1" destOrd="0" presId="urn:microsoft.com/office/officeart/2005/8/layout/hList7"/>
    <dgm:cxn modelId="{BB1274C7-6269-470D-AF04-56502420C24F}" type="presParOf" srcId="{FB17DFC7-B65B-4D2A-80DF-4BF531977126}" destId="{0FBD01B7-86B1-4854-B04C-E1252E202A09}" srcOrd="2" destOrd="0" presId="urn:microsoft.com/office/officeart/2005/8/layout/hList7"/>
    <dgm:cxn modelId="{BB79E243-F353-4A7C-BE57-3D7B40AF2F25}" type="presParOf" srcId="{FB17DFC7-B65B-4D2A-80DF-4BF531977126}" destId="{D7E4D8BC-A8C9-4262-858A-8E11F79C08B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3D7FD4-AB98-4F57-9ECE-339066A69730}" type="doc">
      <dgm:prSet loTypeId="urn:microsoft.com/office/officeart/2005/8/layout/arrow2" loCatId="process" qsTypeId="urn:microsoft.com/office/officeart/2005/8/quickstyle/simple1" qsCatId="simple" csTypeId="urn:microsoft.com/office/officeart/2005/8/colors/colorful2" csCatId="colorful" phldr="1"/>
      <dgm:spPr/>
    </dgm:pt>
    <dgm:pt modelId="{C9435B55-4D13-4D72-8AD6-1294D4A8C259}">
      <dgm:prSet phldrT="[Текст]" custT="1"/>
      <dgm:spPr/>
      <dgm:t>
        <a:bodyPr/>
        <a:lstStyle/>
        <a:p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Qoziaskar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lavozimida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ishlagan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Mirzo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Qalandar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Mushrif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Isfarangiy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Amir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Umarxonning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maslahati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Shohnomayi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nusratpayom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(“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G’alabadan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xabar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beruvchi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shohnoma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”)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tarixiy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asarini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715B88-E3ED-480A-AB5C-1452F1ACD5E5}" type="sibTrans" cxnId="{20AD943B-6E2A-4833-9C3D-4BE3C6E9D30A}">
      <dgm:prSet/>
      <dgm:spPr/>
      <dgm:t>
        <a:bodyPr/>
        <a:lstStyle/>
        <a:p>
          <a:endParaRPr lang="ru-RU"/>
        </a:p>
      </dgm:t>
    </dgm:pt>
    <dgm:pt modelId="{A72E80FE-B486-4686-8455-8E220D124AC2}" type="parTrans" cxnId="{20AD943B-6E2A-4833-9C3D-4BE3C6E9D30A}">
      <dgm:prSet/>
      <dgm:spPr/>
      <dgm:t>
        <a:bodyPr/>
        <a:lstStyle/>
        <a:p>
          <a:endParaRPr lang="ru-RU"/>
        </a:p>
      </dgm:t>
    </dgm:pt>
    <dgm:pt modelId="{B5E5D3E6-9C63-4667-99F2-FF6AB298768E}">
      <dgm:prSet phldrT="[Текст]" custT="1"/>
      <dgm:spPr/>
      <dgm:t>
        <a:bodyPr/>
        <a:lstStyle/>
        <a:p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Abdulkarim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Fazliy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Namongoniy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1822-yilda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Umarxonning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topshirig’iga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binoan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Umarnoma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asarini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yozib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tugatgan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5000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baytdan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iborat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tarixiy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asardir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AF2AD-68AC-4620-8D9F-72513FF5BC6F}" type="sibTrans" cxnId="{106B2F3D-2481-443D-8378-DA87A8369C99}">
      <dgm:prSet/>
      <dgm:spPr/>
      <dgm:t>
        <a:bodyPr/>
        <a:lstStyle/>
        <a:p>
          <a:endParaRPr lang="ru-RU"/>
        </a:p>
      </dgm:t>
    </dgm:pt>
    <dgm:pt modelId="{307A275D-9D52-4F27-A615-5864DDBD0AA7}" type="parTrans" cxnId="{106B2F3D-2481-443D-8378-DA87A8369C99}">
      <dgm:prSet/>
      <dgm:spPr/>
      <dgm:t>
        <a:bodyPr/>
        <a:lstStyle/>
        <a:p>
          <a:endParaRPr lang="ru-RU"/>
        </a:p>
      </dgm:t>
    </dgm:pt>
    <dgm:pt modelId="{6ECDE731-DA18-4DF4-BF71-084B5CF4B07C}">
      <dgm:prSet phldrT="[Текст]" custT="1"/>
      <dgm:spPr/>
      <dgm:t>
        <a:bodyPr/>
        <a:lstStyle/>
        <a:p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Toshkentlik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tarixchi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olim  Muhammad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Solihning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“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jadidayi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Toshkand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(“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Toshkentning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”)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vatanimiz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tarixini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o’rganishda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muhim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manba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sanaladi</a:t>
          </a:r>
          <a:r>
            <a:rPr lang="en-US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BF192D-EB34-4033-8DA7-7D8AB7C68606}" type="sibTrans" cxnId="{6FB0E4AF-6B19-41C3-928B-C8456D38D531}">
      <dgm:prSet/>
      <dgm:spPr/>
      <dgm:t>
        <a:bodyPr/>
        <a:lstStyle/>
        <a:p>
          <a:endParaRPr lang="ru-RU"/>
        </a:p>
      </dgm:t>
    </dgm:pt>
    <dgm:pt modelId="{7C075836-550A-43C1-ABF6-BCAD75626F83}" type="parTrans" cxnId="{6FB0E4AF-6B19-41C3-928B-C8456D38D531}">
      <dgm:prSet/>
      <dgm:spPr/>
      <dgm:t>
        <a:bodyPr/>
        <a:lstStyle/>
        <a:p>
          <a:endParaRPr lang="ru-RU"/>
        </a:p>
      </dgm:t>
    </dgm:pt>
    <dgm:pt modelId="{53E2BC0E-83CF-43E9-A367-BB05C7A40E74}" type="pres">
      <dgm:prSet presAssocID="{1E3D7FD4-AB98-4F57-9ECE-339066A69730}" presName="arrowDiagram" presStyleCnt="0">
        <dgm:presLayoutVars>
          <dgm:chMax val="5"/>
          <dgm:dir/>
          <dgm:resizeHandles val="exact"/>
        </dgm:presLayoutVars>
      </dgm:prSet>
      <dgm:spPr/>
    </dgm:pt>
    <dgm:pt modelId="{DDBBA15F-A52A-4773-8875-DD9EE5A8C663}" type="pres">
      <dgm:prSet presAssocID="{1E3D7FD4-AB98-4F57-9ECE-339066A69730}" presName="arrow" presStyleLbl="bgShp" presStyleIdx="0" presStyleCnt="1" custLinFactNeighborX="3009" custLinFactNeighborY="931"/>
      <dgm:spPr/>
    </dgm:pt>
    <dgm:pt modelId="{CD21E34E-F82A-40E4-93D8-695748CA6BA9}" type="pres">
      <dgm:prSet presAssocID="{1E3D7FD4-AB98-4F57-9ECE-339066A69730}" presName="arrowDiagram3" presStyleCnt="0"/>
      <dgm:spPr/>
    </dgm:pt>
    <dgm:pt modelId="{4B59886C-0BF5-4D66-8318-764469D0C800}" type="pres">
      <dgm:prSet presAssocID="{B5E5D3E6-9C63-4667-99F2-FF6AB298768E}" presName="bullet3a" presStyleLbl="node1" presStyleIdx="0" presStyleCnt="3"/>
      <dgm:spPr/>
    </dgm:pt>
    <dgm:pt modelId="{8A9D583D-8FD6-46CA-9DC5-1873C0955D08}" type="pres">
      <dgm:prSet presAssocID="{B5E5D3E6-9C63-4667-99F2-FF6AB298768E}" presName="textBox3a" presStyleLbl="revTx" presStyleIdx="0" presStyleCnt="3">
        <dgm:presLayoutVars>
          <dgm:bulletEnabled val="1"/>
        </dgm:presLayoutVars>
      </dgm:prSet>
      <dgm:spPr/>
    </dgm:pt>
    <dgm:pt modelId="{7D15E626-6BF5-4C26-9738-A7B699976C39}" type="pres">
      <dgm:prSet presAssocID="{C9435B55-4D13-4D72-8AD6-1294D4A8C259}" presName="bullet3b" presStyleLbl="node1" presStyleIdx="1" presStyleCnt="3"/>
      <dgm:spPr/>
    </dgm:pt>
    <dgm:pt modelId="{EDB712A6-AF4F-4291-ABEA-3C0C55BA968C}" type="pres">
      <dgm:prSet presAssocID="{C9435B55-4D13-4D72-8AD6-1294D4A8C259}" presName="textBox3b" presStyleLbl="revTx" presStyleIdx="1" presStyleCnt="3">
        <dgm:presLayoutVars>
          <dgm:bulletEnabled val="1"/>
        </dgm:presLayoutVars>
      </dgm:prSet>
      <dgm:spPr/>
    </dgm:pt>
    <dgm:pt modelId="{2E8979B2-FDB4-4D37-93D5-730157DEE380}" type="pres">
      <dgm:prSet presAssocID="{6ECDE731-DA18-4DF4-BF71-084B5CF4B07C}" presName="bullet3c" presStyleLbl="node1" presStyleIdx="2" presStyleCnt="3"/>
      <dgm:spPr/>
    </dgm:pt>
    <dgm:pt modelId="{71073B53-66B7-4311-BE94-78B91B2DB5EF}" type="pres">
      <dgm:prSet presAssocID="{6ECDE731-DA18-4DF4-BF71-084B5CF4B07C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20AD943B-6E2A-4833-9C3D-4BE3C6E9D30A}" srcId="{1E3D7FD4-AB98-4F57-9ECE-339066A69730}" destId="{C9435B55-4D13-4D72-8AD6-1294D4A8C259}" srcOrd="1" destOrd="0" parTransId="{A72E80FE-B486-4686-8455-8E220D124AC2}" sibTransId="{5E715B88-E3ED-480A-AB5C-1452F1ACD5E5}"/>
    <dgm:cxn modelId="{106B2F3D-2481-443D-8378-DA87A8369C99}" srcId="{1E3D7FD4-AB98-4F57-9ECE-339066A69730}" destId="{B5E5D3E6-9C63-4667-99F2-FF6AB298768E}" srcOrd="0" destOrd="0" parTransId="{307A275D-9D52-4F27-A615-5864DDBD0AA7}" sibTransId="{DBEAF2AD-68AC-4620-8D9F-72513FF5BC6F}"/>
    <dgm:cxn modelId="{741E8465-2B57-4DF7-9B1E-4D43D7215AE2}" type="presOf" srcId="{1E3D7FD4-AB98-4F57-9ECE-339066A69730}" destId="{53E2BC0E-83CF-43E9-A367-BB05C7A40E74}" srcOrd="0" destOrd="0" presId="urn:microsoft.com/office/officeart/2005/8/layout/arrow2"/>
    <dgm:cxn modelId="{27CB908A-E724-4879-B8B7-E021C877F0D8}" type="presOf" srcId="{6ECDE731-DA18-4DF4-BF71-084B5CF4B07C}" destId="{71073B53-66B7-4311-BE94-78B91B2DB5EF}" srcOrd="0" destOrd="0" presId="urn:microsoft.com/office/officeart/2005/8/layout/arrow2"/>
    <dgm:cxn modelId="{6FB0E4AF-6B19-41C3-928B-C8456D38D531}" srcId="{1E3D7FD4-AB98-4F57-9ECE-339066A69730}" destId="{6ECDE731-DA18-4DF4-BF71-084B5CF4B07C}" srcOrd="2" destOrd="0" parTransId="{7C075836-550A-43C1-ABF6-BCAD75626F83}" sibTransId="{53BF192D-EB34-4033-8DA7-7D8AB7C68606}"/>
    <dgm:cxn modelId="{C95971DD-1995-4FE5-A161-071E538B4FFA}" type="presOf" srcId="{B5E5D3E6-9C63-4667-99F2-FF6AB298768E}" destId="{8A9D583D-8FD6-46CA-9DC5-1873C0955D08}" srcOrd="0" destOrd="0" presId="urn:microsoft.com/office/officeart/2005/8/layout/arrow2"/>
    <dgm:cxn modelId="{C90AFBF5-B7F2-4906-BA30-65D507F6EEE8}" type="presOf" srcId="{C9435B55-4D13-4D72-8AD6-1294D4A8C259}" destId="{EDB712A6-AF4F-4291-ABEA-3C0C55BA968C}" srcOrd="0" destOrd="0" presId="urn:microsoft.com/office/officeart/2005/8/layout/arrow2"/>
    <dgm:cxn modelId="{51C739A8-0BBF-44FF-8EAD-CEF89C1FE224}" type="presParOf" srcId="{53E2BC0E-83CF-43E9-A367-BB05C7A40E74}" destId="{DDBBA15F-A52A-4773-8875-DD9EE5A8C663}" srcOrd="0" destOrd="0" presId="urn:microsoft.com/office/officeart/2005/8/layout/arrow2"/>
    <dgm:cxn modelId="{7FE5C3C3-F966-4EA4-AA5D-A4396EC991BE}" type="presParOf" srcId="{53E2BC0E-83CF-43E9-A367-BB05C7A40E74}" destId="{CD21E34E-F82A-40E4-93D8-695748CA6BA9}" srcOrd="1" destOrd="0" presId="urn:microsoft.com/office/officeart/2005/8/layout/arrow2"/>
    <dgm:cxn modelId="{45D7E37C-7D36-4CC9-9402-9D3133F74988}" type="presParOf" srcId="{CD21E34E-F82A-40E4-93D8-695748CA6BA9}" destId="{4B59886C-0BF5-4D66-8318-764469D0C800}" srcOrd="0" destOrd="0" presId="urn:microsoft.com/office/officeart/2005/8/layout/arrow2"/>
    <dgm:cxn modelId="{3322617C-E07F-482F-9058-96D1DED5DA63}" type="presParOf" srcId="{CD21E34E-F82A-40E4-93D8-695748CA6BA9}" destId="{8A9D583D-8FD6-46CA-9DC5-1873C0955D08}" srcOrd="1" destOrd="0" presId="urn:microsoft.com/office/officeart/2005/8/layout/arrow2"/>
    <dgm:cxn modelId="{F5F3F9ED-0771-44C4-BCD4-6852CC0D3B15}" type="presParOf" srcId="{CD21E34E-F82A-40E4-93D8-695748CA6BA9}" destId="{7D15E626-6BF5-4C26-9738-A7B699976C39}" srcOrd="2" destOrd="0" presId="urn:microsoft.com/office/officeart/2005/8/layout/arrow2"/>
    <dgm:cxn modelId="{9386CE46-82DD-4E27-9B1B-47EC08B66BD4}" type="presParOf" srcId="{CD21E34E-F82A-40E4-93D8-695748CA6BA9}" destId="{EDB712A6-AF4F-4291-ABEA-3C0C55BA968C}" srcOrd="3" destOrd="0" presId="urn:microsoft.com/office/officeart/2005/8/layout/arrow2"/>
    <dgm:cxn modelId="{DE330987-02FF-4781-B738-E7808A83469E}" type="presParOf" srcId="{CD21E34E-F82A-40E4-93D8-695748CA6BA9}" destId="{2E8979B2-FDB4-4D37-93D5-730157DEE380}" srcOrd="4" destOrd="0" presId="urn:microsoft.com/office/officeart/2005/8/layout/arrow2"/>
    <dgm:cxn modelId="{9FD4DF3F-8DFE-4E80-A972-AAD5AFD47AEA}" type="presParOf" srcId="{CD21E34E-F82A-40E4-93D8-695748CA6BA9}" destId="{71073B53-66B7-4311-BE94-78B91B2DB5EF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A818A8-058D-4C35-AAC1-AACD23E7C370}">
      <dsp:nvSpPr>
        <dsp:cNvPr id="0" name=""/>
        <dsp:cNvSpPr/>
      </dsp:nvSpPr>
      <dsp:spPr>
        <a:xfrm>
          <a:off x="3414009" y="54513"/>
          <a:ext cx="4480901" cy="226058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mumtoz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adabiyotining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tanqidiy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yo'nalishini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lantirgan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Maxmur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merosi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keyingi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davrdagi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qalam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ahlining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hajviygo'ylik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ijodiga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samarali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ta'sir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ko'rsatdi</a:t>
          </a:r>
          <a:r>
            <a:rPr lang="en-US" sz="16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b="0" i="0" u="none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14009" y="337086"/>
        <a:ext cx="3633182" cy="1695437"/>
      </dsp:txXfrm>
    </dsp:sp>
    <dsp:sp modelId="{5E275E4E-99EC-4003-86C1-93759B2C0290}">
      <dsp:nvSpPr>
        <dsp:cNvPr id="0" name=""/>
        <dsp:cNvSpPr/>
      </dsp:nvSpPr>
      <dsp:spPr>
        <a:xfrm>
          <a:off x="182889" y="1890"/>
          <a:ext cx="3231120" cy="236582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Maxmur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8379" y="117380"/>
        <a:ext cx="3000140" cy="2134847"/>
      </dsp:txXfrm>
    </dsp:sp>
    <dsp:sp modelId="{26674F26-F16E-4E58-AE00-FD403CEEA16F}">
      <dsp:nvSpPr>
        <dsp:cNvPr id="0" name=""/>
        <dsp:cNvSpPr/>
      </dsp:nvSpPr>
      <dsp:spPr>
        <a:xfrm>
          <a:off x="2972785" y="2697677"/>
          <a:ext cx="5105014" cy="39546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1566714"/>
            <a:satOff val="-4235"/>
            <a:lumOff val="-1586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-1566714"/>
              <a:satOff val="-4235"/>
              <a:lumOff val="-15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b="0" i="0" u="none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1770-yilda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hozirgi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Tojikistonning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Tavildara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tumanida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tug'ilgan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Boshlang'ich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ta'limni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qishlog'ida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olgan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Muhtojlik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oqibatida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Namanganga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mardikorlik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Keyinchalik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Qo'qonda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istiqomat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qiladi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hammomda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go'lax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o't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yoquvchi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bo'lib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ishlaydi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boisdan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„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poeziyaga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masalni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mustaqil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janr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sifatida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bo'lib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kiritgan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ijodkor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Gulxaniyning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butun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adabiyotida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mashhur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,,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Zarbulmasal"dir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Asardagi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„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Maymun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Najjor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", „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Tuya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Bo'taloq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", „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Toshbaqa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Chayon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kabi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masallari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chuqur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axloqiy-ta'limiy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ahamiyatga</a:t>
          </a:r>
          <a:r>
            <a:rPr lang="en-US" sz="1400" b="0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</a:t>
          </a:r>
          <a:endParaRPr lang="ru-RU" sz="1400" b="0" i="0" u="none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2785" y="3192005"/>
        <a:ext cx="3622029" cy="2965971"/>
      </dsp:txXfrm>
    </dsp:sp>
    <dsp:sp modelId="{1A1EE7DE-9006-4B5C-BF5C-FB3CC0DB080B}">
      <dsp:nvSpPr>
        <dsp:cNvPr id="0" name=""/>
        <dsp:cNvSpPr/>
      </dsp:nvSpPr>
      <dsp:spPr>
        <a:xfrm>
          <a:off x="203" y="2787202"/>
          <a:ext cx="2972377" cy="3771795"/>
        </a:xfrm>
        <a:prstGeom prst="roundRect">
          <a:avLst/>
        </a:prstGeom>
        <a:gradFill rotWithShape="0">
          <a:gsLst>
            <a:gs pos="0">
              <a:schemeClr val="accent3">
                <a:hueOff val="-1355717"/>
                <a:satOff val="-750"/>
                <a:lumOff val="-902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355717"/>
                <a:satOff val="-750"/>
                <a:lumOff val="-902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355717"/>
                <a:satOff val="-750"/>
                <a:lumOff val="-902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u="none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Gulxaniy</a:t>
          </a:r>
          <a:r>
            <a:rPr lang="en-US" sz="2800" b="1" i="0" u="none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-Muhammad Sharif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5302" y="2932301"/>
        <a:ext cx="2682179" cy="34815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E6960-10D8-4231-BA75-564745661D7C}">
      <dsp:nvSpPr>
        <dsp:cNvPr id="0" name=""/>
        <dsp:cNvSpPr/>
      </dsp:nvSpPr>
      <dsp:spPr>
        <a:xfrm>
          <a:off x="0" y="0"/>
          <a:ext cx="3945493" cy="5253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Uvaysiyning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merosida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269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g'azal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29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muxammas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3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doston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boshqalar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bor.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Asarlarida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insonni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e'zozlash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do'stlik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vafo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sadoqat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g'oyalari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el-yurt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dardi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xalq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hasrati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kuylanadi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 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01384"/>
        <a:ext cx="3945493" cy="2101384"/>
      </dsp:txXfrm>
    </dsp:sp>
    <dsp:sp modelId="{6DAF547F-9EA5-4153-9C6D-9740F7C4A1CF}">
      <dsp:nvSpPr>
        <dsp:cNvPr id="0" name=""/>
        <dsp:cNvSpPr/>
      </dsp:nvSpPr>
      <dsp:spPr>
        <a:xfrm>
          <a:off x="1101489" y="315207"/>
          <a:ext cx="1749402" cy="174940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DEE421C-1AE8-4093-8D8B-D106B2F72E94}">
      <dsp:nvSpPr>
        <dsp:cNvPr id="0" name=""/>
        <dsp:cNvSpPr/>
      </dsp:nvSpPr>
      <dsp:spPr>
        <a:xfrm>
          <a:off x="4070746" y="0"/>
          <a:ext cx="3945493" cy="5253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0" i="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Mohlaroyim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—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sholrasi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ma'rifatparvar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ar­bobi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Mohlaroyim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—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(1792 — 1842)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Andijonda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tug'ilgan.Nodiraning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o'zi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o'zbek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ham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tojik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tillarida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ijod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Mohlaroyim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taxallusida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180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she'r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jamlangan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Komila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taxallusida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19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g'azal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Maknuna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taxallusida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333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g'azaldan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iborat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yozgan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Nodiradan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10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ming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misraga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lirik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qol­gan</a:t>
          </a:r>
          <a:r>
            <a:rPr lang="en-US" sz="1600" b="0" i="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0746" y="2101384"/>
        <a:ext cx="3945493" cy="2101384"/>
      </dsp:txXfrm>
    </dsp:sp>
    <dsp:sp modelId="{D7E4D8BC-A8C9-4262-858A-8E11F79C08BD}">
      <dsp:nvSpPr>
        <dsp:cNvPr id="0" name=""/>
        <dsp:cNvSpPr/>
      </dsp:nvSpPr>
      <dsp:spPr>
        <a:xfrm>
          <a:off x="5165347" y="315207"/>
          <a:ext cx="1749402" cy="174940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38802F4-7C1A-441A-80C3-AD7166D5047D}">
      <dsp:nvSpPr>
        <dsp:cNvPr id="0" name=""/>
        <dsp:cNvSpPr/>
      </dsp:nvSpPr>
      <dsp:spPr>
        <a:xfrm>
          <a:off x="320649" y="4365330"/>
          <a:ext cx="7374940" cy="788019"/>
        </a:xfrm>
        <a:prstGeom prst="leftRightArrow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BA15F-A52A-4773-8875-DD9EE5A8C663}">
      <dsp:nvSpPr>
        <dsp:cNvPr id="0" name=""/>
        <dsp:cNvSpPr/>
      </dsp:nvSpPr>
      <dsp:spPr>
        <a:xfrm>
          <a:off x="0" y="292430"/>
          <a:ext cx="5969534" cy="373095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59886C-0BF5-4D66-8318-764469D0C800}">
      <dsp:nvSpPr>
        <dsp:cNvPr id="0" name=""/>
        <dsp:cNvSpPr/>
      </dsp:nvSpPr>
      <dsp:spPr>
        <a:xfrm>
          <a:off x="758130" y="2832803"/>
          <a:ext cx="155207" cy="1552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D583D-8FD6-46CA-9DC5-1873C0955D08}">
      <dsp:nvSpPr>
        <dsp:cNvPr id="0" name=""/>
        <dsp:cNvSpPr/>
      </dsp:nvSpPr>
      <dsp:spPr>
        <a:xfrm>
          <a:off x="835734" y="2910407"/>
          <a:ext cx="1390901" cy="1078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41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Abdulkarim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Fazliy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Namongoniy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1822-yilda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Umarxonning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topshirig’iga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binoan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Umarnoma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asarini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yozib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tugatgan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5000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baytdan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iborat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tarixiy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asardir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5734" y="2910407"/>
        <a:ext cx="1390901" cy="1078247"/>
      </dsp:txXfrm>
    </dsp:sp>
    <dsp:sp modelId="{7D15E626-6BF5-4C26-9738-A7B699976C39}">
      <dsp:nvSpPr>
        <dsp:cNvPr id="0" name=""/>
        <dsp:cNvSpPr/>
      </dsp:nvSpPr>
      <dsp:spPr>
        <a:xfrm>
          <a:off x="2128139" y="1818728"/>
          <a:ext cx="280568" cy="280568"/>
        </a:xfrm>
        <a:prstGeom prst="ellipse">
          <a:avLst/>
        </a:prstGeom>
        <a:solidFill>
          <a:schemeClr val="accent2">
            <a:hueOff val="-2206192"/>
            <a:satOff val="9543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712A6-AF4F-4291-ABEA-3C0C55BA968C}">
      <dsp:nvSpPr>
        <dsp:cNvPr id="0" name=""/>
        <dsp:cNvSpPr/>
      </dsp:nvSpPr>
      <dsp:spPr>
        <a:xfrm>
          <a:off x="2268423" y="1959012"/>
          <a:ext cx="1432688" cy="20296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667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Qoziaskar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lavozimida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ishlagan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Mirzo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Qalandar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Mushrif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Isfarangiy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Amir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Umarxonning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maslahati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Shohnomayi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nusratpayom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(“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G’alabadan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xabar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beruvchi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shohnoma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”)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tarixiy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asarini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68423" y="1959012"/>
        <a:ext cx="1432688" cy="2029641"/>
      </dsp:txXfrm>
    </dsp:sp>
    <dsp:sp modelId="{2E8979B2-FDB4-4D37-93D5-730157DEE380}">
      <dsp:nvSpPr>
        <dsp:cNvPr id="0" name=""/>
        <dsp:cNvSpPr/>
      </dsp:nvSpPr>
      <dsp:spPr>
        <a:xfrm>
          <a:off x="3775730" y="1201628"/>
          <a:ext cx="388019" cy="388019"/>
        </a:xfrm>
        <a:prstGeom prst="ellipse">
          <a:avLst/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73B53-66B7-4311-BE94-78B91B2DB5EF}">
      <dsp:nvSpPr>
        <dsp:cNvPr id="0" name=""/>
        <dsp:cNvSpPr/>
      </dsp:nvSpPr>
      <dsp:spPr>
        <a:xfrm>
          <a:off x="3969740" y="1395637"/>
          <a:ext cx="1432688" cy="2593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604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Toshkentlik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tarixchi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olim  Muhammad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Solihning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“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jadidayi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Toshkand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(“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Toshkentning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”)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vatanimiz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tarixini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o’rganishda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muhim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manba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sanaladi</a:t>
          </a:r>
          <a:r>
            <a:rPr lang="en-US" sz="1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9740" y="1395637"/>
        <a:ext cx="1432688" cy="2593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698031" y="3328790"/>
            <a:ext cx="6795937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663714" y="3385182"/>
            <a:ext cx="28645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751070" y="2600352"/>
            <a:ext cx="8878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</a:t>
            </a:r>
            <a:r>
              <a:rPr lang="en-US" sz="36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36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qon</a:t>
            </a:r>
            <a:r>
              <a:rPr lang="en-US" sz="36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xonligida</a:t>
            </a:r>
            <a:r>
              <a:rPr lang="en-US" sz="36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</a:t>
            </a:r>
            <a:r>
              <a:rPr lang="en-US" sz="36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endParaRPr lang="ru-RU" sz="36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354C921-AD17-4EE9-8869-5CF1F262436F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841585" y="2006603"/>
            <a:ext cx="4046040" cy="284479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Maxmur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Gulxaniy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Uvaysiy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Mohlaroyim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Nodira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Boborahim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Tarixnavislik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Me’morchilik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47941" y="417859"/>
            <a:ext cx="56793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Qo‘qon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xonligida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endParaRPr lang="ru-RU" sz="28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147" y="1934845"/>
            <a:ext cx="4538045" cy="33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8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542467" y="1365644"/>
            <a:ext cx="5970093" cy="52875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Qo'qon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xonligida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madaniyat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qishloqlarda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ko'plab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madrasa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masjidlar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o'qitilgan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hunar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o'rgatilgan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Qo'qonda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120 ta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40 ta madrasa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masjid,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Marg'ilonda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 ta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 ta madrasa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masjidning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yuritganligi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guvohidir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Qo'qon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madaniyat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san'at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madrasalarda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o'qish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о'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qitish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ishlarini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yaxshilashga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kasb-hunar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maktablarining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ochilishiga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e'tibor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qo'llab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quvvatlagan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sa'y-harakatlari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Qo'qonda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XIX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bosh­larida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o'ziga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ilmiy-madaniy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vujudga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asoschisi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ma'rifatparvar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hukmdor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hassos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sholr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(1787 — 1822)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Qo'qon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ilmiy-madaniy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muhitining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yo'ldoshi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sholra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Nodirabegimning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hissasi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bo'ldi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taxallusi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ko'plab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she'rlar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ortiq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sholr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yig'ilgan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4046" y="381211"/>
            <a:ext cx="49039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madaniy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044" y="1099816"/>
            <a:ext cx="4537529" cy="29407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044" y="4174427"/>
            <a:ext cx="4760104" cy="239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46283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832525055"/>
              </p:ext>
            </p:extLst>
          </p:nvPr>
        </p:nvGraphicFramePr>
        <p:xfrm>
          <a:off x="903640" y="300491"/>
          <a:ext cx="8077800" cy="6652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5393" y="2462837"/>
            <a:ext cx="1618249" cy="20228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5040" y="25711"/>
            <a:ext cx="1611414" cy="22749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5040" y="4592319"/>
            <a:ext cx="1838956" cy="202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25809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53543211"/>
              </p:ext>
            </p:extLst>
          </p:nvPr>
        </p:nvGraphicFramePr>
        <p:xfrm>
          <a:off x="355600" y="1344107"/>
          <a:ext cx="8016240" cy="5253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7600" y="1557450"/>
            <a:ext cx="3424466" cy="5040119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3120909" y="274597"/>
            <a:ext cx="5995686" cy="6913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Uvaysiy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Nodirabegim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948603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56264" y="1933429"/>
            <a:ext cx="3797766" cy="45604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Qo'qon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xonligida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ulug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 in-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sonlardan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iste'dodli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sholr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Bobo­rahim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(1640 — 1711). U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Namanganda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tug'ilgan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7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yoshligida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xat-savodi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chiqqan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15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tasavvuf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ilmini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egallay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boshlagan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dunyoning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ko'p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mamlakatlarini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kezib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chiqqan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to'plangan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manba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topilmagan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Devoni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„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Devonayi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„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Eshoni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nomlari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ostida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orasida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tarqalgan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qo'lyozma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toshbosma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shaklidagi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qissalari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qolgan.Mashrab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dinga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keltirganlikda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ayblanadi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1711-yili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g'animlarning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ig'vosi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Balx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Mahmudbiy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Qatag'on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o'limga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hukm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etiladi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07977" y="1188831"/>
            <a:ext cx="2720052" cy="5092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Boborahim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27B602C6-5BB6-4D07-93BB-475CEF088B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95127"/>
              </p:ext>
            </p:extLst>
          </p:nvPr>
        </p:nvGraphicFramePr>
        <p:xfrm>
          <a:off x="4380191" y="-183637"/>
          <a:ext cx="5969535" cy="424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право 7"/>
          <p:cNvSpPr/>
          <p:nvPr/>
        </p:nvSpPr>
        <p:spPr>
          <a:xfrm>
            <a:off x="4409954" y="289367"/>
            <a:ext cx="2546431" cy="75235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Tarixnavislik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546" y="4407728"/>
            <a:ext cx="1525832" cy="23222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539" y="4171572"/>
            <a:ext cx="1801771" cy="23222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9726" y="404370"/>
            <a:ext cx="1642319" cy="22405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05615" y="4062713"/>
            <a:ext cx="3488222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73446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505971" y="398660"/>
            <a:ext cx="4479403" cy="555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Me’morchilik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67" y="1432560"/>
            <a:ext cx="3150384" cy="2255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134" y="1396865"/>
            <a:ext cx="3539106" cy="24422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43" y="4401508"/>
            <a:ext cx="3505121" cy="21431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911" y="1365422"/>
            <a:ext cx="2151347" cy="26292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134" y="4401508"/>
            <a:ext cx="3539106" cy="21431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8434" y="4401508"/>
            <a:ext cx="2468823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06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D128D22-C5F6-449E-B721-3F2125274B5A}"/>
              </a:ext>
            </a:extLst>
          </p:cNvPr>
          <p:cNvSpPr/>
          <p:nvPr/>
        </p:nvSpPr>
        <p:spPr>
          <a:xfrm>
            <a:off x="3094441" y="396345"/>
            <a:ext cx="604862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116282" y="2369916"/>
            <a:ext cx="3076464" cy="211816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</a:t>
            </a:r>
            <a:r>
              <a:rPr lang="en-US" b="1" kern="0" spc="2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2860232" y="1294652"/>
            <a:ext cx="3076464" cy="211816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</a:t>
            </a:r>
            <a:r>
              <a:rPr lang="en-US" b="1" kern="0" spc="2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madrasa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yuritgan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2201399" y="4036078"/>
            <a:ext cx="3076464" cy="211816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hammomda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en-US" b="1" kern="0" spc="2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lax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="1" kern="0" spc="2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yoquvchi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bo’lib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5459865" y="3913144"/>
            <a:ext cx="3076464" cy="211816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Maxmurning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hajviy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devonida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jamlangan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ьная выноска 12"/>
          <p:cNvSpPr/>
          <p:nvPr/>
        </p:nvSpPr>
        <p:spPr>
          <a:xfrm>
            <a:off x="8938121" y="3932251"/>
            <a:ext cx="3076464" cy="211816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Mashrab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tasavvuf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ilmini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egallay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ьная выноска 13"/>
          <p:cNvSpPr/>
          <p:nvPr/>
        </p:nvSpPr>
        <p:spPr>
          <a:xfrm>
            <a:off x="5993352" y="1485418"/>
            <a:ext cx="3076464" cy="211816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taxallus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ьная выноска 14"/>
          <p:cNvSpPr/>
          <p:nvPr/>
        </p:nvSpPr>
        <p:spPr>
          <a:xfrm>
            <a:off x="9126472" y="1294653"/>
            <a:ext cx="3076464" cy="2118167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Umarxonning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b="1" kern="0" spc="2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azallar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devoni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1905-yilda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chop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98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374547"/>
              </p:ext>
            </p:extLst>
          </p:nvPr>
        </p:nvGraphicFramePr>
        <p:xfrm>
          <a:off x="222920" y="1855758"/>
          <a:ext cx="5723038" cy="448329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878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Hapalak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4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Maymun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Najjor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Zarbulmasal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4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Tuya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bo’taloq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96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Toshbaqa</a:t>
                      </a:r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chayon</a:t>
                      </a:r>
                      <a:r>
                        <a:rPr lang="en-US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34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Muntaxab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tavorix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...…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496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Tarixi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jadidayi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Toshkand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Umarnoma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28317" y="680710"/>
            <a:ext cx="3912243" cy="729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sharhlab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824805"/>
              </p:ext>
            </p:extLst>
          </p:nvPr>
        </p:nvGraphicFramePr>
        <p:xfrm>
          <a:off x="6291547" y="1855758"/>
          <a:ext cx="5723038" cy="448329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709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074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Norbo</a:t>
                      </a:r>
                      <a:r>
                        <a:rPr lang="en-US" sz="1900" b="1" kern="0" spc="2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tabiy</a:t>
                      </a:r>
                      <a:r>
                        <a:rPr lang="en-US" sz="19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madrasasi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Daxmayi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shohon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ansambli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Modarixon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maqbarasi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Xudoyorxon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900" b="1" kern="0" spc="2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rdasi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197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Baroqxon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madrasasi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Shayx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xovand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Tohur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majmuasi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1197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</a:t>
                      </a:r>
                      <a:r>
                        <a:rPr lang="en-US" sz="1900" b="1" kern="0" spc="2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kaldosh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madrasasi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Zayniddin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bobo</a:t>
                      </a:r>
                      <a:r>
                        <a:rPr lang="en-US" sz="19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9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maqbarasi</a:t>
                      </a:r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9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631488" y="680710"/>
            <a:ext cx="5043155" cy="729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me’moray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obidalarning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qurilganligini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360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44" y="623600"/>
            <a:ext cx="9778832" cy="51637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13916" y="6175556"/>
            <a:ext cx="8178084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 DARSDA KO’RISHGUNCHA….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6590</TotalTime>
  <Words>730</Words>
  <Application>Microsoft Office PowerPoint</Application>
  <PresentationFormat>Широкоэкранный</PresentationFormat>
  <Paragraphs>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252</cp:revision>
  <dcterms:created xsi:type="dcterms:W3CDTF">2020-01-20T05:08:25Z</dcterms:created>
  <dcterms:modified xsi:type="dcterms:W3CDTF">2025-12-02T05:38:59Z</dcterms:modified>
</cp:coreProperties>
</file>