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13"/>
  </p:notesMasterIdLst>
  <p:sldIdLst>
    <p:sldId id="257" r:id="rId3"/>
    <p:sldId id="274" r:id="rId4"/>
    <p:sldId id="279" r:id="rId5"/>
    <p:sldId id="263" r:id="rId6"/>
    <p:sldId id="264" r:id="rId7"/>
    <p:sldId id="265" r:id="rId8"/>
    <p:sldId id="266" r:id="rId9"/>
    <p:sldId id="273" r:id="rId10"/>
    <p:sldId id="278" r:id="rId11"/>
    <p:sldId id="2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8C4"/>
    <a:srgbClr val="1F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66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1061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EEC6D4C0-5298-4BEE-B4E3-81D9EC6DF7D1}"/>
    <pc:docChg chg="undo custSel addSld delSld modSld">
      <pc:chgData name="Odina Norbo'tayeva" userId="dbcdeb9d9dad59af" providerId="LiveId" clId="{EEC6D4C0-5298-4BEE-B4E3-81D9EC6DF7D1}" dt="2025-12-02T06:05:30.926" v="355" actId="1076"/>
      <pc:docMkLst>
        <pc:docMk/>
      </pc:docMkLst>
      <pc:sldChg chg="delSp modSp mod delAnim">
        <pc:chgData name="Odina Norbo'tayeva" userId="dbcdeb9d9dad59af" providerId="LiveId" clId="{EEC6D4C0-5298-4BEE-B4E3-81D9EC6DF7D1}" dt="2025-12-02T05:40:47.399" v="14" actId="403"/>
        <pc:sldMkLst>
          <pc:docMk/>
          <pc:sldMk cId="0" sldId="257"/>
        </pc:sldMkLst>
        <pc:spChg chg="mod">
          <ac:chgData name="Odina Norbo'tayeva" userId="dbcdeb9d9dad59af" providerId="LiveId" clId="{EEC6D4C0-5298-4BEE-B4E3-81D9EC6DF7D1}" dt="2025-12-02T05:40:07.350" v="7" actId="207"/>
          <ac:spMkLst>
            <pc:docMk/>
            <pc:sldMk cId="0" sldId="257"/>
            <ac:spMk id="1048579" creationId="{00000000-0000-0000-0000-000000000000}"/>
          </ac:spMkLst>
        </pc:spChg>
        <pc:spChg chg="del">
          <ac:chgData name="Odina Norbo'tayeva" userId="dbcdeb9d9dad59af" providerId="LiveId" clId="{EEC6D4C0-5298-4BEE-B4E3-81D9EC6DF7D1}" dt="2025-12-02T05:39:43.926" v="1" actId="478"/>
          <ac:spMkLst>
            <pc:docMk/>
            <pc:sldMk cId="0" sldId="257"/>
            <ac:spMk id="1048580" creationId="{00000000-0000-0000-0000-000000000000}"/>
          </ac:spMkLst>
        </pc:spChg>
        <pc:spChg chg="mod">
          <ac:chgData name="Odina Norbo'tayeva" userId="dbcdeb9d9dad59af" providerId="LiveId" clId="{EEC6D4C0-5298-4BEE-B4E3-81D9EC6DF7D1}" dt="2025-12-02T05:40:38.230" v="12" actId="1076"/>
          <ac:spMkLst>
            <pc:docMk/>
            <pc:sldMk cId="0" sldId="257"/>
            <ac:spMk id="1048581" creationId="{00000000-0000-0000-0000-000000000000}"/>
          </ac:spMkLst>
        </pc:spChg>
        <pc:spChg chg="mod">
          <ac:chgData name="Odina Norbo'tayeva" userId="dbcdeb9d9dad59af" providerId="LiveId" clId="{EEC6D4C0-5298-4BEE-B4E3-81D9EC6DF7D1}" dt="2025-12-02T05:40:47.399" v="14" actId="403"/>
          <ac:spMkLst>
            <pc:docMk/>
            <pc:sldMk cId="0" sldId="257"/>
            <ac:spMk id="1048582" creationId="{00000000-0000-0000-0000-000000000000}"/>
          </ac:spMkLst>
        </pc:spChg>
        <pc:spChg chg="mod">
          <ac:chgData name="Odina Norbo'tayeva" userId="dbcdeb9d9dad59af" providerId="LiveId" clId="{EEC6D4C0-5298-4BEE-B4E3-81D9EC6DF7D1}" dt="2025-12-02T05:40:21.077" v="9" actId="1076"/>
          <ac:spMkLst>
            <pc:docMk/>
            <pc:sldMk cId="0" sldId="257"/>
            <ac:spMk id="1048583" creationId="{00000000-0000-0000-0000-000000000000}"/>
          </ac:spMkLst>
        </pc:spChg>
        <pc:picChg chg="del">
          <ac:chgData name="Odina Norbo'tayeva" userId="dbcdeb9d9dad59af" providerId="LiveId" clId="{EEC6D4C0-5298-4BEE-B4E3-81D9EC6DF7D1}" dt="2025-12-02T05:39:39.285" v="0" actId="478"/>
          <ac:picMkLst>
            <pc:docMk/>
            <pc:sldMk cId="0" sldId="257"/>
            <ac:picMk id="2097152" creationId="{00000000-0000-0000-0000-000000000000}"/>
          </ac:picMkLst>
        </pc:picChg>
        <pc:picChg chg="del">
          <ac:chgData name="Odina Norbo'tayeva" userId="dbcdeb9d9dad59af" providerId="LiveId" clId="{EEC6D4C0-5298-4BEE-B4E3-81D9EC6DF7D1}" dt="2025-12-02T05:39:46.377" v="2" actId="478"/>
          <ac:picMkLst>
            <pc:docMk/>
            <pc:sldMk cId="0" sldId="257"/>
            <ac:picMk id="2097153" creationId="{00000000-0000-0000-0000-000000000000}"/>
          </ac:picMkLst>
        </pc:picChg>
      </pc:sldChg>
      <pc:sldChg chg="delSp modSp mod modAnim">
        <pc:chgData name="Odina Norbo'tayeva" userId="dbcdeb9d9dad59af" providerId="LiveId" clId="{EEC6D4C0-5298-4BEE-B4E3-81D9EC6DF7D1}" dt="2025-12-02T05:55:57.377" v="252" actId="14100"/>
        <pc:sldMkLst>
          <pc:docMk/>
          <pc:sldMk cId="0" sldId="263"/>
        </pc:sldMkLst>
        <pc:spChg chg="mod">
          <ac:chgData name="Odina Norbo'tayeva" userId="dbcdeb9d9dad59af" providerId="LiveId" clId="{EEC6D4C0-5298-4BEE-B4E3-81D9EC6DF7D1}" dt="2025-12-02T05:54:58.355" v="243" actId="2085"/>
          <ac:spMkLst>
            <pc:docMk/>
            <pc:sldMk cId="0" sldId="263"/>
            <ac:spMk id="2" creationId="{00000000-0000-0000-0000-000000000000}"/>
          </ac:spMkLst>
        </pc:spChg>
        <pc:spChg chg="mod">
          <ac:chgData name="Odina Norbo'tayeva" userId="dbcdeb9d9dad59af" providerId="LiveId" clId="{EEC6D4C0-5298-4BEE-B4E3-81D9EC6DF7D1}" dt="2025-12-02T05:55:33.675" v="249" actId="404"/>
          <ac:spMkLst>
            <pc:docMk/>
            <pc:sldMk cId="0" sldId="263"/>
            <ac:spMk id="3" creationId="{00000000-0000-0000-0000-000000000000}"/>
          </ac:spMkLst>
        </pc:spChg>
        <pc:spChg chg="mod">
          <ac:chgData name="Odina Norbo'tayeva" userId="dbcdeb9d9dad59af" providerId="LiveId" clId="{EEC6D4C0-5298-4BEE-B4E3-81D9EC6DF7D1}" dt="2025-12-02T05:55:57.377" v="252" actId="14100"/>
          <ac:spMkLst>
            <pc:docMk/>
            <pc:sldMk cId="0" sldId="263"/>
            <ac:spMk id="4" creationId="{00000000-0000-0000-0000-000000000000}"/>
          </ac:spMkLst>
        </pc:spChg>
        <pc:spChg chg="mod">
          <ac:chgData name="Odina Norbo'tayeva" userId="dbcdeb9d9dad59af" providerId="LiveId" clId="{EEC6D4C0-5298-4BEE-B4E3-81D9EC6DF7D1}" dt="2025-12-02T05:54:39.507" v="241"/>
          <ac:spMkLst>
            <pc:docMk/>
            <pc:sldMk cId="0" sldId="263"/>
            <ac:spMk id="1048599" creationId="{00000000-0000-0000-0000-000000000000}"/>
          </ac:spMkLst>
        </pc:spChg>
        <pc:picChg chg="mod">
          <ac:chgData name="Odina Norbo'tayeva" userId="dbcdeb9d9dad59af" providerId="LiveId" clId="{EEC6D4C0-5298-4BEE-B4E3-81D9EC6DF7D1}" dt="2025-12-02T05:55:06.927" v="244" actId="1440"/>
          <ac:picMkLst>
            <pc:docMk/>
            <pc:sldMk cId="0" sldId="263"/>
            <ac:picMk id="1026" creationId="{00000000-0000-0000-0000-000000000000}"/>
          </ac:picMkLst>
        </pc:picChg>
        <pc:picChg chg="mod">
          <ac:chgData name="Odina Norbo'tayeva" userId="dbcdeb9d9dad59af" providerId="LiveId" clId="{EEC6D4C0-5298-4BEE-B4E3-81D9EC6DF7D1}" dt="2025-12-02T05:55:09.964" v="245" actId="1440"/>
          <ac:picMkLst>
            <pc:docMk/>
            <pc:sldMk cId="0" sldId="263"/>
            <ac:picMk id="1027" creationId="{00000000-0000-0000-0000-000000000000}"/>
          </ac:picMkLst>
        </pc:picChg>
        <pc:picChg chg="del">
          <ac:chgData name="Odina Norbo'tayeva" userId="dbcdeb9d9dad59af" providerId="LiveId" clId="{EEC6D4C0-5298-4BEE-B4E3-81D9EC6DF7D1}" dt="2025-12-02T05:54:04.040" v="232" actId="478"/>
          <ac:picMkLst>
            <pc:docMk/>
            <pc:sldMk cId="0" sldId="263"/>
            <ac:picMk id="2097164" creationId="{00000000-0000-0000-0000-000000000000}"/>
          </ac:picMkLst>
        </pc:picChg>
        <pc:cxnChg chg="mod">
          <ac:chgData name="Odina Norbo'tayeva" userId="dbcdeb9d9dad59af" providerId="LiveId" clId="{EEC6D4C0-5298-4BEE-B4E3-81D9EC6DF7D1}" dt="2025-12-02T05:54:53.655" v="242" actId="208"/>
          <ac:cxnSpMkLst>
            <pc:docMk/>
            <pc:sldMk cId="0" sldId="263"/>
            <ac:cxnSpMk id="3145740" creationId="{00000000-0000-0000-0000-000000000000}"/>
          </ac:cxnSpMkLst>
        </pc:cxnChg>
      </pc:sldChg>
      <pc:sldChg chg="delSp modSp mod">
        <pc:chgData name="Odina Norbo'tayeva" userId="dbcdeb9d9dad59af" providerId="LiveId" clId="{EEC6D4C0-5298-4BEE-B4E3-81D9EC6DF7D1}" dt="2025-12-02T05:57:02.706" v="266" actId="1076"/>
        <pc:sldMkLst>
          <pc:docMk/>
          <pc:sldMk cId="0" sldId="264"/>
        </pc:sldMkLst>
        <pc:spChg chg="mod">
          <ac:chgData name="Odina Norbo'tayeva" userId="dbcdeb9d9dad59af" providerId="LiveId" clId="{EEC6D4C0-5298-4BEE-B4E3-81D9EC6DF7D1}" dt="2025-12-02T05:56:36.929" v="259" actId="207"/>
          <ac:spMkLst>
            <pc:docMk/>
            <pc:sldMk cId="0" sldId="264"/>
            <ac:spMk id="2" creationId="{00000000-0000-0000-0000-000000000000}"/>
          </ac:spMkLst>
        </pc:spChg>
        <pc:spChg chg="mod">
          <ac:chgData name="Odina Norbo'tayeva" userId="dbcdeb9d9dad59af" providerId="LiveId" clId="{EEC6D4C0-5298-4BEE-B4E3-81D9EC6DF7D1}" dt="2025-12-02T05:56:50.867" v="264"/>
          <ac:spMkLst>
            <pc:docMk/>
            <pc:sldMk cId="0" sldId="264"/>
            <ac:spMk id="4" creationId="{00000000-0000-0000-0000-000000000000}"/>
          </ac:spMkLst>
        </pc:spChg>
        <pc:picChg chg="mod">
          <ac:chgData name="Odina Norbo'tayeva" userId="dbcdeb9d9dad59af" providerId="LiveId" clId="{EEC6D4C0-5298-4BEE-B4E3-81D9EC6DF7D1}" dt="2025-12-02T05:57:02.706" v="266" actId="1076"/>
          <ac:picMkLst>
            <pc:docMk/>
            <pc:sldMk cId="0" sldId="264"/>
            <ac:picMk id="2050" creationId="{00000000-0000-0000-0000-000000000000}"/>
          </ac:picMkLst>
        </pc:picChg>
        <pc:picChg chg="del">
          <ac:chgData name="Odina Norbo'tayeva" userId="dbcdeb9d9dad59af" providerId="LiveId" clId="{EEC6D4C0-5298-4BEE-B4E3-81D9EC6DF7D1}" dt="2025-12-02T05:56:09.531" v="253" actId="478"/>
          <ac:picMkLst>
            <pc:docMk/>
            <pc:sldMk cId="0" sldId="264"/>
            <ac:picMk id="2097168" creationId="{00000000-0000-0000-0000-000000000000}"/>
          </ac:picMkLst>
        </pc:picChg>
        <pc:cxnChg chg="mod">
          <ac:chgData name="Odina Norbo'tayeva" userId="dbcdeb9d9dad59af" providerId="LiveId" clId="{EEC6D4C0-5298-4BEE-B4E3-81D9EC6DF7D1}" dt="2025-12-02T05:56:36.929" v="259" actId="207"/>
          <ac:cxnSpMkLst>
            <pc:docMk/>
            <pc:sldMk cId="0" sldId="264"/>
            <ac:cxnSpMk id="3145741" creationId="{00000000-0000-0000-0000-000000000000}"/>
          </ac:cxnSpMkLst>
        </pc:cxnChg>
      </pc:sldChg>
      <pc:sldChg chg="addSp delSp modSp mod delAnim">
        <pc:chgData name="Odina Norbo'tayeva" userId="dbcdeb9d9dad59af" providerId="LiveId" clId="{EEC6D4C0-5298-4BEE-B4E3-81D9EC6DF7D1}" dt="2025-12-02T05:59:41.719" v="300" actId="14100"/>
        <pc:sldMkLst>
          <pc:docMk/>
          <pc:sldMk cId="0" sldId="265"/>
        </pc:sldMkLst>
        <pc:spChg chg="mod">
          <ac:chgData name="Odina Norbo'tayeva" userId="dbcdeb9d9dad59af" providerId="LiveId" clId="{EEC6D4C0-5298-4BEE-B4E3-81D9EC6DF7D1}" dt="2025-12-02T05:59:28.552" v="297" actId="207"/>
          <ac:spMkLst>
            <pc:docMk/>
            <pc:sldMk cId="0" sldId="265"/>
            <ac:spMk id="2" creationId="{00000000-0000-0000-0000-000000000000}"/>
          </ac:spMkLst>
        </pc:spChg>
        <pc:spChg chg="mod">
          <ac:chgData name="Odina Norbo'tayeva" userId="dbcdeb9d9dad59af" providerId="LiveId" clId="{EEC6D4C0-5298-4BEE-B4E3-81D9EC6DF7D1}" dt="2025-12-02T05:59:41.719" v="300" actId="14100"/>
          <ac:spMkLst>
            <pc:docMk/>
            <pc:sldMk cId="0" sldId="265"/>
            <ac:spMk id="3" creationId="{00000000-0000-0000-0000-000000000000}"/>
          </ac:spMkLst>
        </pc:spChg>
        <pc:spChg chg="add mod">
          <ac:chgData name="Odina Norbo'tayeva" userId="dbcdeb9d9dad59af" providerId="LiveId" clId="{EEC6D4C0-5298-4BEE-B4E3-81D9EC6DF7D1}" dt="2025-12-02T05:58:37.328" v="286" actId="1076"/>
          <ac:spMkLst>
            <pc:docMk/>
            <pc:sldMk cId="0" sldId="265"/>
            <ac:spMk id="5" creationId="{DBE43CF6-873E-00E9-2A63-E2749AF0D29B}"/>
          </ac:spMkLst>
        </pc:spChg>
        <pc:graphicFrameChg chg="del mod">
          <ac:chgData name="Odina Norbo'tayeva" userId="dbcdeb9d9dad59af" providerId="LiveId" clId="{EEC6D4C0-5298-4BEE-B4E3-81D9EC6DF7D1}" dt="2025-12-02T05:58:10.374" v="274" actId="478"/>
          <ac:graphicFrameMkLst>
            <pc:docMk/>
            <pc:sldMk cId="0" sldId="265"/>
            <ac:graphicFrameMk id="4194308" creationId="{00000000-0000-0000-0000-000000000000}"/>
          </ac:graphicFrameMkLst>
        </pc:graphicFrameChg>
        <pc:picChg chg="mod">
          <ac:chgData name="Odina Norbo'tayeva" userId="dbcdeb9d9dad59af" providerId="LiveId" clId="{EEC6D4C0-5298-4BEE-B4E3-81D9EC6DF7D1}" dt="2025-12-02T05:57:50.381" v="273" actId="207"/>
          <ac:picMkLst>
            <pc:docMk/>
            <pc:sldMk cId="0" sldId="265"/>
            <ac:picMk id="3074" creationId="{00000000-0000-0000-0000-000000000000}"/>
          </ac:picMkLst>
        </pc:picChg>
        <pc:picChg chg="del">
          <ac:chgData name="Odina Norbo'tayeva" userId="dbcdeb9d9dad59af" providerId="LiveId" clId="{EEC6D4C0-5298-4BEE-B4E3-81D9EC6DF7D1}" dt="2025-12-02T05:57:22.395" v="268" actId="478"/>
          <ac:picMkLst>
            <pc:docMk/>
            <pc:sldMk cId="0" sldId="265"/>
            <ac:picMk id="2097172" creationId="{00000000-0000-0000-0000-000000000000}"/>
          </ac:picMkLst>
        </pc:picChg>
        <pc:cxnChg chg="mod">
          <ac:chgData name="Odina Norbo'tayeva" userId="dbcdeb9d9dad59af" providerId="LiveId" clId="{EEC6D4C0-5298-4BEE-B4E3-81D9EC6DF7D1}" dt="2025-12-02T05:57:50.381" v="273" actId="207"/>
          <ac:cxnSpMkLst>
            <pc:docMk/>
            <pc:sldMk cId="0" sldId="265"/>
            <ac:cxnSpMk id="3145742" creationId="{00000000-0000-0000-0000-000000000000}"/>
          </ac:cxnSpMkLst>
        </pc:cxnChg>
      </pc:sldChg>
      <pc:sldChg chg="delSp modSp mod">
        <pc:chgData name="Odina Norbo'tayeva" userId="dbcdeb9d9dad59af" providerId="LiveId" clId="{EEC6D4C0-5298-4BEE-B4E3-81D9EC6DF7D1}" dt="2025-12-02T06:01:39.658" v="324" actId="123"/>
        <pc:sldMkLst>
          <pc:docMk/>
          <pc:sldMk cId="0" sldId="266"/>
        </pc:sldMkLst>
        <pc:spChg chg="mod">
          <ac:chgData name="Odina Norbo'tayeva" userId="dbcdeb9d9dad59af" providerId="LiveId" clId="{EEC6D4C0-5298-4BEE-B4E3-81D9EC6DF7D1}" dt="2025-12-02T06:00:30.125" v="312"/>
          <ac:spMkLst>
            <pc:docMk/>
            <pc:sldMk cId="0" sldId="266"/>
            <ac:spMk id="2" creationId="{00000000-0000-0000-0000-000000000000}"/>
          </ac:spMkLst>
        </pc:spChg>
        <pc:spChg chg="mod">
          <ac:chgData name="Odina Norbo'tayeva" userId="dbcdeb9d9dad59af" providerId="LiveId" clId="{EEC6D4C0-5298-4BEE-B4E3-81D9EC6DF7D1}" dt="2025-12-02T06:01:39.658" v="324" actId="123"/>
          <ac:spMkLst>
            <pc:docMk/>
            <pc:sldMk cId="0" sldId="266"/>
            <ac:spMk id="3" creationId="{00000000-0000-0000-0000-000000000000}"/>
          </ac:spMkLst>
        </pc:spChg>
        <pc:spChg chg="mod">
          <ac:chgData name="Odina Norbo'tayeva" userId="dbcdeb9d9dad59af" providerId="LiveId" clId="{EEC6D4C0-5298-4BEE-B4E3-81D9EC6DF7D1}" dt="2025-12-02T06:01:32.819" v="323" actId="123"/>
          <ac:spMkLst>
            <pc:docMk/>
            <pc:sldMk cId="0" sldId="266"/>
            <ac:spMk id="4" creationId="{00000000-0000-0000-0000-000000000000}"/>
          </ac:spMkLst>
        </pc:spChg>
        <pc:picChg chg="mod">
          <ac:chgData name="Odina Norbo'tayeva" userId="dbcdeb9d9dad59af" providerId="LiveId" clId="{EEC6D4C0-5298-4BEE-B4E3-81D9EC6DF7D1}" dt="2025-12-02T06:00:45.383" v="315" actId="1440"/>
          <ac:picMkLst>
            <pc:docMk/>
            <pc:sldMk cId="0" sldId="266"/>
            <ac:picMk id="1026" creationId="{00000000-0000-0000-0000-000000000000}"/>
          </ac:picMkLst>
        </pc:picChg>
        <pc:picChg chg="del">
          <ac:chgData name="Odina Norbo'tayeva" userId="dbcdeb9d9dad59af" providerId="LiveId" clId="{EEC6D4C0-5298-4BEE-B4E3-81D9EC6DF7D1}" dt="2025-12-02T06:00:10.533" v="303" actId="478"/>
          <ac:picMkLst>
            <pc:docMk/>
            <pc:sldMk cId="0" sldId="266"/>
            <ac:picMk id="2097175" creationId="{00000000-0000-0000-0000-000000000000}"/>
          </ac:picMkLst>
        </pc:picChg>
        <pc:cxnChg chg="mod">
          <ac:chgData name="Odina Norbo'tayeva" userId="dbcdeb9d9dad59af" providerId="LiveId" clId="{EEC6D4C0-5298-4BEE-B4E3-81D9EC6DF7D1}" dt="2025-12-02T06:00:41.022" v="314" actId="1076"/>
          <ac:cxnSpMkLst>
            <pc:docMk/>
            <pc:sldMk cId="0" sldId="266"/>
            <ac:cxnSpMk id="3145743" creationId="{00000000-0000-0000-0000-000000000000}"/>
          </ac:cxnSpMkLst>
        </pc:cxnChg>
      </pc:sldChg>
      <pc:sldChg chg="delSp modSp mod">
        <pc:chgData name="Odina Norbo'tayeva" userId="dbcdeb9d9dad59af" providerId="LiveId" clId="{EEC6D4C0-5298-4BEE-B4E3-81D9EC6DF7D1}" dt="2025-12-02T06:05:30.926" v="355" actId="1076"/>
        <pc:sldMkLst>
          <pc:docMk/>
          <pc:sldMk cId="0" sldId="270"/>
        </pc:sldMkLst>
        <pc:spChg chg="mod">
          <ac:chgData name="Odina Norbo'tayeva" userId="dbcdeb9d9dad59af" providerId="LiveId" clId="{EEC6D4C0-5298-4BEE-B4E3-81D9EC6DF7D1}" dt="2025-12-02T06:05:30.926" v="355" actId="1076"/>
          <ac:spMkLst>
            <pc:docMk/>
            <pc:sldMk cId="0" sldId="270"/>
            <ac:spMk id="1048613" creationId="{00000000-0000-0000-0000-000000000000}"/>
          </ac:spMkLst>
        </pc:spChg>
        <pc:picChg chg="del">
          <ac:chgData name="Odina Norbo'tayeva" userId="dbcdeb9d9dad59af" providerId="LiveId" clId="{EEC6D4C0-5298-4BEE-B4E3-81D9EC6DF7D1}" dt="2025-12-02T06:05:13.896" v="350" actId="478"/>
          <ac:picMkLst>
            <pc:docMk/>
            <pc:sldMk cId="0" sldId="270"/>
            <ac:picMk id="2097189" creationId="{00000000-0000-0000-0000-000000000000}"/>
          </ac:picMkLst>
        </pc:picChg>
      </pc:sldChg>
      <pc:sldChg chg="delSp modSp mod">
        <pc:chgData name="Odina Norbo'tayeva" userId="dbcdeb9d9dad59af" providerId="LiveId" clId="{EEC6D4C0-5298-4BEE-B4E3-81D9EC6DF7D1}" dt="2025-12-02T06:02:11.219" v="329" actId="1440"/>
        <pc:sldMkLst>
          <pc:docMk/>
          <pc:sldMk cId="2094230384" sldId="273"/>
        </pc:sldMkLst>
        <pc:spChg chg="mod">
          <ac:chgData name="Odina Norbo'tayeva" userId="dbcdeb9d9dad59af" providerId="LiveId" clId="{EEC6D4C0-5298-4BEE-B4E3-81D9EC6DF7D1}" dt="2025-12-02T06:02:05.225" v="328" actId="123"/>
          <ac:spMkLst>
            <pc:docMk/>
            <pc:sldMk cId="2094230384" sldId="273"/>
            <ac:spMk id="2" creationId="{00000000-0000-0000-0000-000000000000}"/>
          </ac:spMkLst>
        </pc:spChg>
        <pc:picChg chg="mod">
          <ac:chgData name="Odina Norbo'tayeva" userId="dbcdeb9d9dad59af" providerId="LiveId" clId="{EEC6D4C0-5298-4BEE-B4E3-81D9EC6DF7D1}" dt="2025-12-02T06:02:11.219" v="329" actId="1440"/>
          <ac:picMkLst>
            <pc:docMk/>
            <pc:sldMk cId="2094230384" sldId="273"/>
            <ac:picMk id="2050" creationId="{00000000-0000-0000-0000-000000000000}"/>
          </ac:picMkLst>
        </pc:picChg>
        <pc:picChg chg="del">
          <ac:chgData name="Odina Norbo'tayeva" userId="dbcdeb9d9dad59af" providerId="LiveId" clId="{EEC6D4C0-5298-4BEE-B4E3-81D9EC6DF7D1}" dt="2025-12-02T06:01:53.011" v="325" actId="478"/>
          <ac:picMkLst>
            <pc:docMk/>
            <pc:sldMk cId="2094230384" sldId="273"/>
            <ac:picMk id="2097175" creationId="{00000000-0000-0000-0000-000000000000}"/>
          </ac:picMkLst>
        </pc:picChg>
        <pc:cxnChg chg="mod">
          <ac:chgData name="Odina Norbo'tayeva" userId="dbcdeb9d9dad59af" providerId="LiveId" clId="{EEC6D4C0-5298-4BEE-B4E3-81D9EC6DF7D1}" dt="2025-12-02T06:01:56.847" v="326" actId="208"/>
          <ac:cxnSpMkLst>
            <pc:docMk/>
            <pc:sldMk cId="2094230384" sldId="273"/>
            <ac:cxnSpMk id="3145743" creationId="{00000000-0000-0000-0000-000000000000}"/>
          </ac:cxnSpMkLst>
        </pc:cxnChg>
      </pc:sldChg>
      <pc:sldChg chg="addSp delSp modSp mod delAnim modAnim">
        <pc:chgData name="Odina Norbo'tayeva" userId="dbcdeb9d9dad59af" providerId="LiveId" clId="{EEC6D4C0-5298-4BEE-B4E3-81D9EC6DF7D1}" dt="2025-12-02T05:51:10.099" v="132" actId="1076"/>
        <pc:sldMkLst>
          <pc:docMk/>
          <pc:sldMk cId="990616018" sldId="274"/>
        </pc:sldMkLst>
        <pc:spChg chg="del mod">
          <ac:chgData name="Odina Norbo'tayeva" userId="dbcdeb9d9dad59af" providerId="LiveId" clId="{EEC6D4C0-5298-4BEE-B4E3-81D9EC6DF7D1}" dt="2025-12-02T05:47:46.545" v="86" actId="478"/>
          <ac:spMkLst>
            <pc:docMk/>
            <pc:sldMk cId="990616018" sldId="274"/>
            <ac:spMk id="2" creationId="{00000000-0000-0000-0000-000000000000}"/>
          </ac:spMkLst>
        </pc:spChg>
        <pc:spChg chg="del mod">
          <ac:chgData name="Odina Norbo'tayeva" userId="dbcdeb9d9dad59af" providerId="LiveId" clId="{EEC6D4C0-5298-4BEE-B4E3-81D9EC6DF7D1}" dt="2025-12-02T05:47:43.629" v="85" actId="478"/>
          <ac:spMkLst>
            <pc:docMk/>
            <pc:sldMk cId="990616018" sldId="274"/>
            <ac:spMk id="3" creationId="{00000000-0000-0000-0000-000000000000}"/>
          </ac:spMkLst>
        </pc:spChg>
        <pc:spChg chg="del mod">
          <ac:chgData name="Odina Norbo'tayeva" userId="dbcdeb9d9dad59af" providerId="LiveId" clId="{EEC6D4C0-5298-4BEE-B4E3-81D9EC6DF7D1}" dt="2025-12-02T05:47:43.629" v="85" actId="478"/>
          <ac:spMkLst>
            <pc:docMk/>
            <pc:sldMk cId="990616018" sldId="274"/>
            <ac:spMk id="4" creationId="{00000000-0000-0000-0000-000000000000}"/>
          </ac:spMkLst>
        </pc:spChg>
        <pc:spChg chg="add mod">
          <ac:chgData name="Odina Norbo'tayeva" userId="dbcdeb9d9dad59af" providerId="LiveId" clId="{EEC6D4C0-5298-4BEE-B4E3-81D9EC6DF7D1}" dt="2025-12-02T05:51:10.099" v="132" actId="1076"/>
          <ac:spMkLst>
            <pc:docMk/>
            <pc:sldMk cId="990616018" sldId="274"/>
            <ac:spMk id="7" creationId="{7FBDEBA0-D197-C540-DDE9-EE2DA18D07FA}"/>
          </ac:spMkLst>
        </pc:spChg>
        <pc:spChg chg="del mod">
          <ac:chgData name="Odina Norbo'tayeva" userId="dbcdeb9d9dad59af" providerId="LiveId" clId="{EEC6D4C0-5298-4BEE-B4E3-81D9EC6DF7D1}" dt="2025-12-02T05:48:08.754" v="94" actId="478"/>
          <ac:spMkLst>
            <pc:docMk/>
            <pc:sldMk cId="990616018" sldId="274"/>
            <ac:spMk id="12" creationId="{00000000-0000-0000-0000-000000000000}"/>
          </ac:spMkLst>
        </pc:spChg>
        <pc:spChg chg="del mod">
          <ac:chgData name="Odina Norbo'tayeva" userId="dbcdeb9d9dad59af" providerId="LiveId" clId="{EEC6D4C0-5298-4BEE-B4E3-81D9EC6DF7D1}" dt="2025-12-02T05:47:43.629" v="85" actId="478"/>
          <ac:spMkLst>
            <pc:docMk/>
            <pc:sldMk cId="990616018" sldId="274"/>
            <ac:spMk id="31" creationId="{00000000-0000-0000-0000-000000000000}"/>
          </ac:spMkLst>
        </pc:spChg>
        <pc:spChg chg="del mod">
          <ac:chgData name="Odina Norbo'tayeva" userId="dbcdeb9d9dad59af" providerId="LiveId" clId="{EEC6D4C0-5298-4BEE-B4E3-81D9EC6DF7D1}" dt="2025-12-02T05:47:51.163" v="88" actId="478"/>
          <ac:spMkLst>
            <pc:docMk/>
            <pc:sldMk cId="990616018" sldId="274"/>
            <ac:spMk id="32" creationId="{00000000-0000-0000-0000-000000000000}"/>
          </ac:spMkLst>
        </pc:spChg>
        <pc:spChg chg="del mod">
          <ac:chgData name="Odina Norbo'tayeva" userId="dbcdeb9d9dad59af" providerId="LiveId" clId="{EEC6D4C0-5298-4BEE-B4E3-81D9EC6DF7D1}" dt="2025-12-02T05:47:43.629" v="85" actId="478"/>
          <ac:spMkLst>
            <pc:docMk/>
            <pc:sldMk cId="990616018" sldId="274"/>
            <ac:spMk id="33" creationId="{00000000-0000-0000-0000-000000000000}"/>
          </ac:spMkLst>
        </pc:spChg>
        <pc:spChg chg="del mod">
          <ac:chgData name="Odina Norbo'tayeva" userId="dbcdeb9d9dad59af" providerId="LiveId" clId="{EEC6D4C0-5298-4BEE-B4E3-81D9EC6DF7D1}" dt="2025-12-02T05:47:53.262" v="89" actId="478"/>
          <ac:spMkLst>
            <pc:docMk/>
            <pc:sldMk cId="990616018" sldId="274"/>
            <ac:spMk id="34" creationId="{00000000-0000-0000-0000-000000000000}"/>
          </ac:spMkLst>
        </pc:spChg>
        <pc:spChg chg="del mod">
          <ac:chgData name="Odina Norbo'tayeva" userId="dbcdeb9d9dad59af" providerId="LiveId" clId="{EEC6D4C0-5298-4BEE-B4E3-81D9EC6DF7D1}" dt="2025-12-02T05:48:00.560" v="92" actId="478"/>
          <ac:spMkLst>
            <pc:docMk/>
            <pc:sldMk cId="990616018" sldId="274"/>
            <ac:spMk id="35" creationId="{00000000-0000-0000-0000-000000000000}"/>
          </ac:spMkLst>
        </pc:spChg>
        <pc:spChg chg="del mod">
          <ac:chgData name="Odina Norbo'tayeva" userId="dbcdeb9d9dad59af" providerId="LiveId" clId="{EEC6D4C0-5298-4BEE-B4E3-81D9EC6DF7D1}" dt="2025-12-02T05:48:13.573" v="97" actId="478"/>
          <ac:spMkLst>
            <pc:docMk/>
            <pc:sldMk cId="990616018" sldId="274"/>
            <ac:spMk id="36" creationId="{00000000-0000-0000-0000-000000000000}"/>
          </ac:spMkLst>
        </pc:spChg>
        <pc:spChg chg="del mod">
          <ac:chgData name="Odina Norbo'tayeva" userId="dbcdeb9d9dad59af" providerId="LiveId" clId="{EEC6D4C0-5298-4BEE-B4E3-81D9EC6DF7D1}" dt="2025-12-02T05:48:10.423" v="95" actId="478"/>
          <ac:spMkLst>
            <pc:docMk/>
            <pc:sldMk cId="990616018" sldId="274"/>
            <ac:spMk id="37" creationId="{00000000-0000-0000-0000-000000000000}"/>
          </ac:spMkLst>
        </pc:spChg>
        <pc:spChg chg="del mod">
          <ac:chgData name="Odina Norbo'tayeva" userId="dbcdeb9d9dad59af" providerId="LiveId" clId="{EEC6D4C0-5298-4BEE-B4E3-81D9EC6DF7D1}" dt="2025-12-02T05:49:52.114" v="114" actId="478"/>
          <ac:spMkLst>
            <pc:docMk/>
            <pc:sldMk cId="990616018" sldId="274"/>
            <ac:spMk id="38" creationId="{00000000-0000-0000-0000-000000000000}"/>
          </ac:spMkLst>
        </pc:spChg>
        <pc:spChg chg="del mod">
          <ac:chgData name="Odina Norbo'tayeva" userId="dbcdeb9d9dad59af" providerId="LiveId" clId="{EEC6D4C0-5298-4BEE-B4E3-81D9EC6DF7D1}" dt="2025-12-02T05:50:26.382" v="127" actId="478"/>
          <ac:spMkLst>
            <pc:docMk/>
            <pc:sldMk cId="990616018" sldId="274"/>
            <ac:spMk id="39" creationId="{00000000-0000-0000-0000-000000000000}"/>
          </ac:spMkLst>
        </pc:spChg>
        <pc:spChg chg="del mod">
          <ac:chgData name="Odina Norbo'tayeva" userId="dbcdeb9d9dad59af" providerId="LiveId" clId="{EEC6D4C0-5298-4BEE-B4E3-81D9EC6DF7D1}" dt="2025-12-02T05:47:48.753" v="87" actId="478"/>
          <ac:spMkLst>
            <pc:docMk/>
            <pc:sldMk cId="990616018" sldId="274"/>
            <ac:spMk id="40" creationId="{00000000-0000-0000-0000-000000000000}"/>
          </ac:spMkLst>
        </pc:spChg>
        <pc:spChg chg="del mod">
          <ac:chgData name="Odina Norbo'tayeva" userId="dbcdeb9d9dad59af" providerId="LiveId" clId="{EEC6D4C0-5298-4BEE-B4E3-81D9EC6DF7D1}" dt="2025-12-02T05:47:43.629" v="85" actId="478"/>
          <ac:spMkLst>
            <pc:docMk/>
            <pc:sldMk cId="990616018" sldId="274"/>
            <ac:spMk id="47" creationId="{00000000-0000-0000-0000-000000000000}"/>
          </ac:spMkLst>
        </pc:spChg>
        <pc:spChg chg="del mod">
          <ac:chgData name="Odina Norbo'tayeva" userId="dbcdeb9d9dad59af" providerId="LiveId" clId="{EEC6D4C0-5298-4BEE-B4E3-81D9EC6DF7D1}" dt="2025-12-02T05:47:43.629" v="85" actId="478"/>
          <ac:spMkLst>
            <pc:docMk/>
            <pc:sldMk cId="990616018" sldId="274"/>
            <ac:spMk id="56" creationId="{00000000-0000-0000-0000-000000000000}"/>
          </ac:spMkLst>
        </pc:spChg>
        <pc:spChg chg="del mod">
          <ac:chgData name="Odina Norbo'tayeva" userId="dbcdeb9d9dad59af" providerId="LiveId" clId="{EEC6D4C0-5298-4BEE-B4E3-81D9EC6DF7D1}" dt="2025-12-02T05:47:43.629" v="85" actId="478"/>
          <ac:spMkLst>
            <pc:docMk/>
            <pc:sldMk cId="990616018" sldId="274"/>
            <ac:spMk id="57" creationId="{00000000-0000-0000-0000-000000000000}"/>
          </ac:spMkLst>
        </pc:spChg>
        <pc:spChg chg="del mod">
          <ac:chgData name="Odina Norbo'tayeva" userId="dbcdeb9d9dad59af" providerId="LiveId" clId="{EEC6D4C0-5298-4BEE-B4E3-81D9EC6DF7D1}" dt="2025-12-02T05:47:58.155" v="91" actId="478"/>
          <ac:spMkLst>
            <pc:docMk/>
            <pc:sldMk cId="990616018" sldId="274"/>
            <ac:spMk id="58" creationId="{00000000-0000-0000-0000-000000000000}"/>
          </ac:spMkLst>
        </pc:spChg>
        <pc:spChg chg="del mod">
          <ac:chgData name="Odina Norbo'tayeva" userId="dbcdeb9d9dad59af" providerId="LiveId" clId="{EEC6D4C0-5298-4BEE-B4E3-81D9EC6DF7D1}" dt="2025-12-02T05:47:56.010" v="90" actId="478"/>
          <ac:spMkLst>
            <pc:docMk/>
            <pc:sldMk cId="990616018" sldId="274"/>
            <ac:spMk id="59" creationId="{00000000-0000-0000-0000-000000000000}"/>
          </ac:spMkLst>
        </pc:spChg>
        <pc:spChg chg="del mod">
          <ac:chgData name="Odina Norbo'tayeva" userId="dbcdeb9d9dad59af" providerId="LiveId" clId="{EEC6D4C0-5298-4BEE-B4E3-81D9EC6DF7D1}" dt="2025-12-02T05:48:02.309" v="93" actId="478"/>
          <ac:spMkLst>
            <pc:docMk/>
            <pc:sldMk cId="990616018" sldId="274"/>
            <ac:spMk id="60" creationId="{00000000-0000-0000-0000-000000000000}"/>
          </ac:spMkLst>
        </pc:spChg>
        <pc:spChg chg="del mod">
          <ac:chgData name="Odina Norbo'tayeva" userId="dbcdeb9d9dad59af" providerId="LiveId" clId="{EEC6D4C0-5298-4BEE-B4E3-81D9EC6DF7D1}" dt="2025-12-02T05:48:21.622" v="99" actId="478"/>
          <ac:spMkLst>
            <pc:docMk/>
            <pc:sldMk cId="990616018" sldId="274"/>
            <ac:spMk id="61" creationId="{00000000-0000-0000-0000-000000000000}"/>
          </ac:spMkLst>
        </pc:spChg>
        <pc:spChg chg="del mod">
          <ac:chgData name="Odina Norbo'tayeva" userId="dbcdeb9d9dad59af" providerId="LiveId" clId="{EEC6D4C0-5298-4BEE-B4E3-81D9EC6DF7D1}" dt="2025-12-02T05:48:12.084" v="96" actId="478"/>
          <ac:spMkLst>
            <pc:docMk/>
            <pc:sldMk cId="990616018" sldId="274"/>
            <ac:spMk id="62" creationId="{00000000-0000-0000-0000-000000000000}"/>
          </ac:spMkLst>
        </pc:spChg>
        <pc:graphicFrameChg chg="add mod modGraphic">
          <ac:chgData name="Odina Norbo'tayeva" userId="dbcdeb9d9dad59af" providerId="LiveId" clId="{EEC6D4C0-5298-4BEE-B4E3-81D9EC6DF7D1}" dt="2025-12-02T05:50:22.752" v="126" actId="207"/>
          <ac:graphicFrameMkLst>
            <pc:docMk/>
            <pc:sldMk cId="990616018" sldId="274"/>
            <ac:graphicFrameMk id="5" creationId="{4C6E24CF-BCDE-D7BB-3AAD-87ACB97DB480}"/>
          </ac:graphicFrameMkLst>
        </pc:graphicFrameChg>
        <pc:picChg chg="del mod">
          <ac:chgData name="Odina Norbo'tayeva" userId="dbcdeb9d9dad59af" providerId="LiveId" clId="{EEC6D4C0-5298-4BEE-B4E3-81D9EC6DF7D1}" dt="2025-12-02T05:47:43.629" v="85" actId="478"/>
          <ac:picMkLst>
            <pc:docMk/>
            <pc:sldMk cId="990616018" sldId="274"/>
            <ac:picMk id="17" creationId="{00000000-0000-0000-0000-000000000000}"/>
          </ac:picMkLst>
        </pc:picChg>
        <pc:picChg chg="del mod">
          <ac:chgData name="Odina Norbo'tayeva" userId="dbcdeb9d9dad59af" providerId="LiveId" clId="{EEC6D4C0-5298-4BEE-B4E3-81D9EC6DF7D1}" dt="2025-12-02T05:47:43.629" v="85" actId="478"/>
          <ac:picMkLst>
            <pc:docMk/>
            <pc:sldMk cId="990616018" sldId="274"/>
            <ac:picMk id="23" creationId="{00000000-0000-0000-0000-000000000000}"/>
          </ac:picMkLst>
        </pc:picChg>
        <pc:picChg chg="del mod">
          <ac:chgData name="Odina Norbo'tayeva" userId="dbcdeb9d9dad59af" providerId="LiveId" clId="{EEC6D4C0-5298-4BEE-B4E3-81D9EC6DF7D1}" dt="2025-12-02T05:47:43.629" v="85" actId="478"/>
          <ac:picMkLst>
            <pc:docMk/>
            <pc:sldMk cId="990616018" sldId="274"/>
            <ac:picMk id="24" creationId="{00000000-0000-0000-0000-000000000000}"/>
          </ac:picMkLst>
        </pc:picChg>
        <pc:picChg chg="del mod">
          <ac:chgData name="Odina Norbo'tayeva" userId="dbcdeb9d9dad59af" providerId="LiveId" clId="{EEC6D4C0-5298-4BEE-B4E3-81D9EC6DF7D1}" dt="2025-12-02T05:47:43.629" v="85" actId="478"/>
          <ac:picMkLst>
            <pc:docMk/>
            <pc:sldMk cId="990616018" sldId="274"/>
            <ac:picMk id="25" creationId="{00000000-0000-0000-0000-000000000000}"/>
          </ac:picMkLst>
        </pc:picChg>
        <pc:picChg chg="del mod">
          <ac:chgData name="Odina Norbo'tayeva" userId="dbcdeb9d9dad59af" providerId="LiveId" clId="{EEC6D4C0-5298-4BEE-B4E3-81D9EC6DF7D1}" dt="2025-12-02T05:47:43.629" v="85" actId="478"/>
          <ac:picMkLst>
            <pc:docMk/>
            <pc:sldMk cId="990616018" sldId="274"/>
            <ac:picMk id="26" creationId="{00000000-0000-0000-0000-000000000000}"/>
          </ac:picMkLst>
        </pc:picChg>
        <pc:picChg chg="del mod">
          <ac:chgData name="Odina Norbo'tayeva" userId="dbcdeb9d9dad59af" providerId="LiveId" clId="{EEC6D4C0-5298-4BEE-B4E3-81D9EC6DF7D1}" dt="2025-12-02T05:47:43.629" v="85" actId="478"/>
          <ac:picMkLst>
            <pc:docMk/>
            <pc:sldMk cId="990616018" sldId="274"/>
            <ac:picMk id="27" creationId="{00000000-0000-0000-0000-000000000000}"/>
          </ac:picMkLst>
        </pc:picChg>
        <pc:picChg chg="del mod">
          <ac:chgData name="Odina Norbo'tayeva" userId="dbcdeb9d9dad59af" providerId="LiveId" clId="{EEC6D4C0-5298-4BEE-B4E3-81D9EC6DF7D1}" dt="2025-12-02T05:47:43.629" v="85" actId="478"/>
          <ac:picMkLst>
            <pc:docMk/>
            <pc:sldMk cId="990616018" sldId="274"/>
            <ac:picMk id="28" creationId="{00000000-0000-0000-0000-000000000000}"/>
          </ac:picMkLst>
        </pc:picChg>
        <pc:picChg chg="del mod">
          <ac:chgData name="Odina Norbo'tayeva" userId="dbcdeb9d9dad59af" providerId="LiveId" clId="{EEC6D4C0-5298-4BEE-B4E3-81D9EC6DF7D1}" dt="2025-12-02T05:47:43.629" v="85" actId="478"/>
          <ac:picMkLst>
            <pc:docMk/>
            <pc:sldMk cId="990616018" sldId="274"/>
            <ac:picMk id="29" creationId="{00000000-0000-0000-0000-000000000000}"/>
          </ac:picMkLst>
        </pc:picChg>
        <pc:picChg chg="del mod">
          <ac:chgData name="Odina Norbo'tayeva" userId="dbcdeb9d9dad59af" providerId="LiveId" clId="{EEC6D4C0-5298-4BEE-B4E3-81D9EC6DF7D1}" dt="2025-12-02T05:43:10.352" v="27" actId="478"/>
          <ac:picMkLst>
            <pc:docMk/>
            <pc:sldMk cId="990616018" sldId="274"/>
            <ac:picMk id="46" creationId="{00000000-0000-0000-0000-000000000000}"/>
          </ac:picMkLst>
        </pc:picChg>
        <pc:cxnChg chg="add mod">
          <ac:chgData name="Odina Norbo'tayeva" userId="dbcdeb9d9dad59af" providerId="LiveId" clId="{EEC6D4C0-5298-4BEE-B4E3-81D9EC6DF7D1}" dt="2025-12-02T05:51:00.508" v="130" actId="1076"/>
          <ac:cxnSpMkLst>
            <pc:docMk/>
            <pc:sldMk cId="990616018" sldId="274"/>
            <ac:cxnSpMk id="8" creationId="{BF53BFC6-69F9-EDC8-D440-E584A6FC2CB2}"/>
          </ac:cxnSpMkLst>
        </pc:cxnChg>
      </pc:sldChg>
      <pc:sldChg chg="delSp modSp del mod">
        <pc:chgData name="Odina Norbo'tayeva" userId="dbcdeb9d9dad59af" providerId="LiveId" clId="{EEC6D4C0-5298-4BEE-B4E3-81D9EC6DF7D1}" dt="2025-12-02T05:54:00.627" v="231" actId="47"/>
        <pc:sldMkLst>
          <pc:docMk/>
          <pc:sldMk cId="4216403909" sldId="276"/>
        </pc:sldMkLst>
        <pc:spChg chg="del mod">
          <ac:chgData name="Odina Norbo'tayeva" userId="dbcdeb9d9dad59af" providerId="LiveId" clId="{EEC6D4C0-5298-4BEE-B4E3-81D9EC6DF7D1}" dt="2025-12-02T05:51:23.895" v="134" actId="478"/>
          <ac:spMkLst>
            <pc:docMk/>
            <pc:sldMk cId="4216403909" sldId="276"/>
            <ac:spMk id="38" creationId="{00000000-0000-0000-0000-000000000000}"/>
          </ac:spMkLst>
        </pc:spChg>
      </pc:sldChg>
      <pc:sldChg chg="delSp modSp mod">
        <pc:chgData name="Odina Norbo'tayeva" userId="dbcdeb9d9dad59af" providerId="LiveId" clId="{EEC6D4C0-5298-4BEE-B4E3-81D9EC6DF7D1}" dt="2025-12-02T06:03:39.800" v="349" actId="1076"/>
        <pc:sldMkLst>
          <pc:docMk/>
          <pc:sldMk cId="3198146421" sldId="278"/>
        </pc:sldMkLst>
        <pc:spChg chg="mod">
          <ac:chgData name="Odina Norbo'tayeva" userId="dbcdeb9d9dad59af" providerId="LiveId" clId="{EEC6D4C0-5298-4BEE-B4E3-81D9EC6DF7D1}" dt="2025-12-02T06:03:39.800" v="349" actId="1076"/>
          <ac:spMkLst>
            <pc:docMk/>
            <pc:sldMk cId="3198146421" sldId="278"/>
            <ac:spMk id="8" creationId="{00000000-0000-0000-0000-000000000000}"/>
          </ac:spMkLst>
        </pc:spChg>
        <pc:graphicFrameChg chg="mod modGraphic">
          <ac:chgData name="Odina Norbo'tayeva" userId="dbcdeb9d9dad59af" providerId="LiveId" clId="{EEC6D4C0-5298-4BEE-B4E3-81D9EC6DF7D1}" dt="2025-12-02T06:02:58.564" v="337" actId="20577"/>
          <ac:graphicFrameMkLst>
            <pc:docMk/>
            <pc:sldMk cId="3198146421" sldId="278"/>
            <ac:graphicFrameMk id="4" creationId="{00000000-0000-0000-0000-000000000000}"/>
          </ac:graphicFrameMkLst>
        </pc:graphicFrameChg>
        <pc:picChg chg="del">
          <ac:chgData name="Odina Norbo'tayeva" userId="dbcdeb9d9dad59af" providerId="LiveId" clId="{EEC6D4C0-5298-4BEE-B4E3-81D9EC6DF7D1}" dt="2025-12-02T06:03:13.382" v="339" actId="478"/>
          <ac:picMkLst>
            <pc:docMk/>
            <pc:sldMk cId="3198146421" sldId="278"/>
            <ac:picMk id="2097175" creationId="{00000000-0000-0000-0000-000000000000}"/>
          </ac:picMkLst>
        </pc:picChg>
        <pc:cxnChg chg="mod">
          <ac:chgData name="Odina Norbo'tayeva" userId="dbcdeb9d9dad59af" providerId="LiveId" clId="{EEC6D4C0-5298-4BEE-B4E3-81D9EC6DF7D1}" dt="2025-12-02T06:03:18.983" v="340" actId="208"/>
          <ac:cxnSpMkLst>
            <pc:docMk/>
            <pc:sldMk cId="3198146421" sldId="278"/>
            <ac:cxnSpMk id="3145743" creationId="{00000000-0000-0000-0000-000000000000}"/>
          </ac:cxnSpMkLst>
        </pc:cxnChg>
      </pc:sldChg>
      <pc:sldChg chg="modSp add mod">
        <pc:chgData name="Odina Norbo'tayeva" userId="dbcdeb9d9dad59af" providerId="LiveId" clId="{EEC6D4C0-5298-4BEE-B4E3-81D9EC6DF7D1}" dt="2025-12-02T05:53:55.905" v="230" actId="1076"/>
        <pc:sldMkLst>
          <pc:docMk/>
          <pc:sldMk cId="1321593049" sldId="279"/>
        </pc:sldMkLst>
        <pc:graphicFrameChg chg="mod">
          <ac:chgData name="Odina Norbo'tayeva" userId="dbcdeb9d9dad59af" providerId="LiveId" clId="{EEC6D4C0-5298-4BEE-B4E3-81D9EC6DF7D1}" dt="2025-12-02T05:53:55.905" v="230" actId="1076"/>
          <ac:graphicFrameMkLst>
            <pc:docMk/>
            <pc:sldMk cId="1321593049" sldId="279"/>
            <ac:graphicFrameMk id="5" creationId="{4C6E24CF-BCDE-D7BB-3AAD-87ACB97DB480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8463F0-E313-4BCD-9920-E08F0168DF72}" type="doc">
      <dgm:prSet loTypeId="urn:microsoft.com/office/officeart/2005/8/layout/hierarchy1" loCatId="hierarchy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DC8319CC-F6CB-446D-BAEB-2BC6EE8F10F2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B82228-AF20-4DF6-B1AF-7431504A6406}" type="parTrans" cxnId="{5F8AAA4F-CC60-45BF-89C0-D059BBBD1841}">
      <dgm:prSet/>
      <dgm:spPr/>
      <dgm:t>
        <a:bodyPr/>
        <a:lstStyle/>
        <a:p>
          <a:endParaRPr lang="ru-RU"/>
        </a:p>
      </dgm:t>
    </dgm:pt>
    <dgm:pt modelId="{90C28494-9096-43E3-996C-0E58F6AE64D1}" type="sibTrans" cxnId="{5F8AAA4F-CC60-45BF-89C0-D059BBBD1841}">
      <dgm:prSet/>
      <dgm:spPr/>
      <dgm:t>
        <a:bodyPr/>
        <a:lstStyle/>
        <a:p>
          <a:endParaRPr lang="ru-RU"/>
        </a:p>
      </dgm:t>
    </dgm:pt>
    <dgm:pt modelId="{6B94B421-2EED-4161-84F3-A3AE13EC6349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Qo’qon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xonligida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ta’lim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0F06C8-259F-43C0-A25E-A9E5349EF86F}" type="sibTrans" cxnId="{EB6B2ADB-0B44-49E3-A493-8C6F500909B3}">
      <dgm:prSet/>
      <dgm:spPr/>
      <dgm:t>
        <a:bodyPr/>
        <a:lstStyle/>
        <a:p>
          <a:endParaRPr lang="ru-RU"/>
        </a:p>
      </dgm:t>
    </dgm:pt>
    <dgm:pt modelId="{9C5341DE-BD26-4B97-9104-755458D36AF1}" type="parTrans" cxnId="{EB6B2ADB-0B44-49E3-A493-8C6F500909B3}">
      <dgm:prSet/>
      <dgm:spPr/>
      <dgm:t>
        <a:bodyPr/>
        <a:lstStyle/>
        <a:p>
          <a:endParaRPr lang="ru-RU"/>
        </a:p>
      </dgm:t>
    </dgm:pt>
    <dgm:pt modelId="{B4314AE3-3253-4B8E-A9B6-6DB3C48A08B3}">
      <dgm:prSet phldrT="[Текст]"/>
      <dgm:spPr/>
      <dgm:t>
        <a:bodyPr/>
        <a:lstStyle/>
        <a:p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070751-4D1D-42C2-9114-919C9CA88B95}" type="sibTrans" cxnId="{D72EBBD3-3987-4B4D-AEB0-2D97C57512EF}">
      <dgm:prSet/>
      <dgm:spPr/>
      <dgm:t>
        <a:bodyPr/>
        <a:lstStyle/>
        <a:p>
          <a:endParaRPr lang="ru-RU"/>
        </a:p>
      </dgm:t>
    </dgm:pt>
    <dgm:pt modelId="{312C924F-39AC-4726-ADA9-7315D31AF59A}" type="parTrans" cxnId="{D72EBBD3-3987-4B4D-AEB0-2D97C57512EF}">
      <dgm:prSet/>
      <dgm:spPr/>
      <dgm:t>
        <a:bodyPr/>
        <a:lstStyle/>
        <a:p>
          <a:endParaRPr lang="ru-RU"/>
        </a:p>
      </dgm:t>
    </dgm:pt>
    <dgm:pt modelId="{7421978E-B9DF-4CCA-BA37-A4D8327F7840}">
      <dgm:prSet phldrT="[Текст]"/>
      <dgm:spPr/>
      <dgm:t>
        <a:bodyPr/>
        <a:lstStyle/>
        <a:p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E2C4F7-E70A-4C23-ACDF-D213D31E66D7}" type="sibTrans" cxnId="{F12BEE74-717E-413F-A808-ED48CAC6ACA0}">
      <dgm:prSet/>
      <dgm:spPr/>
      <dgm:t>
        <a:bodyPr/>
        <a:lstStyle/>
        <a:p>
          <a:endParaRPr lang="ru-RU"/>
        </a:p>
      </dgm:t>
    </dgm:pt>
    <dgm:pt modelId="{0F1D37AD-4985-491D-99E6-FAF2A8BACC4B}" type="parTrans" cxnId="{F12BEE74-717E-413F-A808-ED48CAC6ACA0}">
      <dgm:prSet/>
      <dgm:spPr/>
      <dgm:t>
        <a:bodyPr/>
        <a:lstStyle/>
        <a:p>
          <a:endParaRPr lang="ru-RU"/>
        </a:p>
      </dgm:t>
    </dgm:pt>
    <dgm:pt modelId="{35380476-5575-4353-8F9D-BC6EC98FAAF1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986C92-F30B-428C-B812-F43CFBBE7924}" type="sibTrans" cxnId="{2ACDF1A5-9A8F-4C97-8B7B-141F4E302420}">
      <dgm:prSet/>
      <dgm:spPr/>
      <dgm:t>
        <a:bodyPr/>
        <a:lstStyle/>
        <a:p>
          <a:endParaRPr lang="ru-RU"/>
        </a:p>
      </dgm:t>
    </dgm:pt>
    <dgm:pt modelId="{D312FB39-B670-48B0-BFF4-1AAE9CE62B31}" type="parTrans" cxnId="{2ACDF1A5-9A8F-4C97-8B7B-141F4E302420}">
      <dgm:prSet/>
      <dgm:spPr/>
      <dgm:t>
        <a:bodyPr/>
        <a:lstStyle/>
        <a:p>
          <a:endParaRPr lang="ru-RU"/>
        </a:p>
      </dgm:t>
    </dgm:pt>
    <dgm:pt modelId="{1FB1E4AA-7910-4988-A91B-7B808F1B0EA2}">
      <dgm:prSet phldrT="[Текст]"/>
      <dgm:spPr/>
      <dgm:t>
        <a:bodyPr/>
        <a:lstStyle/>
        <a:p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7A8E78-5FCB-4FF4-88AD-C4B651CC4D55}" type="sibTrans" cxnId="{0189E83F-4E1A-4F87-B220-9AA2CD66E82B}">
      <dgm:prSet/>
      <dgm:spPr/>
      <dgm:t>
        <a:bodyPr/>
        <a:lstStyle/>
        <a:p>
          <a:endParaRPr lang="ru-RU"/>
        </a:p>
      </dgm:t>
    </dgm:pt>
    <dgm:pt modelId="{D1A1620F-AEB4-4282-B265-7E338182B3F6}" type="parTrans" cxnId="{0189E83F-4E1A-4F87-B220-9AA2CD66E82B}">
      <dgm:prSet/>
      <dgm:spPr/>
      <dgm:t>
        <a:bodyPr/>
        <a:lstStyle/>
        <a:p>
          <a:endParaRPr lang="ru-RU"/>
        </a:p>
      </dgm:t>
    </dgm:pt>
    <dgm:pt modelId="{B63A4AFA-6434-4599-919B-6DB345650904}" type="pres">
      <dgm:prSet presAssocID="{A58463F0-E313-4BCD-9920-E08F0168DF7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C1A1375-6FCA-4C9C-A857-DA6A24D2483B}" type="pres">
      <dgm:prSet presAssocID="{6B94B421-2EED-4161-84F3-A3AE13EC6349}" presName="hierRoot1" presStyleCnt="0"/>
      <dgm:spPr/>
    </dgm:pt>
    <dgm:pt modelId="{BFAE06CD-B60E-4A70-BCA4-AA413EAAE177}" type="pres">
      <dgm:prSet presAssocID="{6B94B421-2EED-4161-84F3-A3AE13EC6349}" presName="composite" presStyleCnt="0"/>
      <dgm:spPr/>
    </dgm:pt>
    <dgm:pt modelId="{6635049F-B293-4F92-8B96-53CB3EEC9AB5}" type="pres">
      <dgm:prSet presAssocID="{6B94B421-2EED-4161-84F3-A3AE13EC6349}" presName="background" presStyleLbl="node0" presStyleIdx="0" presStyleCnt="1"/>
      <dgm:spPr/>
    </dgm:pt>
    <dgm:pt modelId="{8E42865D-8F33-45AC-B69A-A9A59F8DF73A}" type="pres">
      <dgm:prSet presAssocID="{6B94B421-2EED-4161-84F3-A3AE13EC6349}" presName="text" presStyleLbl="fgAcc0" presStyleIdx="0" presStyleCnt="1">
        <dgm:presLayoutVars>
          <dgm:chPref val="3"/>
        </dgm:presLayoutVars>
      </dgm:prSet>
      <dgm:spPr/>
    </dgm:pt>
    <dgm:pt modelId="{213AF8C6-3D0C-4594-92EF-0C65E07456CD}" type="pres">
      <dgm:prSet presAssocID="{6B94B421-2EED-4161-84F3-A3AE13EC6349}" presName="hierChild2" presStyleCnt="0"/>
      <dgm:spPr/>
    </dgm:pt>
    <dgm:pt modelId="{0E4D8842-3921-4702-92A3-2518CD3D5826}" type="pres">
      <dgm:prSet presAssocID="{312C924F-39AC-4726-ADA9-7315D31AF59A}" presName="Name10" presStyleLbl="parChTrans1D2" presStyleIdx="0" presStyleCnt="2"/>
      <dgm:spPr/>
    </dgm:pt>
    <dgm:pt modelId="{3B5D67DA-69DF-4B8B-B316-BC0B44550073}" type="pres">
      <dgm:prSet presAssocID="{B4314AE3-3253-4B8E-A9B6-6DB3C48A08B3}" presName="hierRoot2" presStyleCnt="0"/>
      <dgm:spPr/>
    </dgm:pt>
    <dgm:pt modelId="{F8FAC8B6-0674-45E5-B566-FA78C7CD3F63}" type="pres">
      <dgm:prSet presAssocID="{B4314AE3-3253-4B8E-A9B6-6DB3C48A08B3}" presName="composite2" presStyleCnt="0"/>
      <dgm:spPr/>
    </dgm:pt>
    <dgm:pt modelId="{D2CB7855-820D-447D-A168-D09C5D7E54E7}" type="pres">
      <dgm:prSet presAssocID="{B4314AE3-3253-4B8E-A9B6-6DB3C48A08B3}" presName="background2" presStyleLbl="node2" presStyleIdx="0" presStyleCnt="2"/>
      <dgm:spPr/>
    </dgm:pt>
    <dgm:pt modelId="{CB76E0E4-F01F-45FE-B2D4-FFF7D8937988}" type="pres">
      <dgm:prSet presAssocID="{B4314AE3-3253-4B8E-A9B6-6DB3C48A08B3}" presName="text2" presStyleLbl="fgAcc2" presStyleIdx="0" presStyleCnt="2">
        <dgm:presLayoutVars>
          <dgm:chPref val="3"/>
        </dgm:presLayoutVars>
      </dgm:prSet>
      <dgm:spPr/>
    </dgm:pt>
    <dgm:pt modelId="{128E1067-7028-4F86-B23E-B2B057856F40}" type="pres">
      <dgm:prSet presAssocID="{B4314AE3-3253-4B8E-A9B6-6DB3C48A08B3}" presName="hierChild3" presStyleCnt="0"/>
      <dgm:spPr/>
    </dgm:pt>
    <dgm:pt modelId="{688C64E4-2032-48FF-B915-95605A083680}" type="pres">
      <dgm:prSet presAssocID="{0F1D37AD-4985-491D-99E6-FAF2A8BACC4B}" presName="Name17" presStyleLbl="parChTrans1D3" presStyleIdx="0" presStyleCnt="3"/>
      <dgm:spPr/>
    </dgm:pt>
    <dgm:pt modelId="{415B8B81-F399-410B-B921-B89B4B210805}" type="pres">
      <dgm:prSet presAssocID="{7421978E-B9DF-4CCA-BA37-A4D8327F7840}" presName="hierRoot3" presStyleCnt="0"/>
      <dgm:spPr/>
    </dgm:pt>
    <dgm:pt modelId="{6EE74463-483A-4E98-81D3-7D51CBAD62D5}" type="pres">
      <dgm:prSet presAssocID="{7421978E-B9DF-4CCA-BA37-A4D8327F7840}" presName="composite3" presStyleCnt="0"/>
      <dgm:spPr/>
    </dgm:pt>
    <dgm:pt modelId="{A09298DF-F737-463D-BECA-AA03D188323E}" type="pres">
      <dgm:prSet presAssocID="{7421978E-B9DF-4CCA-BA37-A4D8327F7840}" presName="background3" presStyleLbl="node3" presStyleIdx="0" presStyleCnt="3"/>
      <dgm:spPr/>
    </dgm:pt>
    <dgm:pt modelId="{ACC6CC58-DE2B-4EE4-BE67-ED37A258F1F1}" type="pres">
      <dgm:prSet presAssocID="{7421978E-B9DF-4CCA-BA37-A4D8327F7840}" presName="text3" presStyleLbl="fgAcc3" presStyleIdx="0" presStyleCnt="3">
        <dgm:presLayoutVars>
          <dgm:chPref val="3"/>
        </dgm:presLayoutVars>
      </dgm:prSet>
      <dgm:spPr/>
    </dgm:pt>
    <dgm:pt modelId="{D8805596-5DDC-4901-883F-F9163969915A}" type="pres">
      <dgm:prSet presAssocID="{7421978E-B9DF-4CCA-BA37-A4D8327F7840}" presName="hierChild4" presStyleCnt="0"/>
      <dgm:spPr/>
    </dgm:pt>
    <dgm:pt modelId="{1AC9E827-5D1E-4138-BFD5-2141CECFEC36}" type="pres">
      <dgm:prSet presAssocID="{D312FB39-B670-48B0-BFF4-1AAE9CE62B31}" presName="Name17" presStyleLbl="parChTrans1D3" presStyleIdx="1" presStyleCnt="3"/>
      <dgm:spPr/>
    </dgm:pt>
    <dgm:pt modelId="{036B46F4-4B61-4E10-96DD-D77FFD7C737E}" type="pres">
      <dgm:prSet presAssocID="{35380476-5575-4353-8F9D-BC6EC98FAAF1}" presName="hierRoot3" presStyleCnt="0"/>
      <dgm:spPr/>
    </dgm:pt>
    <dgm:pt modelId="{BF9A7CF2-BEB1-403C-B1AD-BB1DB7474D76}" type="pres">
      <dgm:prSet presAssocID="{35380476-5575-4353-8F9D-BC6EC98FAAF1}" presName="composite3" presStyleCnt="0"/>
      <dgm:spPr/>
    </dgm:pt>
    <dgm:pt modelId="{3403201B-ABBB-4C1F-918D-C7EE61A98AFC}" type="pres">
      <dgm:prSet presAssocID="{35380476-5575-4353-8F9D-BC6EC98FAAF1}" presName="background3" presStyleLbl="node3" presStyleIdx="1" presStyleCnt="3"/>
      <dgm:spPr/>
    </dgm:pt>
    <dgm:pt modelId="{F554E3B7-77DE-4540-B26C-452978616096}" type="pres">
      <dgm:prSet presAssocID="{35380476-5575-4353-8F9D-BC6EC98FAAF1}" presName="text3" presStyleLbl="fgAcc3" presStyleIdx="1" presStyleCnt="3">
        <dgm:presLayoutVars>
          <dgm:chPref val="3"/>
        </dgm:presLayoutVars>
      </dgm:prSet>
      <dgm:spPr/>
    </dgm:pt>
    <dgm:pt modelId="{EEE451F8-DFDB-4B6E-89B2-913582FC5782}" type="pres">
      <dgm:prSet presAssocID="{35380476-5575-4353-8F9D-BC6EC98FAAF1}" presName="hierChild4" presStyleCnt="0"/>
      <dgm:spPr/>
    </dgm:pt>
    <dgm:pt modelId="{788809C3-127C-4E3F-B6DB-AA0C0366B083}" type="pres">
      <dgm:prSet presAssocID="{D1A1620F-AEB4-4282-B265-7E338182B3F6}" presName="Name10" presStyleLbl="parChTrans1D2" presStyleIdx="1" presStyleCnt="2"/>
      <dgm:spPr/>
    </dgm:pt>
    <dgm:pt modelId="{0D3C0930-08FA-4382-BD2D-794E66276A63}" type="pres">
      <dgm:prSet presAssocID="{1FB1E4AA-7910-4988-A91B-7B808F1B0EA2}" presName="hierRoot2" presStyleCnt="0"/>
      <dgm:spPr/>
    </dgm:pt>
    <dgm:pt modelId="{0C5CCCD9-1C72-4E28-8438-D4DD058756B8}" type="pres">
      <dgm:prSet presAssocID="{1FB1E4AA-7910-4988-A91B-7B808F1B0EA2}" presName="composite2" presStyleCnt="0"/>
      <dgm:spPr/>
    </dgm:pt>
    <dgm:pt modelId="{E9470B5B-952A-4D9D-9B73-B45EF82E1886}" type="pres">
      <dgm:prSet presAssocID="{1FB1E4AA-7910-4988-A91B-7B808F1B0EA2}" presName="background2" presStyleLbl="node2" presStyleIdx="1" presStyleCnt="2"/>
      <dgm:spPr/>
    </dgm:pt>
    <dgm:pt modelId="{BB982E18-30DC-4FC3-B7F2-890479877B66}" type="pres">
      <dgm:prSet presAssocID="{1FB1E4AA-7910-4988-A91B-7B808F1B0EA2}" presName="text2" presStyleLbl="fgAcc2" presStyleIdx="1" presStyleCnt="2">
        <dgm:presLayoutVars>
          <dgm:chPref val="3"/>
        </dgm:presLayoutVars>
      </dgm:prSet>
      <dgm:spPr/>
    </dgm:pt>
    <dgm:pt modelId="{18AE9AE7-8199-4575-BE7C-BBB91B1E51B8}" type="pres">
      <dgm:prSet presAssocID="{1FB1E4AA-7910-4988-A91B-7B808F1B0EA2}" presName="hierChild3" presStyleCnt="0"/>
      <dgm:spPr/>
    </dgm:pt>
    <dgm:pt modelId="{B0885610-91DB-4197-A616-2C40CFC2B8F9}" type="pres">
      <dgm:prSet presAssocID="{C8B82228-AF20-4DF6-B1AF-7431504A6406}" presName="Name17" presStyleLbl="parChTrans1D3" presStyleIdx="2" presStyleCnt="3"/>
      <dgm:spPr/>
    </dgm:pt>
    <dgm:pt modelId="{892FAF78-9675-49FC-B4FB-596F08664ADF}" type="pres">
      <dgm:prSet presAssocID="{DC8319CC-F6CB-446D-BAEB-2BC6EE8F10F2}" presName="hierRoot3" presStyleCnt="0"/>
      <dgm:spPr/>
    </dgm:pt>
    <dgm:pt modelId="{E589C406-4EBC-4ED4-8F88-43278F1B3469}" type="pres">
      <dgm:prSet presAssocID="{DC8319CC-F6CB-446D-BAEB-2BC6EE8F10F2}" presName="composite3" presStyleCnt="0"/>
      <dgm:spPr/>
    </dgm:pt>
    <dgm:pt modelId="{4D16212D-E402-4AB9-8860-8CC036EB1FE1}" type="pres">
      <dgm:prSet presAssocID="{DC8319CC-F6CB-446D-BAEB-2BC6EE8F10F2}" presName="background3" presStyleLbl="node3" presStyleIdx="2" presStyleCnt="3"/>
      <dgm:spPr/>
    </dgm:pt>
    <dgm:pt modelId="{0B8DFDA1-378E-474D-A5BA-D8485F45F898}" type="pres">
      <dgm:prSet presAssocID="{DC8319CC-F6CB-446D-BAEB-2BC6EE8F10F2}" presName="text3" presStyleLbl="fgAcc3" presStyleIdx="2" presStyleCnt="3">
        <dgm:presLayoutVars>
          <dgm:chPref val="3"/>
        </dgm:presLayoutVars>
      </dgm:prSet>
      <dgm:spPr/>
    </dgm:pt>
    <dgm:pt modelId="{6991C810-CE6C-4509-A21F-7D4FBC23C03A}" type="pres">
      <dgm:prSet presAssocID="{DC8319CC-F6CB-446D-BAEB-2BC6EE8F10F2}" presName="hierChild4" presStyleCnt="0"/>
      <dgm:spPr/>
    </dgm:pt>
  </dgm:ptLst>
  <dgm:cxnLst>
    <dgm:cxn modelId="{266A423A-5C19-4DA7-B5AD-C2FB4D8FD684}" type="presOf" srcId="{C8B82228-AF20-4DF6-B1AF-7431504A6406}" destId="{B0885610-91DB-4197-A616-2C40CFC2B8F9}" srcOrd="0" destOrd="0" presId="urn:microsoft.com/office/officeart/2005/8/layout/hierarchy1"/>
    <dgm:cxn modelId="{CF67323E-8872-44EF-BC78-B1A711555C58}" type="presOf" srcId="{D1A1620F-AEB4-4282-B265-7E338182B3F6}" destId="{788809C3-127C-4E3F-B6DB-AA0C0366B083}" srcOrd="0" destOrd="0" presId="urn:microsoft.com/office/officeart/2005/8/layout/hierarchy1"/>
    <dgm:cxn modelId="{0189E83F-4E1A-4F87-B220-9AA2CD66E82B}" srcId="{6B94B421-2EED-4161-84F3-A3AE13EC6349}" destId="{1FB1E4AA-7910-4988-A91B-7B808F1B0EA2}" srcOrd="1" destOrd="0" parTransId="{D1A1620F-AEB4-4282-B265-7E338182B3F6}" sibTransId="{D07A8E78-5FCB-4FF4-88AD-C4B651CC4D55}"/>
    <dgm:cxn modelId="{6020895B-299F-4054-8BC2-7C119BC8B939}" type="presOf" srcId="{DC8319CC-F6CB-446D-BAEB-2BC6EE8F10F2}" destId="{0B8DFDA1-378E-474D-A5BA-D8485F45F898}" srcOrd="0" destOrd="0" presId="urn:microsoft.com/office/officeart/2005/8/layout/hierarchy1"/>
    <dgm:cxn modelId="{40B08C5E-3817-4B4E-9466-7A3F74EDB79A}" type="presOf" srcId="{6B94B421-2EED-4161-84F3-A3AE13EC6349}" destId="{8E42865D-8F33-45AC-B69A-A9A59F8DF73A}" srcOrd="0" destOrd="0" presId="urn:microsoft.com/office/officeart/2005/8/layout/hierarchy1"/>
    <dgm:cxn modelId="{B7995E42-8209-4FEE-A8BB-529797951238}" type="presOf" srcId="{D312FB39-B670-48B0-BFF4-1AAE9CE62B31}" destId="{1AC9E827-5D1E-4138-BFD5-2141CECFEC36}" srcOrd="0" destOrd="0" presId="urn:microsoft.com/office/officeart/2005/8/layout/hierarchy1"/>
    <dgm:cxn modelId="{E68AAF4C-3F12-4E77-ACB6-3757793CAE08}" type="presOf" srcId="{B4314AE3-3253-4B8E-A9B6-6DB3C48A08B3}" destId="{CB76E0E4-F01F-45FE-B2D4-FFF7D8937988}" srcOrd="0" destOrd="0" presId="urn:microsoft.com/office/officeart/2005/8/layout/hierarchy1"/>
    <dgm:cxn modelId="{69F7FB4D-0D78-4A28-9166-0D793599280F}" type="presOf" srcId="{7421978E-B9DF-4CCA-BA37-A4D8327F7840}" destId="{ACC6CC58-DE2B-4EE4-BE67-ED37A258F1F1}" srcOrd="0" destOrd="0" presId="urn:microsoft.com/office/officeart/2005/8/layout/hierarchy1"/>
    <dgm:cxn modelId="{5F8AAA4F-CC60-45BF-89C0-D059BBBD1841}" srcId="{1FB1E4AA-7910-4988-A91B-7B808F1B0EA2}" destId="{DC8319CC-F6CB-446D-BAEB-2BC6EE8F10F2}" srcOrd="0" destOrd="0" parTransId="{C8B82228-AF20-4DF6-B1AF-7431504A6406}" sibTransId="{90C28494-9096-43E3-996C-0E58F6AE64D1}"/>
    <dgm:cxn modelId="{B1E5EF51-8E64-4F2E-ABF4-92C558D2E814}" type="presOf" srcId="{35380476-5575-4353-8F9D-BC6EC98FAAF1}" destId="{F554E3B7-77DE-4540-B26C-452978616096}" srcOrd="0" destOrd="0" presId="urn:microsoft.com/office/officeart/2005/8/layout/hierarchy1"/>
    <dgm:cxn modelId="{F12BEE74-717E-413F-A808-ED48CAC6ACA0}" srcId="{B4314AE3-3253-4B8E-A9B6-6DB3C48A08B3}" destId="{7421978E-B9DF-4CCA-BA37-A4D8327F7840}" srcOrd="0" destOrd="0" parTransId="{0F1D37AD-4985-491D-99E6-FAF2A8BACC4B}" sibTransId="{CCE2C4F7-E70A-4C23-ACDF-D213D31E66D7}"/>
    <dgm:cxn modelId="{2C1AEE86-3227-4346-9889-549B6BFC8587}" type="presOf" srcId="{0F1D37AD-4985-491D-99E6-FAF2A8BACC4B}" destId="{688C64E4-2032-48FF-B915-95605A083680}" srcOrd="0" destOrd="0" presId="urn:microsoft.com/office/officeart/2005/8/layout/hierarchy1"/>
    <dgm:cxn modelId="{D1B5078F-AB56-458C-9110-2C0C3CA4B3AF}" type="presOf" srcId="{A58463F0-E313-4BCD-9920-E08F0168DF72}" destId="{B63A4AFA-6434-4599-919B-6DB345650904}" srcOrd="0" destOrd="0" presId="urn:microsoft.com/office/officeart/2005/8/layout/hierarchy1"/>
    <dgm:cxn modelId="{6ACCD898-B671-4F33-ACE8-39D57EBF1CA3}" type="presOf" srcId="{312C924F-39AC-4726-ADA9-7315D31AF59A}" destId="{0E4D8842-3921-4702-92A3-2518CD3D5826}" srcOrd="0" destOrd="0" presId="urn:microsoft.com/office/officeart/2005/8/layout/hierarchy1"/>
    <dgm:cxn modelId="{2ACDF1A5-9A8F-4C97-8B7B-141F4E302420}" srcId="{B4314AE3-3253-4B8E-A9B6-6DB3C48A08B3}" destId="{35380476-5575-4353-8F9D-BC6EC98FAAF1}" srcOrd="1" destOrd="0" parTransId="{D312FB39-B670-48B0-BFF4-1AAE9CE62B31}" sibTransId="{BD986C92-F30B-428C-B812-F43CFBBE7924}"/>
    <dgm:cxn modelId="{7D8FFCC7-ACB4-44D3-AF68-D89DC93A766C}" type="presOf" srcId="{1FB1E4AA-7910-4988-A91B-7B808F1B0EA2}" destId="{BB982E18-30DC-4FC3-B7F2-890479877B66}" srcOrd="0" destOrd="0" presId="urn:microsoft.com/office/officeart/2005/8/layout/hierarchy1"/>
    <dgm:cxn modelId="{D72EBBD3-3987-4B4D-AEB0-2D97C57512EF}" srcId="{6B94B421-2EED-4161-84F3-A3AE13EC6349}" destId="{B4314AE3-3253-4B8E-A9B6-6DB3C48A08B3}" srcOrd="0" destOrd="0" parTransId="{312C924F-39AC-4726-ADA9-7315D31AF59A}" sibTransId="{99070751-4D1D-42C2-9114-919C9CA88B95}"/>
    <dgm:cxn modelId="{EB6B2ADB-0B44-49E3-A493-8C6F500909B3}" srcId="{A58463F0-E313-4BCD-9920-E08F0168DF72}" destId="{6B94B421-2EED-4161-84F3-A3AE13EC6349}" srcOrd="0" destOrd="0" parTransId="{9C5341DE-BD26-4B97-9104-755458D36AF1}" sibTransId="{340F06C8-259F-43C0-A25E-A9E5349EF86F}"/>
    <dgm:cxn modelId="{2685AE00-12DA-4FDD-875B-7057275B043C}" type="presParOf" srcId="{B63A4AFA-6434-4599-919B-6DB345650904}" destId="{8C1A1375-6FCA-4C9C-A857-DA6A24D2483B}" srcOrd="0" destOrd="0" presId="urn:microsoft.com/office/officeart/2005/8/layout/hierarchy1"/>
    <dgm:cxn modelId="{E67165D5-7E34-4CB0-BAE5-419F6D01DFCE}" type="presParOf" srcId="{8C1A1375-6FCA-4C9C-A857-DA6A24D2483B}" destId="{BFAE06CD-B60E-4A70-BCA4-AA413EAAE177}" srcOrd="0" destOrd="0" presId="urn:microsoft.com/office/officeart/2005/8/layout/hierarchy1"/>
    <dgm:cxn modelId="{615BF65F-4739-4964-AC86-DF68331CA1E1}" type="presParOf" srcId="{BFAE06CD-B60E-4A70-BCA4-AA413EAAE177}" destId="{6635049F-B293-4F92-8B96-53CB3EEC9AB5}" srcOrd="0" destOrd="0" presId="urn:microsoft.com/office/officeart/2005/8/layout/hierarchy1"/>
    <dgm:cxn modelId="{89AF275A-4BBB-40A6-8931-1787B034CD84}" type="presParOf" srcId="{BFAE06CD-B60E-4A70-BCA4-AA413EAAE177}" destId="{8E42865D-8F33-45AC-B69A-A9A59F8DF73A}" srcOrd="1" destOrd="0" presId="urn:microsoft.com/office/officeart/2005/8/layout/hierarchy1"/>
    <dgm:cxn modelId="{B22AC1A1-1562-45E9-91E1-75F0F60E5727}" type="presParOf" srcId="{8C1A1375-6FCA-4C9C-A857-DA6A24D2483B}" destId="{213AF8C6-3D0C-4594-92EF-0C65E07456CD}" srcOrd="1" destOrd="0" presId="urn:microsoft.com/office/officeart/2005/8/layout/hierarchy1"/>
    <dgm:cxn modelId="{F6BC9B68-3A5E-4D0E-B902-E95E5EC3812A}" type="presParOf" srcId="{213AF8C6-3D0C-4594-92EF-0C65E07456CD}" destId="{0E4D8842-3921-4702-92A3-2518CD3D5826}" srcOrd="0" destOrd="0" presId="urn:microsoft.com/office/officeart/2005/8/layout/hierarchy1"/>
    <dgm:cxn modelId="{59B9A3D2-4944-489D-9420-4B045BA3E690}" type="presParOf" srcId="{213AF8C6-3D0C-4594-92EF-0C65E07456CD}" destId="{3B5D67DA-69DF-4B8B-B316-BC0B44550073}" srcOrd="1" destOrd="0" presId="urn:microsoft.com/office/officeart/2005/8/layout/hierarchy1"/>
    <dgm:cxn modelId="{2DC4CD2B-FDCB-4E9D-A9E5-441DB11041EA}" type="presParOf" srcId="{3B5D67DA-69DF-4B8B-B316-BC0B44550073}" destId="{F8FAC8B6-0674-45E5-B566-FA78C7CD3F63}" srcOrd="0" destOrd="0" presId="urn:microsoft.com/office/officeart/2005/8/layout/hierarchy1"/>
    <dgm:cxn modelId="{15F65985-450D-4042-A679-80C36B6C065C}" type="presParOf" srcId="{F8FAC8B6-0674-45E5-B566-FA78C7CD3F63}" destId="{D2CB7855-820D-447D-A168-D09C5D7E54E7}" srcOrd="0" destOrd="0" presId="urn:microsoft.com/office/officeart/2005/8/layout/hierarchy1"/>
    <dgm:cxn modelId="{0030E628-4CAA-47FC-807C-A749F4B46326}" type="presParOf" srcId="{F8FAC8B6-0674-45E5-B566-FA78C7CD3F63}" destId="{CB76E0E4-F01F-45FE-B2D4-FFF7D8937988}" srcOrd="1" destOrd="0" presId="urn:microsoft.com/office/officeart/2005/8/layout/hierarchy1"/>
    <dgm:cxn modelId="{E08DEDC2-60EC-43DD-B9D8-77561EA91EFA}" type="presParOf" srcId="{3B5D67DA-69DF-4B8B-B316-BC0B44550073}" destId="{128E1067-7028-4F86-B23E-B2B057856F40}" srcOrd="1" destOrd="0" presId="urn:microsoft.com/office/officeart/2005/8/layout/hierarchy1"/>
    <dgm:cxn modelId="{BCDC8647-4633-4474-8339-36408B2A37C9}" type="presParOf" srcId="{128E1067-7028-4F86-B23E-B2B057856F40}" destId="{688C64E4-2032-48FF-B915-95605A083680}" srcOrd="0" destOrd="0" presId="urn:microsoft.com/office/officeart/2005/8/layout/hierarchy1"/>
    <dgm:cxn modelId="{B17B9F4B-4925-4D94-897A-5842501BE54D}" type="presParOf" srcId="{128E1067-7028-4F86-B23E-B2B057856F40}" destId="{415B8B81-F399-410B-B921-B89B4B210805}" srcOrd="1" destOrd="0" presId="urn:microsoft.com/office/officeart/2005/8/layout/hierarchy1"/>
    <dgm:cxn modelId="{658BDD05-92F6-434D-A292-137EFF35676C}" type="presParOf" srcId="{415B8B81-F399-410B-B921-B89B4B210805}" destId="{6EE74463-483A-4E98-81D3-7D51CBAD62D5}" srcOrd="0" destOrd="0" presId="urn:microsoft.com/office/officeart/2005/8/layout/hierarchy1"/>
    <dgm:cxn modelId="{8B03DF86-2DE3-4856-BEB2-9A85FB5C0A89}" type="presParOf" srcId="{6EE74463-483A-4E98-81D3-7D51CBAD62D5}" destId="{A09298DF-F737-463D-BECA-AA03D188323E}" srcOrd="0" destOrd="0" presId="urn:microsoft.com/office/officeart/2005/8/layout/hierarchy1"/>
    <dgm:cxn modelId="{06D60960-D42C-4811-B6EA-378C39AA515F}" type="presParOf" srcId="{6EE74463-483A-4E98-81D3-7D51CBAD62D5}" destId="{ACC6CC58-DE2B-4EE4-BE67-ED37A258F1F1}" srcOrd="1" destOrd="0" presId="urn:microsoft.com/office/officeart/2005/8/layout/hierarchy1"/>
    <dgm:cxn modelId="{D3A338CA-3ABC-4B5A-BEE6-83232B21E94C}" type="presParOf" srcId="{415B8B81-F399-410B-B921-B89B4B210805}" destId="{D8805596-5DDC-4901-883F-F9163969915A}" srcOrd="1" destOrd="0" presId="urn:microsoft.com/office/officeart/2005/8/layout/hierarchy1"/>
    <dgm:cxn modelId="{791E180F-AF70-4D2B-B1DB-B242E3A8F712}" type="presParOf" srcId="{128E1067-7028-4F86-B23E-B2B057856F40}" destId="{1AC9E827-5D1E-4138-BFD5-2141CECFEC36}" srcOrd="2" destOrd="0" presId="urn:microsoft.com/office/officeart/2005/8/layout/hierarchy1"/>
    <dgm:cxn modelId="{C0DFEF94-102E-4C14-8FCD-9F0EA3F7ED4C}" type="presParOf" srcId="{128E1067-7028-4F86-B23E-B2B057856F40}" destId="{036B46F4-4B61-4E10-96DD-D77FFD7C737E}" srcOrd="3" destOrd="0" presId="urn:microsoft.com/office/officeart/2005/8/layout/hierarchy1"/>
    <dgm:cxn modelId="{B3A6CA31-6384-4CCB-BEB7-8CCC96C5DFE9}" type="presParOf" srcId="{036B46F4-4B61-4E10-96DD-D77FFD7C737E}" destId="{BF9A7CF2-BEB1-403C-B1AD-BB1DB7474D76}" srcOrd="0" destOrd="0" presId="urn:microsoft.com/office/officeart/2005/8/layout/hierarchy1"/>
    <dgm:cxn modelId="{062D0827-A612-4A39-9640-5222AC0BAE3B}" type="presParOf" srcId="{BF9A7CF2-BEB1-403C-B1AD-BB1DB7474D76}" destId="{3403201B-ABBB-4C1F-918D-C7EE61A98AFC}" srcOrd="0" destOrd="0" presId="urn:microsoft.com/office/officeart/2005/8/layout/hierarchy1"/>
    <dgm:cxn modelId="{CA9DCFFC-9740-455D-B071-529715FBD0EE}" type="presParOf" srcId="{BF9A7CF2-BEB1-403C-B1AD-BB1DB7474D76}" destId="{F554E3B7-77DE-4540-B26C-452978616096}" srcOrd="1" destOrd="0" presId="urn:microsoft.com/office/officeart/2005/8/layout/hierarchy1"/>
    <dgm:cxn modelId="{3CC03F2F-CFFA-446D-970F-24B1FBDDDA28}" type="presParOf" srcId="{036B46F4-4B61-4E10-96DD-D77FFD7C737E}" destId="{EEE451F8-DFDB-4B6E-89B2-913582FC5782}" srcOrd="1" destOrd="0" presId="urn:microsoft.com/office/officeart/2005/8/layout/hierarchy1"/>
    <dgm:cxn modelId="{4F926081-B8D1-45CD-A8AC-A01707B14FC9}" type="presParOf" srcId="{213AF8C6-3D0C-4594-92EF-0C65E07456CD}" destId="{788809C3-127C-4E3F-B6DB-AA0C0366B083}" srcOrd="2" destOrd="0" presId="urn:microsoft.com/office/officeart/2005/8/layout/hierarchy1"/>
    <dgm:cxn modelId="{3BDAEBAF-46D7-4E02-8337-ED3DABD162B7}" type="presParOf" srcId="{213AF8C6-3D0C-4594-92EF-0C65E07456CD}" destId="{0D3C0930-08FA-4382-BD2D-794E66276A63}" srcOrd="3" destOrd="0" presId="urn:microsoft.com/office/officeart/2005/8/layout/hierarchy1"/>
    <dgm:cxn modelId="{703B7786-B1AE-4868-8FD0-2DC7B752D25D}" type="presParOf" srcId="{0D3C0930-08FA-4382-BD2D-794E66276A63}" destId="{0C5CCCD9-1C72-4E28-8438-D4DD058756B8}" srcOrd="0" destOrd="0" presId="urn:microsoft.com/office/officeart/2005/8/layout/hierarchy1"/>
    <dgm:cxn modelId="{E9E52D65-A883-428A-B003-D06BADDF20FC}" type="presParOf" srcId="{0C5CCCD9-1C72-4E28-8438-D4DD058756B8}" destId="{E9470B5B-952A-4D9D-9B73-B45EF82E1886}" srcOrd="0" destOrd="0" presId="urn:microsoft.com/office/officeart/2005/8/layout/hierarchy1"/>
    <dgm:cxn modelId="{FBF5EBFD-A756-44E2-A2E6-4D525ACBF86A}" type="presParOf" srcId="{0C5CCCD9-1C72-4E28-8438-D4DD058756B8}" destId="{BB982E18-30DC-4FC3-B7F2-890479877B66}" srcOrd="1" destOrd="0" presId="urn:microsoft.com/office/officeart/2005/8/layout/hierarchy1"/>
    <dgm:cxn modelId="{450BB9F0-511B-41A2-933C-443955DC2E11}" type="presParOf" srcId="{0D3C0930-08FA-4382-BD2D-794E66276A63}" destId="{18AE9AE7-8199-4575-BE7C-BBB91B1E51B8}" srcOrd="1" destOrd="0" presId="urn:microsoft.com/office/officeart/2005/8/layout/hierarchy1"/>
    <dgm:cxn modelId="{4ABD7F49-8106-4B78-BBA1-F238B380A5AC}" type="presParOf" srcId="{18AE9AE7-8199-4575-BE7C-BBB91B1E51B8}" destId="{B0885610-91DB-4197-A616-2C40CFC2B8F9}" srcOrd="0" destOrd="0" presId="urn:microsoft.com/office/officeart/2005/8/layout/hierarchy1"/>
    <dgm:cxn modelId="{D8A6781E-C44C-4BE4-8DEC-2FB9794F3E95}" type="presParOf" srcId="{18AE9AE7-8199-4575-BE7C-BBB91B1E51B8}" destId="{892FAF78-9675-49FC-B4FB-596F08664ADF}" srcOrd="1" destOrd="0" presId="urn:microsoft.com/office/officeart/2005/8/layout/hierarchy1"/>
    <dgm:cxn modelId="{333176ED-CB37-40C0-A19C-7C34E13DC0F3}" type="presParOf" srcId="{892FAF78-9675-49FC-B4FB-596F08664ADF}" destId="{E589C406-4EBC-4ED4-8F88-43278F1B3469}" srcOrd="0" destOrd="0" presId="urn:microsoft.com/office/officeart/2005/8/layout/hierarchy1"/>
    <dgm:cxn modelId="{9756E57C-2942-4B5E-AD94-B329BD09B657}" type="presParOf" srcId="{E589C406-4EBC-4ED4-8F88-43278F1B3469}" destId="{4D16212D-E402-4AB9-8860-8CC036EB1FE1}" srcOrd="0" destOrd="0" presId="urn:microsoft.com/office/officeart/2005/8/layout/hierarchy1"/>
    <dgm:cxn modelId="{29CA9B20-6D4F-4930-96AD-E9A75E6A97CC}" type="presParOf" srcId="{E589C406-4EBC-4ED4-8F88-43278F1B3469}" destId="{0B8DFDA1-378E-474D-A5BA-D8485F45F898}" srcOrd="1" destOrd="0" presId="urn:microsoft.com/office/officeart/2005/8/layout/hierarchy1"/>
    <dgm:cxn modelId="{002227AE-82F4-4C93-8A45-1A62A9E0A425}" type="presParOf" srcId="{892FAF78-9675-49FC-B4FB-596F08664ADF}" destId="{6991C810-CE6C-4509-A21F-7D4FBC23C03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8463F0-E313-4BCD-9920-E08F0168DF72}" type="doc">
      <dgm:prSet loTypeId="urn:microsoft.com/office/officeart/2005/8/layout/hierarchy1" loCatId="hierarchy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DC8319CC-F6CB-446D-BAEB-2BC6EE8F10F2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So‘fi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Ollayor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B82228-AF20-4DF6-B1AF-7431504A6406}" type="parTrans" cxnId="{5F8AAA4F-CC60-45BF-89C0-D059BBBD1841}">
      <dgm:prSet/>
      <dgm:spPr/>
      <dgm:t>
        <a:bodyPr/>
        <a:lstStyle/>
        <a:p>
          <a:endParaRPr lang="ru-RU"/>
        </a:p>
      </dgm:t>
    </dgm:pt>
    <dgm:pt modelId="{90C28494-9096-43E3-996C-0E58F6AE64D1}" type="sibTrans" cxnId="{5F8AAA4F-CC60-45BF-89C0-D059BBBD1841}">
      <dgm:prSet/>
      <dgm:spPr/>
      <dgm:t>
        <a:bodyPr/>
        <a:lstStyle/>
        <a:p>
          <a:endParaRPr lang="ru-RU"/>
        </a:p>
      </dgm:t>
    </dgm:pt>
    <dgm:pt modelId="{6B94B421-2EED-4161-84F3-A3AE13EC6349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Qo’qon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xonligida</a:t>
          </a:r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ta’lim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0F06C8-259F-43C0-A25E-A9E5349EF86F}" type="sibTrans" cxnId="{EB6B2ADB-0B44-49E3-A493-8C6F500909B3}">
      <dgm:prSet/>
      <dgm:spPr/>
      <dgm:t>
        <a:bodyPr/>
        <a:lstStyle/>
        <a:p>
          <a:endParaRPr lang="ru-RU"/>
        </a:p>
      </dgm:t>
    </dgm:pt>
    <dgm:pt modelId="{9C5341DE-BD26-4B97-9104-755458D36AF1}" type="parTrans" cxnId="{EB6B2ADB-0B44-49E3-A493-8C6F500909B3}">
      <dgm:prSet/>
      <dgm:spPr/>
      <dgm:t>
        <a:bodyPr/>
        <a:lstStyle/>
        <a:p>
          <a:endParaRPr lang="ru-RU"/>
        </a:p>
      </dgm:t>
    </dgm:pt>
    <dgm:pt modelId="{7421978E-B9DF-4CCA-BA37-A4D8327F7840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Arab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alifbosi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E2C4F7-E70A-4C23-ACDF-D213D31E66D7}" type="sibTrans" cxnId="{F12BEE74-717E-413F-A808-ED48CAC6ACA0}">
      <dgm:prSet/>
      <dgm:spPr/>
      <dgm:t>
        <a:bodyPr/>
        <a:lstStyle/>
        <a:p>
          <a:endParaRPr lang="ru-RU"/>
        </a:p>
      </dgm:t>
    </dgm:pt>
    <dgm:pt modelId="{0F1D37AD-4985-491D-99E6-FAF2A8BACC4B}" type="parTrans" cxnId="{F12BEE74-717E-413F-A808-ED48CAC6ACA0}">
      <dgm:prSet/>
      <dgm:spPr/>
      <dgm:t>
        <a:bodyPr/>
        <a:lstStyle/>
        <a:p>
          <a:endParaRPr lang="ru-RU"/>
        </a:p>
      </dgm:t>
    </dgm:pt>
    <dgm:pt modelId="{35380476-5575-4353-8F9D-BC6EC98FAAF1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Anbar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Otin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986C92-F30B-428C-B812-F43CFBBE7924}" type="sibTrans" cxnId="{2ACDF1A5-9A8F-4C97-8B7B-141F4E302420}">
      <dgm:prSet/>
      <dgm:spPr/>
      <dgm:t>
        <a:bodyPr/>
        <a:lstStyle/>
        <a:p>
          <a:endParaRPr lang="ru-RU"/>
        </a:p>
      </dgm:t>
    </dgm:pt>
    <dgm:pt modelId="{D312FB39-B670-48B0-BFF4-1AAE9CE62B31}" type="parTrans" cxnId="{2ACDF1A5-9A8F-4C97-8B7B-141F4E302420}">
      <dgm:prSet/>
      <dgm:spPr/>
      <dgm:t>
        <a:bodyPr/>
        <a:lstStyle/>
        <a:p>
          <a:endParaRPr lang="ru-RU"/>
        </a:p>
      </dgm:t>
    </dgm:pt>
    <dgm:pt modelId="{1FB1E4AA-7910-4988-A91B-7B808F1B0EA2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Haftiyak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7A8E78-5FCB-4FF4-88AD-C4B651CC4D55}" type="sibTrans" cxnId="{0189E83F-4E1A-4F87-B220-9AA2CD66E82B}">
      <dgm:prSet/>
      <dgm:spPr/>
      <dgm:t>
        <a:bodyPr/>
        <a:lstStyle/>
        <a:p>
          <a:endParaRPr lang="ru-RU"/>
        </a:p>
      </dgm:t>
    </dgm:pt>
    <dgm:pt modelId="{D1A1620F-AEB4-4282-B265-7E338182B3F6}" type="parTrans" cxnId="{0189E83F-4E1A-4F87-B220-9AA2CD66E82B}">
      <dgm:prSet/>
      <dgm:spPr/>
      <dgm:t>
        <a:bodyPr/>
        <a:lstStyle/>
        <a:p>
          <a:endParaRPr lang="ru-RU"/>
        </a:p>
      </dgm:t>
    </dgm:pt>
    <dgm:pt modelId="{B4314AE3-3253-4B8E-A9B6-6DB3C48A08B3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Maktabxona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070751-4D1D-42C2-9114-919C9CA88B95}" type="sibTrans" cxnId="{D72EBBD3-3987-4B4D-AEB0-2D97C57512EF}">
      <dgm:prSet/>
      <dgm:spPr/>
      <dgm:t>
        <a:bodyPr/>
        <a:lstStyle/>
        <a:p>
          <a:endParaRPr lang="ru-RU"/>
        </a:p>
      </dgm:t>
    </dgm:pt>
    <dgm:pt modelId="{312C924F-39AC-4726-ADA9-7315D31AF59A}" type="parTrans" cxnId="{D72EBBD3-3987-4B4D-AEB0-2D97C57512EF}">
      <dgm:prSet/>
      <dgm:spPr/>
      <dgm:t>
        <a:bodyPr/>
        <a:lstStyle/>
        <a:p>
          <a:endParaRPr lang="ru-RU"/>
        </a:p>
      </dgm:t>
    </dgm:pt>
    <dgm:pt modelId="{B63A4AFA-6434-4599-919B-6DB345650904}" type="pres">
      <dgm:prSet presAssocID="{A58463F0-E313-4BCD-9920-E08F0168DF7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C1A1375-6FCA-4C9C-A857-DA6A24D2483B}" type="pres">
      <dgm:prSet presAssocID="{6B94B421-2EED-4161-84F3-A3AE13EC6349}" presName="hierRoot1" presStyleCnt="0"/>
      <dgm:spPr/>
    </dgm:pt>
    <dgm:pt modelId="{BFAE06CD-B60E-4A70-BCA4-AA413EAAE177}" type="pres">
      <dgm:prSet presAssocID="{6B94B421-2EED-4161-84F3-A3AE13EC6349}" presName="composite" presStyleCnt="0"/>
      <dgm:spPr/>
    </dgm:pt>
    <dgm:pt modelId="{6635049F-B293-4F92-8B96-53CB3EEC9AB5}" type="pres">
      <dgm:prSet presAssocID="{6B94B421-2EED-4161-84F3-A3AE13EC6349}" presName="background" presStyleLbl="node0" presStyleIdx="0" presStyleCnt="1"/>
      <dgm:spPr/>
    </dgm:pt>
    <dgm:pt modelId="{8E42865D-8F33-45AC-B69A-A9A59F8DF73A}" type="pres">
      <dgm:prSet presAssocID="{6B94B421-2EED-4161-84F3-A3AE13EC6349}" presName="text" presStyleLbl="fgAcc0" presStyleIdx="0" presStyleCnt="1">
        <dgm:presLayoutVars>
          <dgm:chPref val="3"/>
        </dgm:presLayoutVars>
      </dgm:prSet>
      <dgm:spPr/>
    </dgm:pt>
    <dgm:pt modelId="{213AF8C6-3D0C-4594-92EF-0C65E07456CD}" type="pres">
      <dgm:prSet presAssocID="{6B94B421-2EED-4161-84F3-A3AE13EC6349}" presName="hierChild2" presStyleCnt="0"/>
      <dgm:spPr/>
    </dgm:pt>
    <dgm:pt modelId="{0E4D8842-3921-4702-92A3-2518CD3D5826}" type="pres">
      <dgm:prSet presAssocID="{312C924F-39AC-4726-ADA9-7315D31AF59A}" presName="Name10" presStyleLbl="parChTrans1D2" presStyleIdx="0" presStyleCnt="2"/>
      <dgm:spPr/>
    </dgm:pt>
    <dgm:pt modelId="{3B5D67DA-69DF-4B8B-B316-BC0B44550073}" type="pres">
      <dgm:prSet presAssocID="{B4314AE3-3253-4B8E-A9B6-6DB3C48A08B3}" presName="hierRoot2" presStyleCnt="0"/>
      <dgm:spPr/>
    </dgm:pt>
    <dgm:pt modelId="{F8FAC8B6-0674-45E5-B566-FA78C7CD3F63}" type="pres">
      <dgm:prSet presAssocID="{B4314AE3-3253-4B8E-A9B6-6DB3C48A08B3}" presName="composite2" presStyleCnt="0"/>
      <dgm:spPr/>
    </dgm:pt>
    <dgm:pt modelId="{D2CB7855-820D-447D-A168-D09C5D7E54E7}" type="pres">
      <dgm:prSet presAssocID="{B4314AE3-3253-4B8E-A9B6-6DB3C48A08B3}" presName="background2" presStyleLbl="node2" presStyleIdx="0" presStyleCnt="2"/>
      <dgm:spPr/>
    </dgm:pt>
    <dgm:pt modelId="{CB76E0E4-F01F-45FE-B2D4-FFF7D8937988}" type="pres">
      <dgm:prSet presAssocID="{B4314AE3-3253-4B8E-A9B6-6DB3C48A08B3}" presName="text2" presStyleLbl="fgAcc2" presStyleIdx="0" presStyleCnt="2">
        <dgm:presLayoutVars>
          <dgm:chPref val="3"/>
        </dgm:presLayoutVars>
      </dgm:prSet>
      <dgm:spPr/>
    </dgm:pt>
    <dgm:pt modelId="{128E1067-7028-4F86-B23E-B2B057856F40}" type="pres">
      <dgm:prSet presAssocID="{B4314AE3-3253-4B8E-A9B6-6DB3C48A08B3}" presName="hierChild3" presStyleCnt="0"/>
      <dgm:spPr/>
    </dgm:pt>
    <dgm:pt modelId="{688C64E4-2032-48FF-B915-95605A083680}" type="pres">
      <dgm:prSet presAssocID="{0F1D37AD-4985-491D-99E6-FAF2A8BACC4B}" presName="Name17" presStyleLbl="parChTrans1D3" presStyleIdx="0" presStyleCnt="3"/>
      <dgm:spPr/>
    </dgm:pt>
    <dgm:pt modelId="{415B8B81-F399-410B-B921-B89B4B210805}" type="pres">
      <dgm:prSet presAssocID="{7421978E-B9DF-4CCA-BA37-A4D8327F7840}" presName="hierRoot3" presStyleCnt="0"/>
      <dgm:spPr/>
    </dgm:pt>
    <dgm:pt modelId="{6EE74463-483A-4E98-81D3-7D51CBAD62D5}" type="pres">
      <dgm:prSet presAssocID="{7421978E-B9DF-4CCA-BA37-A4D8327F7840}" presName="composite3" presStyleCnt="0"/>
      <dgm:spPr/>
    </dgm:pt>
    <dgm:pt modelId="{A09298DF-F737-463D-BECA-AA03D188323E}" type="pres">
      <dgm:prSet presAssocID="{7421978E-B9DF-4CCA-BA37-A4D8327F7840}" presName="background3" presStyleLbl="node3" presStyleIdx="0" presStyleCnt="3"/>
      <dgm:spPr/>
    </dgm:pt>
    <dgm:pt modelId="{ACC6CC58-DE2B-4EE4-BE67-ED37A258F1F1}" type="pres">
      <dgm:prSet presAssocID="{7421978E-B9DF-4CCA-BA37-A4D8327F7840}" presName="text3" presStyleLbl="fgAcc3" presStyleIdx="0" presStyleCnt="3">
        <dgm:presLayoutVars>
          <dgm:chPref val="3"/>
        </dgm:presLayoutVars>
      </dgm:prSet>
      <dgm:spPr/>
    </dgm:pt>
    <dgm:pt modelId="{D8805596-5DDC-4901-883F-F9163969915A}" type="pres">
      <dgm:prSet presAssocID="{7421978E-B9DF-4CCA-BA37-A4D8327F7840}" presName="hierChild4" presStyleCnt="0"/>
      <dgm:spPr/>
    </dgm:pt>
    <dgm:pt modelId="{1AC9E827-5D1E-4138-BFD5-2141CECFEC36}" type="pres">
      <dgm:prSet presAssocID="{D312FB39-B670-48B0-BFF4-1AAE9CE62B31}" presName="Name17" presStyleLbl="parChTrans1D3" presStyleIdx="1" presStyleCnt="3"/>
      <dgm:spPr/>
    </dgm:pt>
    <dgm:pt modelId="{036B46F4-4B61-4E10-96DD-D77FFD7C737E}" type="pres">
      <dgm:prSet presAssocID="{35380476-5575-4353-8F9D-BC6EC98FAAF1}" presName="hierRoot3" presStyleCnt="0"/>
      <dgm:spPr/>
    </dgm:pt>
    <dgm:pt modelId="{BF9A7CF2-BEB1-403C-B1AD-BB1DB7474D76}" type="pres">
      <dgm:prSet presAssocID="{35380476-5575-4353-8F9D-BC6EC98FAAF1}" presName="composite3" presStyleCnt="0"/>
      <dgm:spPr/>
    </dgm:pt>
    <dgm:pt modelId="{3403201B-ABBB-4C1F-918D-C7EE61A98AFC}" type="pres">
      <dgm:prSet presAssocID="{35380476-5575-4353-8F9D-BC6EC98FAAF1}" presName="background3" presStyleLbl="node3" presStyleIdx="1" presStyleCnt="3"/>
      <dgm:spPr/>
    </dgm:pt>
    <dgm:pt modelId="{F554E3B7-77DE-4540-B26C-452978616096}" type="pres">
      <dgm:prSet presAssocID="{35380476-5575-4353-8F9D-BC6EC98FAAF1}" presName="text3" presStyleLbl="fgAcc3" presStyleIdx="1" presStyleCnt="3">
        <dgm:presLayoutVars>
          <dgm:chPref val="3"/>
        </dgm:presLayoutVars>
      </dgm:prSet>
      <dgm:spPr/>
    </dgm:pt>
    <dgm:pt modelId="{EEE451F8-DFDB-4B6E-89B2-913582FC5782}" type="pres">
      <dgm:prSet presAssocID="{35380476-5575-4353-8F9D-BC6EC98FAAF1}" presName="hierChild4" presStyleCnt="0"/>
      <dgm:spPr/>
    </dgm:pt>
    <dgm:pt modelId="{788809C3-127C-4E3F-B6DB-AA0C0366B083}" type="pres">
      <dgm:prSet presAssocID="{D1A1620F-AEB4-4282-B265-7E338182B3F6}" presName="Name10" presStyleLbl="parChTrans1D2" presStyleIdx="1" presStyleCnt="2"/>
      <dgm:spPr/>
    </dgm:pt>
    <dgm:pt modelId="{0D3C0930-08FA-4382-BD2D-794E66276A63}" type="pres">
      <dgm:prSet presAssocID="{1FB1E4AA-7910-4988-A91B-7B808F1B0EA2}" presName="hierRoot2" presStyleCnt="0"/>
      <dgm:spPr/>
    </dgm:pt>
    <dgm:pt modelId="{0C5CCCD9-1C72-4E28-8438-D4DD058756B8}" type="pres">
      <dgm:prSet presAssocID="{1FB1E4AA-7910-4988-A91B-7B808F1B0EA2}" presName="composite2" presStyleCnt="0"/>
      <dgm:spPr/>
    </dgm:pt>
    <dgm:pt modelId="{E9470B5B-952A-4D9D-9B73-B45EF82E1886}" type="pres">
      <dgm:prSet presAssocID="{1FB1E4AA-7910-4988-A91B-7B808F1B0EA2}" presName="background2" presStyleLbl="node2" presStyleIdx="1" presStyleCnt="2"/>
      <dgm:spPr/>
    </dgm:pt>
    <dgm:pt modelId="{BB982E18-30DC-4FC3-B7F2-890479877B66}" type="pres">
      <dgm:prSet presAssocID="{1FB1E4AA-7910-4988-A91B-7B808F1B0EA2}" presName="text2" presStyleLbl="fgAcc2" presStyleIdx="1" presStyleCnt="2">
        <dgm:presLayoutVars>
          <dgm:chPref val="3"/>
        </dgm:presLayoutVars>
      </dgm:prSet>
      <dgm:spPr/>
    </dgm:pt>
    <dgm:pt modelId="{18AE9AE7-8199-4575-BE7C-BBB91B1E51B8}" type="pres">
      <dgm:prSet presAssocID="{1FB1E4AA-7910-4988-A91B-7B808F1B0EA2}" presName="hierChild3" presStyleCnt="0"/>
      <dgm:spPr/>
    </dgm:pt>
    <dgm:pt modelId="{B0885610-91DB-4197-A616-2C40CFC2B8F9}" type="pres">
      <dgm:prSet presAssocID="{C8B82228-AF20-4DF6-B1AF-7431504A6406}" presName="Name17" presStyleLbl="parChTrans1D3" presStyleIdx="2" presStyleCnt="3"/>
      <dgm:spPr/>
    </dgm:pt>
    <dgm:pt modelId="{892FAF78-9675-49FC-B4FB-596F08664ADF}" type="pres">
      <dgm:prSet presAssocID="{DC8319CC-F6CB-446D-BAEB-2BC6EE8F10F2}" presName="hierRoot3" presStyleCnt="0"/>
      <dgm:spPr/>
    </dgm:pt>
    <dgm:pt modelId="{E589C406-4EBC-4ED4-8F88-43278F1B3469}" type="pres">
      <dgm:prSet presAssocID="{DC8319CC-F6CB-446D-BAEB-2BC6EE8F10F2}" presName="composite3" presStyleCnt="0"/>
      <dgm:spPr/>
    </dgm:pt>
    <dgm:pt modelId="{4D16212D-E402-4AB9-8860-8CC036EB1FE1}" type="pres">
      <dgm:prSet presAssocID="{DC8319CC-F6CB-446D-BAEB-2BC6EE8F10F2}" presName="background3" presStyleLbl="node3" presStyleIdx="2" presStyleCnt="3"/>
      <dgm:spPr/>
    </dgm:pt>
    <dgm:pt modelId="{0B8DFDA1-378E-474D-A5BA-D8485F45F898}" type="pres">
      <dgm:prSet presAssocID="{DC8319CC-F6CB-446D-BAEB-2BC6EE8F10F2}" presName="text3" presStyleLbl="fgAcc3" presStyleIdx="2" presStyleCnt="3">
        <dgm:presLayoutVars>
          <dgm:chPref val="3"/>
        </dgm:presLayoutVars>
      </dgm:prSet>
      <dgm:spPr/>
    </dgm:pt>
    <dgm:pt modelId="{6991C810-CE6C-4509-A21F-7D4FBC23C03A}" type="pres">
      <dgm:prSet presAssocID="{DC8319CC-F6CB-446D-BAEB-2BC6EE8F10F2}" presName="hierChild4" presStyleCnt="0"/>
      <dgm:spPr/>
    </dgm:pt>
  </dgm:ptLst>
  <dgm:cxnLst>
    <dgm:cxn modelId="{266A423A-5C19-4DA7-B5AD-C2FB4D8FD684}" type="presOf" srcId="{C8B82228-AF20-4DF6-B1AF-7431504A6406}" destId="{B0885610-91DB-4197-A616-2C40CFC2B8F9}" srcOrd="0" destOrd="0" presId="urn:microsoft.com/office/officeart/2005/8/layout/hierarchy1"/>
    <dgm:cxn modelId="{CF67323E-8872-44EF-BC78-B1A711555C58}" type="presOf" srcId="{D1A1620F-AEB4-4282-B265-7E338182B3F6}" destId="{788809C3-127C-4E3F-B6DB-AA0C0366B083}" srcOrd="0" destOrd="0" presId="urn:microsoft.com/office/officeart/2005/8/layout/hierarchy1"/>
    <dgm:cxn modelId="{0189E83F-4E1A-4F87-B220-9AA2CD66E82B}" srcId="{6B94B421-2EED-4161-84F3-A3AE13EC6349}" destId="{1FB1E4AA-7910-4988-A91B-7B808F1B0EA2}" srcOrd="1" destOrd="0" parTransId="{D1A1620F-AEB4-4282-B265-7E338182B3F6}" sibTransId="{D07A8E78-5FCB-4FF4-88AD-C4B651CC4D55}"/>
    <dgm:cxn modelId="{6020895B-299F-4054-8BC2-7C119BC8B939}" type="presOf" srcId="{DC8319CC-F6CB-446D-BAEB-2BC6EE8F10F2}" destId="{0B8DFDA1-378E-474D-A5BA-D8485F45F898}" srcOrd="0" destOrd="0" presId="urn:microsoft.com/office/officeart/2005/8/layout/hierarchy1"/>
    <dgm:cxn modelId="{40B08C5E-3817-4B4E-9466-7A3F74EDB79A}" type="presOf" srcId="{6B94B421-2EED-4161-84F3-A3AE13EC6349}" destId="{8E42865D-8F33-45AC-B69A-A9A59F8DF73A}" srcOrd="0" destOrd="0" presId="urn:microsoft.com/office/officeart/2005/8/layout/hierarchy1"/>
    <dgm:cxn modelId="{B7995E42-8209-4FEE-A8BB-529797951238}" type="presOf" srcId="{D312FB39-B670-48B0-BFF4-1AAE9CE62B31}" destId="{1AC9E827-5D1E-4138-BFD5-2141CECFEC36}" srcOrd="0" destOrd="0" presId="urn:microsoft.com/office/officeart/2005/8/layout/hierarchy1"/>
    <dgm:cxn modelId="{E68AAF4C-3F12-4E77-ACB6-3757793CAE08}" type="presOf" srcId="{B4314AE3-3253-4B8E-A9B6-6DB3C48A08B3}" destId="{CB76E0E4-F01F-45FE-B2D4-FFF7D8937988}" srcOrd="0" destOrd="0" presId="urn:microsoft.com/office/officeart/2005/8/layout/hierarchy1"/>
    <dgm:cxn modelId="{69F7FB4D-0D78-4A28-9166-0D793599280F}" type="presOf" srcId="{7421978E-B9DF-4CCA-BA37-A4D8327F7840}" destId="{ACC6CC58-DE2B-4EE4-BE67-ED37A258F1F1}" srcOrd="0" destOrd="0" presId="urn:microsoft.com/office/officeart/2005/8/layout/hierarchy1"/>
    <dgm:cxn modelId="{5F8AAA4F-CC60-45BF-89C0-D059BBBD1841}" srcId="{1FB1E4AA-7910-4988-A91B-7B808F1B0EA2}" destId="{DC8319CC-F6CB-446D-BAEB-2BC6EE8F10F2}" srcOrd="0" destOrd="0" parTransId="{C8B82228-AF20-4DF6-B1AF-7431504A6406}" sibTransId="{90C28494-9096-43E3-996C-0E58F6AE64D1}"/>
    <dgm:cxn modelId="{B1E5EF51-8E64-4F2E-ABF4-92C558D2E814}" type="presOf" srcId="{35380476-5575-4353-8F9D-BC6EC98FAAF1}" destId="{F554E3B7-77DE-4540-B26C-452978616096}" srcOrd="0" destOrd="0" presId="urn:microsoft.com/office/officeart/2005/8/layout/hierarchy1"/>
    <dgm:cxn modelId="{F12BEE74-717E-413F-A808-ED48CAC6ACA0}" srcId="{B4314AE3-3253-4B8E-A9B6-6DB3C48A08B3}" destId="{7421978E-B9DF-4CCA-BA37-A4D8327F7840}" srcOrd="0" destOrd="0" parTransId="{0F1D37AD-4985-491D-99E6-FAF2A8BACC4B}" sibTransId="{CCE2C4F7-E70A-4C23-ACDF-D213D31E66D7}"/>
    <dgm:cxn modelId="{2C1AEE86-3227-4346-9889-549B6BFC8587}" type="presOf" srcId="{0F1D37AD-4985-491D-99E6-FAF2A8BACC4B}" destId="{688C64E4-2032-48FF-B915-95605A083680}" srcOrd="0" destOrd="0" presId="urn:microsoft.com/office/officeart/2005/8/layout/hierarchy1"/>
    <dgm:cxn modelId="{D1B5078F-AB56-458C-9110-2C0C3CA4B3AF}" type="presOf" srcId="{A58463F0-E313-4BCD-9920-E08F0168DF72}" destId="{B63A4AFA-6434-4599-919B-6DB345650904}" srcOrd="0" destOrd="0" presId="urn:microsoft.com/office/officeart/2005/8/layout/hierarchy1"/>
    <dgm:cxn modelId="{6ACCD898-B671-4F33-ACE8-39D57EBF1CA3}" type="presOf" srcId="{312C924F-39AC-4726-ADA9-7315D31AF59A}" destId="{0E4D8842-3921-4702-92A3-2518CD3D5826}" srcOrd="0" destOrd="0" presId="urn:microsoft.com/office/officeart/2005/8/layout/hierarchy1"/>
    <dgm:cxn modelId="{2ACDF1A5-9A8F-4C97-8B7B-141F4E302420}" srcId="{B4314AE3-3253-4B8E-A9B6-6DB3C48A08B3}" destId="{35380476-5575-4353-8F9D-BC6EC98FAAF1}" srcOrd="1" destOrd="0" parTransId="{D312FB39-B670-48B0-BFF4-1AAE9CE62B31}" sibTransId="{BD986C92-F30B-428C-B812-F43CFBBE7924}"/>
    <dgm:cxn modelId="{7D8FFCC7-ACB4-44D3-AF68-D89DC93A766C}" type="presOf" srcId="{1FB1E4AA-7910-4988-A91B-7B808F1B0EA2}" destId="{BB982E18-30DC-4FC3-B7F2-890479877B66}" srcOrd="0" destOrd="0" presId="urn:microsoft.com/office/officeart/2005/8/layout/hierarchy1"/>
    <dgm:cxn modelId="{D72EBBD3-3987-4B4D-AEB0-2D97C57512EF}" srcId="{6B94B421-2EED-4161-84F3-A3AE13EC6349}" destId="{B4314AE3-3253-4B8E-A9B6-6DB3C48A08B3}" srcOrd="0" destOrd="0" parTransId="{312C924F-39AC-4726-ADA9-7315D31AF59A}" sibTransId="{99070751-4D1D-42C2-9114-919C9CA88B95}"/>
    <dgm:cxn modelId="{EB6B2ADB-0B44-49E3-A493-8C6F500909B3}" srcId="{A58463F0-E313-4BCD-9920-E08F0168DF72}" destId="{6B94B421-2EED-4161-84F3-A3AE13EC6349}" srcOrd="0" destOrd="0" parTransId="{9C5341DE-BD26-4B97-9104-755458D36AF1}" sibTransId="{340F06C8-259F-43C0-A25E-A9E5349EF86F}"/>
    <dgm:cxn modelId="{2685AE00-12DA-4FDD-875B-7057275B043C}" type="presParOf" srcId="{B63A4AFA-6434-4599-919B-6DB345650904}" destId="{8C1A1375-6FCA-4C9C-A857-DA6A24D2483B}" srcOrd="0" destOrd="0" presId="urn:microsoft.com/office/officeart/2005/8/layout/hierarchy1"/>
    <dgm:cxn modelId="{E67165D5-7E34-4CB0-BAE5-419F6D01DFCE}" type="presParOf" srcId="{8C1A1375-6FCA-4C9C-A857-DA6A24D2483B}" destId="{BFAE06CD-B60E-4A70-BCA4-AA413EAAE177}" srcOrd="0" destOrd="0" presId="urn:microsoft.com/office/officeart/2005/8/layout/hierarchy1"/>
    <dgm:cxn modelId="{615BF65F-4739-4964-AC86-DF68331CA1E1}" type="presParOf" srcId="{BFAE06CD-B60E-4A70-BCA4-AA413EAAE177}" destId="{6635049F-B293-4F92-8B96-53CB3EEC9AB5}" srcOrd="0" destOrd="0" presId="urn:microsoft.com/office/officeart/2005/8/layout/hierarchy1"/>
    <dgm:cxn modelId="{89AF275A-4BBB-40A6-8931-1787B034CD84}" type="presParOf" srcId="{BFAE06CD-B60E-4A70-BCA4-AA413EAAE177}" destId="{8E42865D-8F33-45AC-B69A-A9A59F8DF73A}" srcOrd="1" destOrd="0" presId="urn:microsoft.com/office/officeart/2005/8/layout/hierarchy1"/>
    <dgm:cxn modelId="{B22AC1A1-1562-45E9-91E1-75F0F60E5727}" type="presParOf" srcId="{8C1A1375-6FCA-4C9C-A857-DA6A24D2483B}" destId="{213AF8C6-3D0C-4594-92EF-0C65E07456CD}" srcOrd="1" destOrd="0" presId="urn:microsoft.com/office/officeart/2005/8/layout/hierarchy1"/>
    <dgm:cxn modelId="{F6BC9B68-3A5E-4D0E-B902-E95E5EC3812A}" type="presParOf" srcId="{213AF8C6-3D0C-4594-92EF-0C65E07456CD}" destId="{0E4D8842-3921-4702-92A3-2518CD3D5826}" srcOrd="0" destOrd="0" presId="urn:microsoft.com/office/officeart/2005/8/layout/hierarchy1"/>
    <dgm:cxn modelId="{59B9A3D2-4944-489D-9420-4B045BA3E690}" type="presParOf" srcId="{213AF8C6-3D0C-4594-92EF-0C65E07456CD}" destId="{3B5D67DA-69DF-4B8B-B316-BC0B44550073}" srcOrd="1" destOrd="0" presId="urn:microsoft.com/office/officeart/2005/8/layout/hierarchy1"/>
    <dgm:cxn modelId="{2DC4CD2B-FDCB-4E9D-A9E5-441DB11041EA}" type="presParOf" srcId="{3B5D67DA-69DF-4B8B-B316-BC0B44550073}" destId="{F8FAC8B6-0674-45E5-B566-FA78C7CD3F63}" srcOrd="0" destOrd="0" presId="urn:microsoft.com/office/officeart/2005/8/layout/hierarchy1"/>
    <dgm:cxn modelId="{15F65985-450D-4042-A679-80C36B6C065C}" type="presParOf" srcId="{F8FAC8B6-0674-45E5-B566-FA78C7CD3F63}" destId="{D2CB7855-820D-447D-A168-D09C5D7E54E7}" srcOrd="0" destOrd="0" presId="urn:microsoft.com/office/officeart/2005/8/layout/hierarchy1"/>
    <dgm:cxn modelId="{0030E628-4CAA-47FC-807C-A749F4B46326}" type="presParOf" srcId="{F8FAC8B6-0674-45E5-B566-FA78C7CD3F63}" destId="{CB76E0E4-F01F-45FE-B2D4-FFF7D8937988}" srcOrd="1" destOrd="0" presId="urn:microsoft.com/office/officeart/2005/8/layout/hierarchy1"/>
    <dgm:cxn modelId="{E08DEDC2-60EC-43DD-B9D8-77561EA91EFA}" type="presParOf" srcId="{3B5D67DA-69DF-4B8B-B316-BC0B44550073}" destId="{128E1067-7028-4F86-B23E-B2B057856F40}" srcOrd="1" destOrd="0" presId="urn:microsoft.com/office/officeart/2005/8/layout/hierarchy1"/>
    <dgm:cxn modelId="{BCDC8647-4633-4474-8339-36408B2A37C9}" type="presParOf" srcId="{128E1067-7028-4F86-B23E-B2B057856F40}" destId="{688C64E4-2032-48FF-B915-95605A083680}" srcOrd="0" destOrd="0" presId="urn:microsoft.com/office/officeart/2005/8/layout/hierarchy1"/>
    <dgm:cxn modelId="{B17B9F4B-4925-4D94-897A-5842501BE54D}" type="presParOf" srcId="{128E1067-7028-4F86-B23E-B2B057856F40}" destId="{415B8B81-F399-410B-B921-B89B4B210805}" srcOrd="1" destOrd="0" presId="urn:microsoft.com/office/officeart/2005/8/layout/hierarchy1"/>
    <dgm:cxn modelId="{658BDD05-92F6-434D-A292-137EFF35676C}" type="presParOf" srcId="{415B8B81-F399-410B-B921-B89B4B210805}" destId="{6EE74463-483A-4E98-81D3-7D51CBAD62D5}" srcOrd="0" destOrd="0" presId="urn:microsoft.com/office/officeart/2005/8/layout/hierarchy1"/>
    <dgm:cxn modelId="{8B03DF86-2DE3-4856-BEB2-9A85FB5C0A89}" type="presParOf" srcId="{6EE74463-483A-4E98-81D3-7D51CBAD62D5}" destId="{A09298DF-F737-463D-BECA-AA03D188323E}" srcOrd="0" destOrd="0" presId="urn:microsoft.com/office/officeart/2005/8/layout/hierarchy1"/>
    <dgm:cxn modelId="{06D60960-D42C-4811-B6EA-378C39AA515F}" type="presParOf" srcId="{6EE74463-483A-4E98-81D3-7D51CBAD62D5}" destId="{ACC6CC58-DE2B-4EE4-BE67-ED37A258F1F1}" srcOrd="1" destOrd="0" presId="urn:microsoft.com/office/officeart/2005/8/layout/hierarchy1"/>
    <dgm:cxn modelId="{D3A338CA-3ABC-4B5A-BEE6-83232B21E94C}" type="presParOf" srcId="{415B8B81-F399-410B-B921-B89B4B210805}" destId="{D8805596-5DDC-4901-883F-F9163969915A}" srcOrd="1" destOrd="0" presId="urn:microsoft.com/office/officeart/2005/8/layout/hierarchy1"/>
    <dgm:cxn modelId="{791E180F-AF70-4D2B-B1DB-B242E3A8F712}" type="presParOf" srcId="{128E1067-7028-4F86-B23E-B2B057856F40}" destId="{1AC9E827-5D1E-4138-BFD5-2141CECFEC36}" srcOrd="2" destOrd="0" presId="urn:microsoft.com/office/officeart/2005/8/layout/hierarchy1"/>
    <dgm:cxn modelId="{C0DFEF94-102E-4C14-8FCD-9F0EA3F7ED4C}" type="presParOf" srcId="{128E1067-7028-4F86-B23E-B2B057856F40}" destId="{036B46F4-4B61-4E10-96DD-D77FFD7C737E}" srcOrd="3" destOrd="0" presId="urn:microsoft.com/office/officeart/2005/8/layout/hierarchy1"/>
    <dgm:cxn modelId="{B3A6CA31-6384-4CCB-BEB7-8CCC96C5DFE9}" type="presParOf" srcId="{036B46F4-4B61-4E10-96DD-D77FFD7C737E}" destId="{BF9A7CF2-BEB1-403C-B1AD-BB1DB7474D76}" srcOrd="0" destOrd="0" presId="urn:microsoft.com/office/officeart/2005/8/layout/hierarchy1"/>
    <dgm:cxn modelId="{062D0827-A612-4A39-9640-5222AC0BAE3B}" type="presParOf" srcId="{BF9A7CF2-BEB1-403C-B1AD-BB1DB7474D76}" destId="{3403201B-ABBB-4C1F-918D-C7EE61A98AFC}" srcOrd="0" destOrd="0" presId="urn:microsoft.com/office/officeart/2005/8/layout/hierarchy1"/>
    <dgm:cxn modelId="{CA9DCFFC-9740-455D-B071-529715FBD0EE}" type="presParOf" srcId="{BF9A7CF2-BEB1-403C-B1AD-BB1DB7474D76}" destId="{F554E3B7-77DE-4540-B26C-452978616096}" srcOrd="1" destOrd="0" presId="urn:microsoft.com/office/officeart/2005/8/layout/hierarchy1"/>
    <dgm:cxn modelId="{3CC03F2F-CFFA-446D-970F-24B1FBDDDA28}" type="presParOf" srcId="{036B46F4-4B61-4E10-96DD-D77FFD7C737E}" destId="{EEE451F8-DFDB-4B6E-89B2-913582FC5782}" srcOrd="1" destOrd="0" presId="urn:microsoft.com/office/officeart/2005/8/layout/hierarchy1"/>
    <dgm:cxn modelId="{4F926081-B8D1-45CD-A8AC-A01707B14FC9}" type="presParOf" srcId="{213AF8C6-3D0C-4594-92EF-0C65E07456CD}" destId="{788809C3-127C-4E3F-B6DB-AA0C0366B083}" srcOrd="2" destOrd="0" presId="urn:microsoft.com/office/officeart/2005/8/layout/hierarchy1"/>
    <dgm:cxn modelId="{3BDAEBAF-46D7-4E02-8337-ED3DABD162B7}" type="presParOf" srcId="{213AF8C6-3D0C-4594-92EF-0C65E07456CD}" destId="{0D3C0930-08FA-4382-BD2D-794E66276A63}" srcOrd="3" destOrd="0" presId="urn:microsoft.com/office/officeart/2005/8/layout/hierarchy1"/>
    <dgm:cxn modelId="{703B7786-B1AE-4868-8FD0-2DC7B752D25D}" type="presParOf" srcId="{0D3C0930-08FA-4382-BD2D-794E66276A63}" destId="{0C5CCCD9-1C72-4E28-8438-D4DD058756B8}" srcOrd="0" destOrd="0" presId="urn:microsoft.com/office/officeart/2005/8/layout/hierarchy1"/>
    <dgm:cxn modelId="{E9E52D65-A883-428A-B003-D06BADDF20FC}" type="presParOf" srcId="{0C5CCCD9-1C72-4E28-8438-D4DD058756B8}" destId="{E9470B5B-952A-4D9D-9B73-B45EF82E1886}" srcOrd="0" destOrd="0" presId="urn:microsoft.com/office/officeart/2005/8/layout/hierarchy1"/>
    <dgm:cxn modelId="{FBF5EBFD-A756-44E2-A2E6-4D525ACBF86A}" type="presParOf" srcId="{0C5CCCD9-1C72-4E28-8438-D4DD058756B8}" destId="{BB982E18-30DC-4FC3-B7F2-890479877B66}" srcOrd="1" destOrd="0" presId="urn:microsoft.com/office/officeart/2005/8/layout/hierarchy1"/>
    <dgm:cxn modelId="{450BB9F0-511B-41A2-933C-443955DC2E11}" type="presParOf" srcId="{0D3C0930-08FA-4382-BD2D-794E66276A63}" destId="{18AE9AE7-8199-4575-BE7C-BBB91B1E51B8}" srcOrd="1" destOrd="0" presId="urn:microsoft.com/office/officeart/2005/8/layout/hierarchy1"/>
    <dgm:cxn modelId="{4ABD7F49-8106-4B78-BBA1-F238B380A5AC}" type="presParOf" srcId="{18AE9AE7-8199-4575-BE7C-BBB91B1E51B8}" destId="{B0885610-91DB-4197-A616-2C40CFC2B8F9}" srcOrd="0" destOrd="0" presId="urn:microsoft.com/office/officeart/2005/8/layout/hierarchy1"/>
    <dgm:cxn modelId="{D8A6781E-C44C-4BE4-8DEC-2FB9794F3E95}" type="presParOf" srcId="{18AE9AE7-8199-4575-BE7C-BBB91B1E51B8}" destId="{892FAF78-9675-49FC-B4FB-596F08664ADF}" srcOrd="1" destOrd="0" presId="urn:microsoft.com/office/officeart/2005/8/layout/hierarchy1"/>
    <dgm:cxn modelId="{333176ED-CB37-40C0-A19C-7C34E13DC0F3}" type="presParOf" srcId="{892FAF78-9675-49FC-B4FB-596F08664ADF}" destId="{E589C406-4EBC-4ED4-8F88-43278F1B3469}" srcOrd="0" destOrd="0" presId="urn:microsoft.com/office/officeart/2005/8/layout/hierarchy1"/>
    <dgm:cxn modelId="{9756E57C-2942-4B5E-AD94-B329BD09B657}" type="presParOf" srcId="{E589C406-4EBC-4ED4-8F88-43278F1B3469}" destId="{4D16212D-E402-4AB9-8860-8CC036EB1FE1}" srcOrd="0" destOrd="0" presId="urn:microsoft.com/office/officeart/2005/8/layout/hierarchy1"/>
    <dgm:cxn modelId="{29CA9B20-6D4F-4930-96AD-E9A75E6A97CC}" type="presParOf" srcId="{E589C406-4EBC-4ED4-8F88-43278F1B3469}" destId="{0B8DFDA1-378E-474D-A5BA-D8485F45F898}" srcOrd="1" destOrd="0" presId="urn:microsoft.com/office/officeart/2005/8/layout/hierarchy1"/>
    <dgm:cxn modelId="{002227AE-82F4-4C93-8A45-1A62A9E0A425}" type="presParOf" srcId="{892FAF78-9675-49FC-B4FB-596F08664ADF}" destId="{6991C810-CE6C-4509-A21F-7D4FBC23C03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885610-91DB-4197-A616-2C40CFC2B8F9}">
      <dsp:nvSpPr>
        <dsp:cNvPr id="0" name=""/>
        <dsp:cNvSpPr/>
      </dsp:nvSpPr>
      <dsp:spPr>
        <a:xfrm>
          <a:off x="6456084" y="3262482"/>
          <a:ext cx="91440" cy="6077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07709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8809C3-127C-4E3F-B6DB-AA0C0366B083}">
      <dsp:nvSpPr>
        <dsp:cNvPr id="0" name=""/>
        <dsp:cNvSpPr/>
      </dsp:nvSpPr>
      <dsp:spPr>
        <a:xfrm>
          <a:off x="4586386" y="1327910"/>
          <a:ext cx="1915417" cy="6077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4136"/>
              </a:lnTo>
              <a:lnTo>
                <a:pt x="1915417" y="414136"/>
              </a:lnTo>
              <a:lnTo>
                <a:pt x="1915417" y="607709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C9E827-5D1E-4138-BFD5-2141CECFEC36}">
      <dsp:nvSpPr>
        <dsp:cNvPr id="0" name=""/>
        <dsp:cNvSpPr/>
      </dsp:nvSpPr>
      <dsp:spPr>
        <a:xfrm>
          <a:off x="2670968" y="3262482"/>
          <a:ext cx="1276945" cy="6077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4136"/>
              </a:lnTo>
              <a:lnTo>
                <a:pt x="1276945" y="414136"/>
              </a:lnTo>
              <a:lnTo>
                <a:pt x="1276945" y="607709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C64E4-2032-48FF-B915-95605A083680}">
      <dsp:nvSpPr>
        <dsp:cNvPr id="0" name=""/>
        <dsp:cNvSpPr/>
      </dsp:nvSpPr>
      <dsp:spPr>
        <a:xfrm>
          <a:off x="1394023" y="3262482"/>
          <a:ext cx="1276945" cy="607709"/>
        </a:xfrm>
        <a:custGeom>
          <a:avLst/>
          <a:gdLst/>
          <a:ahLst/>
          <a:cxnLst/>
          <a:rect l="0" t="0" r="0" b="0"/>
          <a:pathLst>
            <a:path>
              <a:moveTo>
                <a:pt x="1276945" y="0"/>
              </a:moveTo>
              <a:lnTo>
                <a:pt x="1276945" y="414136"/>
              </a:lnTo>
              <a:lnTo>
                <a:pt x="0" y="414136"/>
              </a:lnTo>
              <a:lnTo>
                <a:pt x="0" y="607709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4D8842-3921-4702-92A3-2518CD3D5826}">
      <dsp:nvSpPr>
        <dsp:cNvPr id="0" name=""/>
        <dsp:cNvSpPr/>
      </dsp:nvSpPr>
      <dsp:spPr>
        <a:xfrm>
          <a:off x="2670968" y="1327910"/>
          <a:ext cx="1915417" cy="607709"/>
        </a:xfrm>
        <a:custGeom>
          <a:avLst/>
          <a:gdLst/>
          <a:ahLst/>
          <a:cxnLst/>
          <a:rect l="0" t="0" r="0" b="0"/>
          <a:pathLst>
            <a:path>
              <a:moveTo>
                <a:pt x="1915417" y="0"/>
              </a:moveTo>
              <a:lnTo>
                <a:pt x="1915417" y="414136"/>
              </a:lnTo>
              <a:lnTo>
                <a:pt x="0" y="414136"/>
              </a:lnTo>
              <a:lnTo>
                <a:pt x="0" y="607709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35049F-B293-4F92-8B96-53CB3EEC9AB5}">
      <dsp:nvSpPr>
        <dsp:cNvPr id="0" name=""/>
        <dsp:cNvSpPr/>
      </dsp:nvSpPr>
      <dsp:spPr>
        <a:xfrm>
          <a:off x="3541613" y="1048"/>
          <a:ext cx="2089546" cy="1326862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42865D-8F33-45AC-B69A-A9A59F8DF73A}">
      <dsp:nvSpPr>
        <dsp:cNvPr id="0" name=""/>
        <dsp:cNvSpPr/>
      </dsp:nvSpPr>
      <dsp:spPr>
        <a:xfrm>
          <a:off x="3773785" y="221611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Qo’qon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xonligida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ta’lim</a:t>
          </a:r>
          <a:endParaRPr lang="ru-RU" sz="2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12647" y="260473"/>
        <a:ext cx="2011822" cy="1249138"/>
      </dsp:txXfrm>
    </dsp:sp>
    <dsp:sp modelId="{D2CB7855-820D-447D-A168-D09C5D7E54E7}">
      <dsp:nvSpPr>
        <dsp:cNvPr id="0" name=""/>
        <dsp:cNvSpPr/>
      </dsp:nvSpPr>
      <dsp:spPr>
        <a:xfrm>
          <a:off x="1626195" y="1935620"/>
          <a:ext cx="2089546" cy="1326862"/>
        </a:xfrm>
        <a:prstGeom prst="roundRect">
          <a:avLst>
            <a:gd name="adj" fmla="val 10000"/>
          </a:avLst>
        </a:prstGeom>
        <a:solidFill>
          <a:schemeClr val="accent3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76E0E4-F01F-45FE-B2D4-FFF7D8937988}">
      <dsp:nvSpPr>
        <dsp:cNvPr id="0" name=""/>
        <dsp:cNvSpPr/>
      </dsp:nvSpPr>
      <dsp:spPr>
        <a:xfrm>
          <a:off x="1858367" y="2156184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….</a:t>
          </a:r>
          <a:endParaRPr lang="ru-RU" sz="2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97229" y="2195046"/>
        <a:ext cx="2011822" cy="1249138"/>
      </dsp:txXfrm>
    </dsp:sp>
    <dsp:sp modelId="{A09298DF-F737-463D-BECA-AA03D188323E}">
      <dsp:nvSpPr>
        <dsp:cNvPr id="0" name=""/>
        <dsp:cNvSpPr/>
      </dsp:nvSpPr>
      <dsp:spPr>
        <a:xfrm>
          <a:off x="349250" y="3870192"/>
          <a:ext cx="2089546" cy="1326862"/>
        </a:xfrm>
        <a:prstGeom prst="roundRect">
          <a:avLst>
            <a:gd name="adj" fmla="val 10000"/>
          </a:avLst>
        </a:prstGeom>
        <a:solidFill>
          <a:schemeClr val="accent3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C6CC58-DE2B-4EE4-BE67-ED37A258F1F1}">
      <dsp:nvSpPr>
        <dsp:cNvPr id="0" name=""/>
        <dsp:cNvSpPr/>
      </dsp:nvSpPr>
      <dsp:spPr>
        <a:xfrm>
          <a:off x="581421" y="4090756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….</a:t>
          </a:r>
          <a:endParaRPr lang="ru-RU" sz="2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0283" y="4129618"/>
        <a:ext cx="2011822" cy="1249138"/>
      </dsp:txXfrm>
    </dsp:sp>
    <dsp:sp modelId="{3403201B-ABBB-4C1F-918D-C7EE61A98AFC}">
      <dsp:nvSpPr>
        <dsp:cNvPr id="0" name=""/>
        <dsp:cNvSpPr/>
      </dsp:nvSpPr>
      <dsp:spPr>
        <a:xfrm>
          <a:off x="2903140" y="3870192"/>
          <a:ext cx="2089546" cy="1326862"/>
        </a:xfrm>
        <a:prstGeom prst="roundRect">
          <a:avLst>
            <a:gd name="adj" fmla="val 10000"/>
          </a:avLst>
        </a:prstGeom>
        <a:solidFill>
          <a:schemeClr val="accent3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54E3B7-77DE-4540-B26C-452978616096}">
      <dsp:nvSpPr>
        <dsp:cNvPr id="0" name=""/>
        <dsp:cNvSpPr/>
      </dsp:nvSpPr>
      <dsp:spPr>
        <a:xfrm>
          <a:off x="3135312" y="4090756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….</a:t>
          </a:r>
          <a:endParaRPr lang="ru-RU" sz="2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74174" y="4129618"/>
        <a:ext cx="2011822" cy="1249138"/>
      </dsp:txXfrm>
    </dsp:sp>
    <dsp:sp modelId="{E9470B5B-952A-4D9D-9B73-B45EF82E1886}">
      <dsp:nvSpPr>
        <dsp:cNvPr id="0" name=""/>
        <dsp:cNvSpPr/>
      </dsp:nvSpPr>
      <dsp:spPr>
        <a:xfrm>
          <a:off x="5457031" y="1935620"/>
          <a:ext cx="2089546" cy="1326862"/>
        </a:xfrm>
        <a:prstGeom prst="roundRect">
          <a:avLst>
            <a:gd name="adj" fmla="val 10000"/>
          </a:avLst>
        </a:prstGeom>
        <a:solidFill>
          <a:schemeClr val="accent3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982E18-30DC-4FC3-B7F2-890479877B66}">
      <dsp:nvSpPr>
        <dsp:cNvPr id="0" name=""/>
        <dsp:cNvSpPr/>
      </dsp:nvSpPr>
      <dsp:spPr>
        <a:xfrm>
          <a:off x="5689203" y="2156184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….</a:t>
          </a:r>
          <a:endParaRPr lang="ru-RU" sz="2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28065" y="2195046"/>
        <a:ext cx="2011822" cy="1249138"/>
      </dsp:txXfrm>
    </dsp:sp>
    <dsp:sp modelId="{4D16212D-E402-4AB9-8860-8CC036EB1FE1}">
      <dsp:nvSpPr>
        <dsp:cNvPr id="0" name=""/>
        <dsp:cNvSpPr/>
      </dsp:nvSpPr>
      <dsp:spPr>
        <a:xfrm>
          <a:off x="5457031" y="3870192"/>
          <a:ext cx="2089546" cy="1326862"/>
        </a:xfrm>
        <a:prstGeom prst="roundRect">
          <a:avLst>
            <a:gd name="adj" fmla="val 10000"/>
          </a:avLst>
        </a:prstGeom>
        <a:solidFill>
          <a:schemeClr val="accent3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8DFDA1-378E-474D-A5BA-D8485F45F898}">
      <dsp:nvSpPr>
        <dsp:cNvPr id="0" name=""/>
        <dsp:cNvSpPr/>
      </dsp:nvSpPr>
      <dsp:spPr>
        <a:xfrm>
          <a:off x="5689203" y="4090756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….</a:t>
          </a:r>
          <a:endParaRPr lang="ru-RU" sz="2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28065" y="4129618"/>
        <a:ext cx="2011822" cy="12491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885610-91DB-4197-A616-2C40CFC2B8F9}">
      <dsp:nvSpPr>
        <dsp:cNvPr id="0" name=""/>
        <dsp:cNvSpPr/>
      </dsp:nvSpPr>
      <dsp:spPr>
        <a:xfrm>
          <a:off x="6456084" y="3262482"/>
          <a:ext cx="91440" cy="6077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07709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8809C3-127C-4E3F-B6DB-AA0C0366B083}">
      <dsp:nvSpPr>
        <dsp:cNvPr id="0" name=""/>
        <dsp:cNvSpPr/>
      </dsp:nvSpPr>
      <dsp:spPr>
        <a:xfrm>
          <a:off x="4586386" y="1327910"/>
          <a:ext cx="1915417" cy="6077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4136"/>
              </a:lnTo>
              <a:lnTo>
                <a:pt x="1915417" y="414136"/>
              </a:lnTo>
              <a:lnTo>
                <a:pt x="1915417" y="607709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C9E827-5D1E-4138-BFD5-2141CECFEC36}">
      <dsp:nvSpPr>
        <dsp:cNvPr id="0" name=""/>
        <dsp:cNvSpPr/>
      </dsp:nvSpPr>
      <dsp:spPr>
        <a:xfrm>
          <a:off x="2670968" y="3262482"/>
          <a:ext cx="1276945" cy="6077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4136"/>
              </a:lnTo>
              <a:lnTo>
                <a:pt x="1276945" y="414136"/>
              </a:lnTo>
              <a:lnTo>
                <a:pt x="1276945" y="607709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8C64E4-2032-48FF-B915-95605A083680}">
      <dsp:nvSpPr>
        <dsp:cNvPr id="0" name=""/>
        <dsp:cNvSpPr/>
      </dsp:nvSpPr>
      <dsp:spPr>
        <a:xfrm>
          <a:off x="1394023" y="3262482"/>
          <a:ext cx="1276945" cy="607709"/>
        </a:xfrm>
        <a:custGeom>
          <a:avLst/>
          <a:gdLst/>
          <a:ahLst/>
          <a:cxnLst/>
          <a:rect l="0" t="0" r="0" b="0"/>
          <a:pathLst>
            <a:path>
              <a:moveTo>
                <a:pt x="1276945" y="0"/>
              </a:moveTo>
              <a:lnTo>
                <a:pt x="1276945" y="414136"/>
              </a:lnTo>
              <a:lnTo>
                <a:pt x="0" y="414136"/>
              </a:lnTo>
              <a:lnTo>
                <a:pt x="0" y="607709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4D8842-3921-4702-92A3-2518CD3D5826}">
      <dsp:nvSpPr>
        <dsp:cNvPr id="0" name=""/>
        <dsp:cNvSpPr/>
      </dsp:nvSpPr>
      <dsp:spPr>
        <a:xfrm>
          <a:off x="2670968" y="1327910"/>
          <a:ext cx="1915417" cy="607709"/>
        </a:xfrm>
        <a:custGeom>
          <a:avLst/>
          <a:gdLst/>
          <a:ahLst/>
          <a:cxnLst/>
          <a:rect l="0" t="0" r="0" b="0"/>
          <a:pathLst>
            <a:path>
              <a:moveTo>
                <a:pt x="1915417" y="0"/>
              </a:moveTo>
              <a:lnTo>
                <a:pt x="1915417" y="414136"/>
              </a:lnTo>
              <a:lnTo>
                <a:pt x="0" y="414136"/>
              </a:lnTo>
              <a:lnTo>
                <a:pt x="0" y="607709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35049F-B293-4F92-8B96-53CB3EEC9AB5}">
      <dsp:nvSpPr>
        <dsp:cNvPr id="0" name=""/>
        <dsp:cNvSpPr/>
      </dsp:nvSpPr>
      <dsp:spPr>
        <a:xfrm>
          <a:off x="3541613" y="1048"/>
          <a:ext cx="2089546" cy="1326862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42865D-8F33-45AC-B69A-A9A59F8DF73A}">
      <dsp:nvSpPr>
        <dsp:cNvPr id="0" name=""/>
        <dsp:cNvSpPr/>
      </dsp:nvSpPr>
      <dsp:spPr>
        <a:xfrm>
          <a:off x="3773785" y="221611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Qo’qon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xonligida</a:t>
          </a:r>
          <a:r>
            <a:rPr lang="en-US" sz="26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ta’lim</a:t>
          </a:r>
          <a:endParaRPr lang="ru-RU" sz="2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12647" y="260473"/>
        <a:ext cx="2011822" cy="1249138"/>
      </dsp:txXfrm>
    </dsp:sp>
    <dsp:sp modelId="{D2CB7855-820D-447D-A168-D09C5D7E54E7}">
      <dsp:nvSpPr>
        <dsp:cNvPr id="0" name=""/>
        <dsp:cNvSpPr/>
      </dsp:nvSpPr>
      <dsp:spPr>
        <a:xfrm>
          <a:off x="1626195" y="1935620"/>
          <a:ext cx="2089546" cy="1326862"/>
        </a:xfrm>
        <a:prstGeom prst="roundRect">
          <a:avLst>
            <a:gd name="adj" fmla="val 10000"/>
          </a:avLst>
        </a:prstGeom>
        <a:solidFill>
          <a:schemeClr val="accent3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76E0E4-F01F-45FE-B2D4-FFF7D8937988}">
      <dsp:nvSpPr>
        <dsp:cNvPr id="0" name=""/>
        <dsp:cNvSpPr/>
      </dsp:nvSpPr>
      <dsp:spPr>
        <a:xfrm>
          <a:off x="1858367" y="2156184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Maktabxona</a:t>
          </a:r>
          <a:endParaRPr lang="ru-RU" sz="2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97229" y="2195046"/>
        <a:ext cx="2011822" cy="1249138"/>
      </dsp:txXfrm>
    </dsp:sp>
    <dsp:sp modelId="{A09298DF-F737-463D-BECA-AA03D188323E}">
      <dsp:nvSpPr>
        <dsp:cNvPr id="0" name=""/>
        <dsp:cNvSpPr/>
      </dsp:nvSpPr>
      <dsp:spPr>
        <a:xfrm>
          <a:off x="349250" y="3870192"/>
          <a:ext cx="2089546" cy="1326862"/>
        </a:xfrm>
        <a:prstGeom prst="roundRect">
          <a:avLst>
            <a:gd name="adj" fmla="val 10000"/>
          </a:avLst>
        </a:prstGeom>
        <a:solidFill>
          <a:schemeClr val="accent3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C6CC58-DE2B-4EE4-BE67-ED37A258F1F1}">
      <dsp:nvSpPr>
        <dsp:cNvPr id="0" name=""/>
        <dsp:cNvSpPr/>
      </dsp:nvSpPr>
      <dsp:spPr>
        <a:xfrm>
          <a:off x="581421" y="4090756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Arab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alifbosi</a:t>
          </a:r>
          <a:endParaRPr lang="ru-RU" sz="2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0283" y="4129618"/>
        <a:ext cx="2011822" cy="1249138"/>
      </dsp:txXfrm>
    </dsp:sp>
    <dsp:sp modelId="{3403201B-ABBB-4C1F-918D-C7EE61A98AFC}">
      <dsp:nvSpPr>
        <dsp:cNvPr id="0" name=""/>
        <dsp:cNvSpPr/>
      </dsp:nvSpPr>
      <dsp:spPr>
        <a:xfrm>
          <a:off x="2903140" y="3870192"/>
          <a:ext cx="2089546" cy="1326862"/>
        </a:xfrm>
        <a:prstGeom prst="roundRect">
          <a:avLst>
            <a:gd name="adj" fmla="val 10000"/>
          </a:avLst>
        </a:prstGeom>
        <a:solidFill>
          <a:schemeClr val="accent3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54E3B7-77DE-4540-B26C-452978616096}">
      <dsp:nvSpPr>
        <dsp:cNvPr id="0" name=""/>
        <dsp:cNvSpPr/>
      </dsp:nvSpPr>
      <dsp:spPr>
        <a:xfrm>
          <a:off x="3135312" y="4090756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Anbar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Otin</a:t>
          </a:r>
          <a:endParaRPr lang="ru-RU" sz="2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74174" y="4129618"/>
        <a:ext cx="2011822" cy="1249138"/>
      </dsp:txXfrm>
    </dsp:sp>
    <dsp:sp modelId="{E9470B5B-952A-4D9D-9B73-B45EF82E1886}">
      <dsp:nvSpPr>
        <dsp:cNvPr id="0" name=""/>
        <dsp:cNvSpPr/>
      </dsp:nvSpPr>
      <dsp:spPr>
        <a:xfrm>
          <a:off x="5457031" y="1935620"/>
          <a:ext cx="2089546" cy="1326862"/>
        </a:xfrm>
        <a:prstGeom prst="roundRect">
          <a:avLst>
            <a:gd name="adj" fmla="val 10000"/>
          </a:avLst>
        </a:prstGeom>
        <a:solidFill>
          <a:schemeClr val="accent3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982E18-30DC-4FC3-B7F2-890479877B66}">
      <dsp:nvSpPr>
        <dsp:cNvPr id="0" name=""/>
        <dsp:cNvSpPr/>
      </dsp:nvSpPr>
      <dsp:spPr>
        <a:xfrm>
          <a:off x="5689203" y="2156184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Haftiyak</a:t>
          </a:r>
          <a:endParaRPr lang="ru-RU" sz="2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28065" y="2195046"/>
        <a:ext cx="2011822" cy="1249138"/>
      </dsp:txXfrm>
    </dsp:sp>
    <dsp:sp modelId="{4D16212D-E402-4AB9-8860-8CC036EB1FE1}">
      <dsp:nvSpPr>
        <dsp:cNvPr id="0" name=""/>
        <dsp:cNvSpPr/>
      </dsp:nvSpPr>
      <dsp:spPr>
        <a:xfrm>
          <a:off x="5457031" y="3870192"/>
          <a:ext cx="2089546" cy="1326862"/>
        </a:xfrm>
        <a:prstGeom prst="roundRect">
          <a:avLst>
            <a:gd name="adj" fmla="val 10000"/>
          </a:avLst>
        </a:prstGeom>
        <a:solidFill>
          <a:schemeClr val="accent3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8DFDA1-378E-474D-A5BA-D8485F45F898}">
      <dsp:nvSpPr>
        <dsp:cNvPr id="0" name=""/>
        <dsp:cNvSpPr/>
      </dsp:nvSpPr>
      <dsp:spPr>
        <a:xfrm>
          <a:off x="5689203" y="4090756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So‘fi</a:t>
          </a:r>
          <a:r>
            <a:rPr lang="en-US" sz="2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Ollayor</a:t>
          </a:r>
          <a:endParaRPr lang="ru-RU" sz="2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28065" y="4129618"/>
        <a:ext cx="2011822" cy="1249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648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1048649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048650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1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652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220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1048616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48617" name="그림 개체 틀 2"/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48618" name="그림 개체 틀 2"/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48619" name="그림 개체 틀 2"/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Rectangle 1"/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71" name="Group 3"/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1048633" name="Rounded Rectangle 4"/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048634" name="Rectangle 5"/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72" name="Group 6"/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1048635" name="Oval 7"/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1048636" name="Rounded Rectangle 8"/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104863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4863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1"/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1048620" name="Freeform: Shape 2"/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8621" name="Freeform: Shape 3"/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8622" name="Freeform: Shape 4"/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8623" name="Freeform: Shape 5"/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8624" name="Freeform: Shape 6"/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5" name="Group 7"/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048625" name="Rectangle: Rounded Corners 12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26" name="Rectangle: Rounded Corners 13"/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" name="Group 8"/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048627" name="Rectangle: Rounded Corners 10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28" name="Rectangle: Rounded Corners 11"/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48629" name="Freeform: Shape 9"/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048630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48631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048640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1048641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1048642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48643" name="TextBox 57"/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44" name="TextBox 58"/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45" name="TextBox 59"/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46" name="TextBox 60"/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104857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7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object 77"/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1" name="Прямоугольник 83"/>
          <p:cNvSpPr/>
          <p:nvPr/>
        </p:nvSpPr>
        <p:spPr>
          <a:xfrm>
            <a:off x="2545631" y="3292143"/>
            <a:ext cx="7100737" cy="4571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2" name="TextBox 86"/>
          <p:cNvSpPr txBox="1"/>
          <p:nvPr/>
        </p:nvSpPr>
        <p:spPr>
          <a:xfrm>
            <a:off x="4246315" y="3415260"/>
            <a:ext cx="39421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</a:pPr>
            <a:r>
              <a:rPr lang="en-US" sz="2400" kern="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8-sinf </a:t>
            </a:r>
            <a:r>
              <a:rPr lang="en-US" sz="2400" kern="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2400" kern="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zbekiston</a:t>
            </a:r>
            <a:r>
              <a:rPr lang="en-US" sz="2400" kern="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</a:t>
            </a:r>
            <a:endParaRPr lang="uz-Cyrl-UZ" sz="2400" kern="0" dirty="0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3" name="TextBox 87"/>
          <p:cNvSpPr txBox="1"/>
          <p:nvPr/>
        </p:nvSpPr>
        <p:spPr>
          <a:xfrm>
            <a:off x="2499360" y="2137528"/>
            <a:ext cx="694088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</a:t>
            </a:r>
            <a:r>
              <a:rPr lang="en-US" sz="32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davlatlarining</a:t>
            </a:r>
            <a:r>
              <a:rPr lang="en-US" sz="32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taraqqiyotda</a:t>
            </a:r>
            <a:r>
              <a:rPr lang="en-US" sz="32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orqada</a:t>
            </a:r>
            <a:r>
              <a:rPr lang="en-US" sz="32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qolish</a:t>
            </a:r>
            <a:r>
              <a:rPr lang="en-US" sz="32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sabablari</a:t>
            </a:r>
            <a:r>
              <a:rPr lang="en-US" sz="32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oqibatlari</a:t>
            </a:r>
            <a:endParaRPr lang="ru-RU" sz="3200" dirty="0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5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485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48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48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2" grpId="0"/>
      <p:bldP spid="104858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4C6E24CF-BCDE-D7BB-3AAD-87ACB97DB4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7790199"/>
              </p:ext>
            </p:extLst>
          </p:nvPr>
        </p:nvGraphicFramePr>
        <p:xfrm>
          <a:off x="1055109" y="10329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FBDEBA0-D197-C540-DDE9-EE2DA18D07FA}"/>
              </a:ext>
            </a:extLst>
          </p:cNvPr>
          <p:cNvSpPr txBox="1"/>
          <p:nvPr/>
        </p:nvSpPr>
        <p:spPr>
          <a:xfrm>
            <a:off x="3047999" y="228811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O‘tgan</a:t>
            </a:r>
            <a:r>
              <a:rPr lang="en-US" sz="32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mavzuni</a:t>
            </a:r>
            <a:r>
              <a:rPr lang="en-US" sz="32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takrorlash</a:t>
            </a:r>
            <a:endParaRPr lang="ru-RU" sz="3200" dirty="0">
              <a:ln w="0"/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единительная линия 3">
            <a:extLst>
              <a:ext uri="{FF2B5EF4-FFF2-40B4-BE49-F238E27FC236}">
                <a16:creationId xmlns:a16="http://schemas.microsoft.com/office/drawing/2014/main" id="{BF53BFC6-69F9-EDC8-D440-E584A6FC2CB2}"/>
              </a:ext>
            </a:extLst>
          </p:cNvPr>
          <p:cNvCxnSpPr>
            <a:cxnSpLocks/>
          </p:cNvCxnSpPr>
          <p:nvPr/>
        </p:nvCxnSpPr>
        <p:spPr>
          <a:xfrm>
            <a:off x="200167" y="8135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99061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324">
        <p14:doors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4C6E24CF-BCDE-D7BB-3AAD-87ACB97DB4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0546829"/>
              </p:ext>
            </p:extLst>
          </p:nvPr>
        </p:nvGraphicFramePr>
        <p:xfrm>
          <a:off x="2031999" y="121052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FBDEBA0-D197-C540-DDE9-EE2DA18D07FA}"/>
              </a:ext>
            </a:extLst>
          </p:cNvPr>
          <p:cNvSpPr txBox="1"/>
          <p:nvPr/>
        </p:nvSpPr>
        <p:spPr>
          <a:xfrm>
            <a:off x="3047999" y="228811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O‘tgan</a:t>
            </a:r>
            <a:r>
              <a:rPr lang="en-US" sz="32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mavzuni</a:t>
            </a:r>
            <a:r>
              <a:rPr lang="en-US" sz="32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takrorlash</a:t>
            </a:r>
            <a:endParaRPr lang="ru-RU" sz="3200" dirty="0">
              <a:ln w="0"/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единительная линия 3">
            <a:extLst>
              <a:ext uri="{FF2B5EF4-FFF2-40B4-BE49-F238E27FC236}">
                <a16:creationId xmlns:a16="http://schemas.microsoft.com/office/drawing/2014/main" id="{BF53BFC6-69F9-EDC8-D440-E584A6FC2CB2}"/>
              </a:ext>
            </a:extLst>
          </p:cNvPr>
          <p:cNvCxnSpPr>
            <a:cxnSpLocks/>
          </p:cNvCxnSpPr>
          <p:nvPr/>
        </p:nvCxnSpPr>
        <p:spPr>
          <a:xfrm>
            <a:off x="200167" y="8135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32159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324">
        <p14:doors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0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99" name="Текст 5"/>
          <p:cNvSpPr>
            <a:spLocks noGrp="1"/>
          </p:cNvSpPr>
          <p:nvPr>
            <p:ph type="body" sz="quarter" idx="10"/>
          </p:nvPr>
        </p:nvSpPr>
        <p:spPr>
          <a:xfrm>
            <a:off x="1455314" y="430868"/>
            <a:ext cx="10058400" cy="523376"/>
          </a:xfrm>
        </p:spPr>
        <p:txBody>
          <a:bodyPr/>
          <a:lstStyle/>
          <a:p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Yangi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mavzu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bayoni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63922" y="1166648"/>
            <a:ext cx="9330065" cy="457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JAHON TARAQQIYOTIDAGI O‘ZGARISHLAR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963920" y="1986453"/>
            <a:ext cx="5891750" cy="1884469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XVI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asrning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o‘rtalaridan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boshlab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to‘qimachilik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qog‘oz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shisha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chiqarishga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asoslangan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manufakturalar</a:t>
            </a:r>
            <a:endParaRPr lang="en-US" sz="20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lotincha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manus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qo‘l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faktura –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tayyorlash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)lar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vujudga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keldi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963920" y="4209391"/>
            <a:ext cx="5891750" cy="2079650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XVIII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asrning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ikkinchi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yarmida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asbob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uskunalarni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harakatga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keltiruvchi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bug‘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mashinasi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(motor)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ixtiro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qilindi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Bug‘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mashinasi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harakatlanuvchi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paravoz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paraxod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cho‘yan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po‘lat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oluvchi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domna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pechlar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yaratildi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temiryo‘l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qurildi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03" y="1734602"/>
            <a:ext cx="5234152" cy="2269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03" y="4091143"/>
            <a:ext cx="5234152" cy="2446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9" grpId="0" build="p"/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563922" y="449747"/>
            <a:ext cx="9330065" cy="457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Qoloqlik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sabablari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7932" y="1087819"/>
            <a:ext cx="113174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Asrlar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davomida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butun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kelgan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mamlakatning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ma’naviy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madaniy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makonda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yashab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kelgan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o‘zbek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xalqining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uch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davlatga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bo‘linib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ketishi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o‘rtasida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davom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etgan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qarama-qarshiliklar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urushlar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mamlakatni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umumbashariy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taraqqiyot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jarayonidan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uzilib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rivojlanishda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orqada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qolishga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mahkum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etdi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Har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o‘zbek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davlatida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markaziy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hokimiyatni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egallash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ichki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kurash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o‘zaro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nizo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janjal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ig‘volarning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doimiy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tus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olishi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mamlakatni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xonavayron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qilardi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923" y="3396143"/>
            <a:ext cx="7994153" cy="31092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2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88881" y="1275616"/>
            <a:ext cx="6492342" cy="302784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Hukmdorlar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saroy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amaldorlari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eski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chiqarish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usulini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himoya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qiladilar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Xonliklarning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boyligi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yerga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egalik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qilishning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mulkchilikning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eski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usuli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asrlar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davomida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o‘zgarmadi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Yerning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egasi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hukmdor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alohida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xizmat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ko‘rsatgan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kishilarga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hovuchdan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hadya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qilardi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Yerni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ijaraga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ishlovchi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dehqon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yerning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egasi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emasdi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8881" y="4598354"/>
            <a:ext cx="11261838" cy="17110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Aholi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og‘ir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soliqlardan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tinkani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qurituvchi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yig‘im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majburiyatlardan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azob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chekardi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Turmush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darajasi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past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bo‘lib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aholi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iste’mol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zarur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tor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doiradagi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oddiy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buyum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mahsulotlar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qanoatlanishga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majbur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284" y="1221388"/>
            <a:ext cx="4448435" cy="30278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E43CF6-873E-00E9-2A63-E2749AF0D29B}"/>
              </a:ext>
            </a:extLst>
          </p:cNvPr>
          <p:cNvSpPr txBox="1"/>
          <p:nvPr/>
        </p:nvSpPr>
        <p:spPr>
          <a:xfrm>
            <a:off x="3070752" y="381211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Qoloqlik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sabablari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Прямая соединительная линия 3"/>
          <p:cNvCxnSpPr>
            <a:cxnSpLocks/>
          </p:cNvCxnSpPr>
          <p:nvPr/>
        </p:nvCxnSpPr>
        <p:spPr>
          <a:xfrm>
            <a:off x="200167" y="87454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 rot="10800000" flipV="1">
            <a:off x="1467853" y="350342"/>
            <a:ext cx="9649327" cy="4026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Qoloqlikning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oqibatlari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502165" y="1150884"/>
            <a:ext cx="6449357" cy="2333296"/>
          </a:xfrm>
          <a:prstGeom prst="rect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O‘zbek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davlatlarining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jahon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taraqiyotidan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orqada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qolishi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o‘ta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salbiy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oqibatlarga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keldi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qoloqlik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harbiy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nochorlik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ijtimoiy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siyosiy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beqarorlik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O‘rta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Osiyoni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tasarrufiga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kiritib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olishga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intilayotgan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davlatlarga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qo‘l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keldi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9048" y="3815254"/>
            <a:ext cx="11302474" cy="2758967"/>
          </a:xfrm>
          <a:prstGeom prst="rect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Abdulla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Qodiriy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o‘zining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O‘tkan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kunlar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romanida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Yusufbek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hoji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tilidan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quyidagi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alamli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so‘zlarni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bayon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qilgan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Ittifoqning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nima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ekanligini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bilmagan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yolg‘iz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manfaati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shaxsiyati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yo‘lida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bir-birini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yeb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ichgan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mansabparast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shuhratparast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muttahamlar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Turkiston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turog‘idan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yo‘qolmasdan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turib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bizning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odam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bo‘lishimizga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aqlim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yetmay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qoldi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… Biz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shu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holatda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ketadigan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bir-birimizning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tagimizga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suv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quyadigan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bo‘lsak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yaqindirki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podsho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istibdodi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Turkistonimizni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egallar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”.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08" y="1137964"/>
            <a:ext cx="4625174" cy="24818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819245" y="1166649"/>
            <a:ext cx="104503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Bugungi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kunda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muhtaram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Prezidentimiz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Sh.Mirziyoyev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rahbarligida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xalqimiz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2035-yilga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borib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jahonning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rivojlangan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50 ta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davlati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qatoridan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joy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olishdek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ulug‘vor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maqsadni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ro‘yobga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chiqarish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yo‘lida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buyuk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bunyodkorlik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ishlarini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amalga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oshirmoqda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hademay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ulkan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bunyodkorlik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ishiga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o‘zingizning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munosib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hissangizni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qo‘shishigizga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hech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shubha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yo‘q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564" y="3252353"/>
            <a:ext cx="10032122" cy="34285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42303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 rot="10800000" flipV="1">
            <a:off x="1294088" y="445916"/>
            <a:ext cx="9649327" cy="40260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Yangi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mavzuni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mustahkamlash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919718"/>
              </p:ext>
            </p:extLst>
          </p:nvPr>
        </p:nvGraphicFramePr>
        <p:xfrm>
          <a:off x="1467853" y="1615439"/>
          <a:ext cx="10001643" cy="449492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333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8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38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9458">
                <a:tc gridSpan="3">
                  <a:txBody>
                    <a:bodyPr/>
                    <a:lstStyle/>
                    <a:p>
                      <a:pPr algn="ctr"/>
                      <a:r>
                        <a:rPr lang="en-US" sz="5400" dirty="0">
                          <a:solidFill>
                            <a:schemeClr val="tx2"/>
                          </a:solidFill>
                        </a:rPr>
                        <a:t>b/b/b</a:t>
                      </a:r>
                      <a:r>
                        <a:rPr lang="en-US" sz="5400" baseline="0" dirty="0">
                          <a:solidFill>
                            <a:schemeClr val="tx2"/>
                          </a:solidFill>
                        </a:rPr>
                        <a:t>  </a:t>
                      </a:r>
                      <a:r>
                        <a:rPr lang="en-US" sz="5400" baseline="0" dirty="0" err="1">
                          <a:solidFill>
                            <a:schemeClr val="tx2"/>
                          </a:solidFill>
                        </a:rPr>
                        <a:t>jadvali</a:t>
                      </a:r>
                      <a:endParaRPr lang="ru-RU" sz="5400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949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tx2"/>
                          </a:solidFill>
                        </a:rPr>
                        <a:t>Bilaman</a:t>
                      </a:r>
                      <a:endParaRPr lang="ru-RU" sz="2800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tx2"/>
                          </a:solidFill>
                        </a:rPr>
                        <a:t>Bilishni</a:t>
                      </a:r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2"/>
                          </a:solidFill>
                        </a:rPr>
                        <a:t>xoxlayman</a:t>
                      </a:r>
                      <a:endParaRPr lang="ru-RU" sz="2800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tx2"/>
                          </a:solidFill>
                        </a:rPr>
                        <a:t>Bilib</a:t>
                      </a:r>
                      <a:r>
                        <a:rPr lang="en-US" sz="28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2"/>
                          </a:solidFill>
                        </a:rPr>
                        <a:t>oldim</a:t>
                      </a:r>
                      <a:endParaRPr lang="ru-RU" sz="2800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55973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8146421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extBox 23"/>
          <p:cNvSpPr txBox="1"/>
          <p:nvPr/>
        </p:nvSpPr>
        <p:spPr>
          <a:xfrm>
            <a:off x="2319308" y="2628240"/>
            <a:ext cx="755338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RAHMAT!</a:t>
            </a:r>
          </a:p>
        </p:txBody>
      </p:sp>
    </p:spTree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2.1|1.4|0.9|1|1|0.8|1|0.9|0.8|0.7|1.4|1.1|1.2|1.2|1.2|1.1|0.6|1|0.6|0.6|1.3|1.2|1.9|1.5|1.5|3.8|0.7|1|0.6|0.7|0.7|0.7|0.6|0.6|0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2.1|1.4|0.9|1|1|0.8|1|0.9|0.8|0.7|1.4|1.1|1.2|1.2|1.2|1.1|0.6|1|0.6|0.6|1.3|1.2|1.9|1.5|1.5|3.8|0.7|1|0.6|0.7|0.7|0.7|0.6|0.6|0.5"/>
</p:tagLst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524</Words>
  <Application>Microsoft Office PowerPoint</Application>
  <PresentationFormat>Широкоэкранный</PresentationFormat>
  <Paragraphs>37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46</cp:revision>
  <dcterms:created xsi:type="dcterms:W3CDTF">2020-01-19T09:08:25Z</dcterms:created>
  <dcterms:modified xsi:type="dcterms:W3CDTF">2025-12-02T06:05:32Z</dcterms:modified>
</cp:coreProperties>
</file>