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73" r:id="rId2"/>
  </p:sldMasterIdLst>
  <p:notesMasterIdLst>
    <p:notesMasterId r:id="rId18"/>
  </p:notesMasterIdLst>
  <p:sldIdLst>
    <p:sldId id="425" r:id="rId3"/>
    <p:sldId id="468" r:id="rId4"/>
    <p:sldId id="458" r:id="rId5"/>
    <p:sldId id="461" r:id="rId6"/>
    <p:sldId id="448" r:id="rId7"/>
    <p:sldId id="449" r:id="rId8"/>
    <p:sldId id="450" r:id="rId9"/>
    <p:sldId id="451" r:id="rId10"/>
    <p:sldId id="464" r:id="rId11"/>
    <p:sldId id="452" r:id="rId12"/>
    <p:sldId id="466" r:id="rId13"/>
    <p:sldId id="457" r:id="rId14"/>
    <p:sldId id="471" r:id="rId15"/>
    <p:sldId id="470" r:id="rId16"/>
    <p:sldId id="298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88C4"/>
    <a:srgbClr val="1F0B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44" autoAdjust="0"/>
    <p:restoredTop sz="96196" autoAdjust="0"/>
  </p:normalViewPr>
  <p:slideViewPr>
    <p:cSldViewPr snapToGrid="0" showGuides="1">
      <p:cViewPr varScale="1">
        <p:scale>
          <a:sx n="75" d="100"/>
          <a:sy n="75" d="100"/>
        </p:scale>
        <p:origin x="850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microsoft.com/office/2016/11/relationships/changesInfo" Target="changesInfos/changesInfo1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dina Norbo'tayeva" userId="dbcdeb9d9dad59af" providerId="LiveId" clId="{2C758875-4260-4F40-8AA3-FCF21CD7D2C2}"/>
    <pc:docChg chg="undo custSel addSld delSld modSld">
      <pc:chgData name="Odina Norbo'tayeva" userId="dbcdeb9d9dad59af" providerId="LiveId" clId="{2C758875-4260-4F40-8AA3-FCF21CD7D2C2}" dt="2025-12-02T20:40:24.068" v="335" actId="403"/>
      <pc:docMkLst>
        <pc:docMk/>
      </pc:docMkLst>
      <pc:sldChg chg="delSp modSp mod">
        <pc:chgData name="Odina Norbo'tayeva" userId="dbcdeb9d9dad59af" providerId="LiveId" clId="{2C758875-4260-4F40-8AA3-FCF21CD7D2C2}" dt="2025-12-02T20:40:24.068" v="335" actId="403"/>
        <pc:sldMkLst>
          <pc:docMk/>
          <pc:sldMk cId="2737942562" sldId="298"/>
        </pc:sldMkLst>
        <pc:spChg chg="mod">
          <ac:chgData name="Odina Norbo'tayeva" userId="dbcdeb9d9dad59af" providerId="LiveId" clId="{2C758875-4260-4F40-8AA3-FCF21CD7D2C2}" dt="2025-12-02T20:40:24.068" v="335" actId="403"/>
          <ac:spMkLst>
            <pc:docMk/>
            <pc:sldMk cId="2737942562" sldId="298"/>
            <ac:spMk id="24" creationId="{FA28C764-F2EC-4E0D-8F28-2464F3B2943C}"/>
          </ac:spMkLst>
        </pc:spChg>
        <pc:picChg chg="del">
          <ac:chgData name="Odina Norbo'tayeva" userId="dbcdeb9d9dad59af" providerId="LiveId" clId="{2C758875-4260-4F40-8AA3-FCF21CD7D2C2}" dt="2025-12-02T20:40:13.576" v="332" actId="478"/>
          <ac:picMkLst>
            <pc:docMk/>
            <pc:sldMk cId="2737942562" sldId="298"/>
            <ac:picMk id="4" creationId="{263B258B-A841-4E73-824B-CDD97D4F6595}"/>
          </ac:picMkLst>
        </pc:picChg>
        <pc:picChg chg="del">
          <ac:chgData name="Odina Norbo'tayeva" userId="dbcdeb9d9dad59af" providerId="LiveId" clId="{2C758875-4260-4F40-8AA3-FCF21CD7D2C2}" dt="2025-12-02T20:40:11.581" v="331" actId="478"/>
          <ac:picMkLst>
            <pc:docMk/>
            <pc:sldMk cId="2737942562" sldId="298"/>
            <ac:picMk id="18" creationId="{546FCDB5-0BA9-4C28-948A-8106B620269A}"/>
          </ac:picMkLst>
        </pc:picChg>
      </pc:sldChg>
      <pc:sldChg chg="delSp modSp mod">
        <pc:chgData name="Odina Norbo'tayeva" userId="dbcdeb9d9dad59af" providerId="LiveId" clId="{2C758875-4260-4F40-8AA3-FCF21CD7D2C2}" dt="2025-12-02T20:11:29.226" v="12" actId="1076"/>
        <pc:sldMkLst>
          <pc:docMk/>
          <pc:sldMk cId="2254827404" sldId="425"/>
        </pc:sldMkLst>
        <pc:spChg chg="mod">
          <ac:chgData name="Odina Norbo'tayeva" userId="dbcdeb9d9dad59af" providerId="LiveId" clId="{2C758875-4260-4F40-8AA3-FCF21CD7D2C2}" dt="2025-12-02T20:11:03.224" v="5" actId="207"/>
          <ac:spMkLst>
            <pc:docMk/>
            <pc:sldMk cId="2254827404" sldId="425"/>
            <ac:spMk id="78" creationId="{B82F4D61-E44D-4862-A102-E81F45291C57}"/>
          </ac:spMkLst>
        </pc:spChg>
        <pc:spChg chg="del">
          <ac:chgData name="Odina Norbo'tayeva" userId="dbcdeb9d9dad59af" providerId="LiveId" clId="{2C758875-4260-4F40-8AA3-FCF21CD7D2C2}" dt="2025-12-02T20:10:47.853" v="2" actId="478"/>
          <ac:spMkLst>
            <pc:docMk/>
            <pc:sldMk cId="2254827404" sldId="425"/>
            <ac:spMk id="83" creationId="{710EDE83-1B9A-4BCA-BC2B-D7D70CF34002}"/>
          </ac:spMkLst>
        </pc:spChg>
        <pc:spChg chg="mod">
          <ac:chgData name="Odina Norbo'tayeva" userId="dbcdeb9d9dad59af" providerId="LiveId" clId="{2C758875-4260-4F40-8AA3-FCF21CD7D2C2}" dt="2025-12-02T20:11:03.224" v="5" actId="207"/>
          <ac:spMkLst>
            <pc:docMk/>
            <pc:sldMk cId="2254827404" sldId="425"/>
            <ac:spMk id="84" creationId="{8B8E927A-089C-4171-9022-BD2A9D02E39A}"/>
          </ac:spMkLst>
        </pc:spChg>
        <pc:spChg chg="mod">
          <ac:chgData name="Odina Norbo'tayeva" userId="dbcdeb9d9dad59af" providerId="LiveId" clId="{2C758875-4260-4F40-8AA3-FCF21CD7D2C2}" dt="2025-12-02T20:11:29.226" v="12" actId="1076"/>
          <ac:spMkLst>
            <pc:docMk/>
            <pc:sldMk cId="2254827404" sldId="425"/>
            <ac:spMk id="87" creationId="{D728F9BE-CCDD-49BE-84E8-8F333D425691}"/>
          </ac:spMkLst>
        </pc:spChg>
        <pc:spChg chg="mod">
          <ac:chgData name="Odina Norbo'tayeva" userId="dbcdeb9d9dad59af" providerId="LiveId" clId="{2C758875-4260-4F40-8AA3-FCF21CD7D2C2}" dt="2025-12-02T20:11:13.826" v="7" actId="1076"/>
          <ac:spMkLst>
            <pc:docMk/>
            <pc:sldMk cId="2254827404" sldId="425"/>
            <ac:spMk id="88" creationId="{40569ACF-00D5-483A-9942-BF2BD01682B3}"/>
          </ac:spMkLst>
        </pc:spChg>
        <pc:picChg chg="del">
          <ac:chgData name="Odina Norbo'tayeva" userId="dbcdeb9d9dad59af" providerId="LiveId" clId="{2C758875-4260-4F40-8AA3-FCF21CD7D2C2}" dt="2025-12-02T20:09:32.984" v="0" actId="478"/>
          <ac:picMkLst>
            <pc:docMk/>
            <pc:sldMk cId="2254827404" sldId="425"/>
            <ac:picMk id="79" creationId="{98C17432-BE45-43CF-9CB3-973091EE6CA7}"/>
          </ac:picMkLst>
        </pc:picChg>
        <pc:picChg chg="del">
          <ac:chgData name="Odina Norbo'tayeva" userId="dbcdeb9d9dad59af" providerId="LiveId" clId="{2C758875-4260-4F40-8AA3-FCF21CD7D2C2}" dt="2025-12-02T20:09:35.065" v="1" actId="478"/>
          <ac:picMkLst>
            <pc:docMk/>
            <pc:sldMk cId="2254827404" sldId="425"/>
            <ac:picMk id="80" creationId="{8C3E1F30-4173-426B-89B5-CFC460CD8496}"/>
          </ac:picMkLst>
        </pc:picChg>
      </pc:sldChg>
      <pc:sldChg chg="delSp modSp mod">
        <pc:chgData name="Odina Norbo'tayeva" userId="dbcdeb9d9dad59af" providerId="LiveId" clId="{2C758875-4260-4F40-8AA3-FCF21CD7D2C2}" dt="2025-12-02T20:24:25.267" v="165" actId="1076"/>
        <pc:sldMkLst>
          <pc:docMk/>
          <pc:sldMk cId="2614073446" sldId="448"/>
        </pc:sldMkLst>
        <pc:spChg chg="mod">
          <ac:chgData name="Odina Norbo'tayeva" userId="dbcdeb9d9dad59af" providerId="LiveId" clId="{2C758875-4260-4F40-8AA3-FCF21CD7D2C2}" dt="2025-12-02T20:24:25.267" v="165" actId="1076"/>
          <ac:spMkLst>
            <pc:docMk/>
            <pc:sldMk cId="2614073446" sldId="448"/>
            <ac:spMk id="25" creationId="{BC8C0C6B-5EAF-48C4-B911-4B36CAD57560}"/>
          </ac:spMkLst>
        </pc:spChg>
        <pc:graphicFrameChg chg="mod">
          <ac:chgData name="Odina Norbo'tayeva" userId="dbcdeb9d9dad59af" providerId="LiveId" clId="{2C758875-4260-4F40-8AA3-FCF21CD7D2C2}" dt="2025-12-02T20:23:53.878" v="156" actId="12100"/>
          <ac:graphicFrameMkLst>
            <pc:docMk/>
            <pc:sldMk cId="2614073446" sldId="448"/>
            <ac:graphicFrameMk id="2" creationId="{17393DDB-3EB6-478F-BE46-E77AD71304FE}"/>
          </ac:graphicFrameMkLst>
        </pc:graphicFrameChg>
        <pc:picChg chg="del">
          <ac:chgData name="Odina Norbo'tayeva" userId="dbcdeb9d9dad59af" providerId="LiveId" clId="{2C758875-4260-4F40-8AA3-FCF21CD7D2C2}" dt="2025-12-02T20:23:58.440" v="157" actId="478"/>
          <ac:picMkLst>
            <pc:docMk/>
            <pc:sldMk cId="2614073446" sldId="448"/>
            <ac:picMk id="4" creationId="{86F7EE52-3ED7-4099-9B2F-D7AB9ACE328B}"/>
          </ac:picMkLst>
        </pc:picChg>
        <pc:picChg chg="del">
          <ac:chgData name="Odina Norbo'tayeva" userId="dbcdeb9d9dad59af" providerId="LiveId" clId="{2C758875-4260-4F40-8AA3-FCF21CD7D2C2}" dt="2025-12-02T20:24:01.658" v="158" actId="478"/>
          <ac:picMkLst>
            <pc:docMk/>
            <pc:sldMk cId="2614073446" sldId="448"/>
            <ac:picMk id="6" creationId="{A56DB181-785D-461B-B710-9CD6E2FC49CA}"/>
          </ac:picMkLst>
        </pc:picChg>
      </pc:sldChg>
      <pc:sldChg chg="delSp modSp mod">
        <pc:chgData name="Odina Norbo'tayeva" userId="dbcdeb9d9dad59af" providerId="LiveId" clId="{2C758875-4260-4F40-8AA3-FCF21CD7D2C2}" dt="2025-12-02T20:26:20.479" v="180" actId="208"/>
        <pc:sldMkLst>
          <pc:docMk/>
          <pc:sldMk cId="3209360589" sldId="449"/>
        </pc:sldMkLst>
        <pc:spChg chg="mod">
          <ac:chgData name="Odina Norbo'tayeva" userId="dbcdeb9d9dad59af" providerId="LiveId" clId="{2C758875-4260-4F40-8AA3-FCF21CD7D2C2}" dt="2025-12-02T20:25:49.601" v="177" actId="2711"/>
          <ac:spMkLst>
            <pc:docMk/>
            <pc:sldMk cId="3209360589" sldId="449"/>
            <ac:spMk id="2" creationId="{687344B0-EA88-46E4-877B-8B24264D014E}"/>
          </ac:spMkLst>
        </pc:spChg>
        <pc:spChg chg="mod">
          <ac:chgData name="Odina Norbo'tayeva" userId="dbcdeb9d9dad59af" providerId="LiveId" clId="{2C758875-4260-4F40-8AA3-FCF21CD7D2C2}" dt="2025-12-02T20:25:49.601" v="177" actId="2711"/>
          <ac:spMkLst>
            <pc:docMk/>
            <pc:sldMk cId="3209360589" sldId="449"/>
            <ac:spMk id="3" creationId="{6D105332-4FA4-44B1-A99D-516283B04C0C}"/>
          </ac:spMkLst>
        </pc:spChg>
        <pc:spChg chg="mod">
          <ac:chgData name="Odina Norbo'tayeva" userId="dbcdeb9d9dad59af" providerId="LiveId" clId="{2C758875-4260-4F40-8AA3-FCF21CD7D2C2}" dt="2025-12-02T20:25:49.601" v="177" actId="2711"/>
          <ac:spMkLst>
            <pc:docMk/>
            <pc:sldMk cId="3209360589" sldId="449"/>
            <ac:spMk id="8" creationId="{6E1E4551-2326-4AE9-95C4-7D834953B788}"/>
          </ac:spMkLst>
        </pc:spChg>
        <pc:spChg chg="mod">
          <ac:chgData name="Odina Norbo'tayeva" userId="dbcdeb9d9dad59af" providerId="LiveId" clId="{2C758875-4260-4F40-8AA3-FCF21CD7D2C2}" dt="2025-12-02T20:25:49.601" v="177" actId="2711"/>
          <ac:spMkLst>
            <pc:docMk/>
            <pc:sldMk cId="3209360589" sldId="449"/>
            <ac:spMk id="9" creationId="{DFEC267E-3462-4981-9AAF-590A4C7AD46E}"/>
          </ac:spMkLst>
        </pc:spChg>
        <pc:spChg chg="mod">
          <ac:chgData name="Odina Norbo'tayeva" userId="dbcdeb9d9dad59af" providerId="LiveId" clId="{2C758875-4260-4F40-8AA3-FCF21CD7D2C2}" dt="2025-12-02T20:25:49.601" v="177" actId="2711"/>
          <ac:spMkLst>
            <pc:docMk/>
            <pc:sldMk cId="3209360589" sldId="449"/>
            <ac:spMk id="11" creationId="{A2EFE689-9BAC-43E8-A8E3-6305236AF1E3}"/>
          </ac:spMkLst>
        </pc:spChg>
        <pc:spChg chg="mod">
          <ac:chgData name="Odina Norbo'tayeva" userId="dbcdeb9d9dad59af" providerId="LiveId" clId="{2C758875-4260-4F40-8AA3-FCF21CD7D2C2}" dt="2025-12-02T20:25:49.601" v="177" actId="2711"/>
          <ac:spMkLst>
            <pc:docMk/>
            <pc:sldMk cId="3209360589" sldId="449"/>
            <ac:spMk id="12" creationId="{6F3B7516-1898-43EB-B89F-5DECC2FEF702}"/>
          </ac:spMkLst>
        </pc:spChg>
        <pc:spChg chg="mod">
          <ac:chgData name="Odina Norbo'tayeva" userId="dbcdeb9d9dad59af" providerId="LiveId" clId="{2C758875-4260-4F40-8AA3-FCF21CD7D2C2}" dt="2025-12-02T20:25:49.601" v="177" actId="2711"/>
          <ac:spMkLst>
            <pc:docMk/>
            <pc:sldMk cId="3209360589" sldId="449"/>
            <ac:spMk id="13" creationId="{6256AB11-2EAD-498B-8D67-1629C162573B}"/>
          </ac:spMkLst>
        </pc:spChg>
        <pc:spChg chg="mod">
          <ac:chgData name="Odina Norbo'tayeva" userId="dbcdeb9d9dad59af" providerId="LiveId" clId="{2C758875-4260-4F40-8AA3-FCF21CD7D2C2}" dt="2025-12-02T20:24:49.989" v="172"/>
          <ac:spMkLst>
            <pc:docMk/>
            <pc:sldMk cId="3209360589" sldId="449"/>
            <ac:spMk id="25" creationId="{BC8C0C6B-5EAF-48C4-B911-4B36CAD57560}"/>
          </ac:spMkLst>
        </pc:spChg>
        <pc:graphicFrameChg chg="mod modGraphic">
          <ac:chgData name="Odina Norbo'tayeva" userId="dbcdeb9d9dad59af" providerId="LiveId" clId="{2C758875-4260-4F40-8AA3-FCF21CD7D2C2}" dt="2025-12-02T20:26:14.530" v="179" actId="207"/>
          <ac:graphicFrameMkLst>
            <pc:docMk/>
            <pc:sldMk cId="3209360589" sldId="449"/>
            <ac:graphicFrameMk id="29" creationId="{2F0821D9-0A3A-4C2F-8D39-BB6A519E7221}"/>
          </ac:graphicFrameMkLst>
        </pc:graphicFrameChg>
        <pc:picChg chg="del">
          <ac:chgData name="Odina Norbo'tayeva" userId="dbcdeb9d9dad59af" providerId="LiveId" clId="{2C758875-4260-4F40-8AA3-FCF21CD7D2C2}" dt="2025-12-02T20:24:43.024" v="170" actId="478"/>
          <ac:picMkLst>
            <pc:docMk/>
            <pc:sldMk cId="3209360589" sldId="449"/>
            <ac:picMk id="4" creationId="{86F7EE52-3ED7-4099-9B2F-D7AB9ACE328B}"/>
          </ac:picMkLst>
        </pc:picChg>
        <pc:picChg chg="del">
          <ac:chgData name="Odina Norbo'tayeva" userId="dbcdeb9d9dad59af" providerId="LiveId" clId="{2C758875-4260-4F40-8AA3-FCF21CD7D2C2}" dt="2025-12-02T20:24:45.198" v="171" actId="478"/>
          <ac:picMkLst>
            <pc:docMk/>
            <pc:sldMk cId="3209360589" sldId="449"/>
            <ac:picMk id="10" creationId="{9CF1BF8A-6869-4F35-9D8B-4AEC4631D364}"/>
          </ac:picMkLst>
        </pc:picChg>
        <pc:cxnChg chg="mod">
          <ac:chgData name="Odina Norbo'tayeva" userId="dbcdeb9d9dad59af" providerId="LiveId" clId="{2C758875-4260-4F40-8AA3-FCF21CD7D2C2}" dt="2025-12-02T20:26:20.479" v="180" actId="208"/>
          <ac:cxnSpMkLst>
            <pc:docMk/>
            <pc:sldMk cId="3209360589" sldId="449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2C758875-4260-4F40-8AA3-FCF21CD7D2C2}" dt="2025-12-02T20:27:51.330" v="196"/>
        <pc:sldMkLst>
          <pc:docMk/>
          <pc:sldMk cId="1646985763" sldId="450"/>
        </pc:sldMkLst>
        <pc:spChg chg="mod">
          <ac:chgData name="Odina Norbo'tayeva" userId="dbcdeb9d9dad59af" providerId="LiveId" clId="{2C758875-4260-4F40-8AA3-FCF21CD7D2C2}" dt="2025-12-02T20:26:53.356" v="186" actId="1076"/>
          <ac:spMkLst>
            <pc:docMk/>
            <pc:sldMk cId="1646985763" sldId="450"/>
            <ac:spMk id="3" creationId="{BAF4AD6E-B6CC-43E7-A7E6-820EE885E9F9}"/>
          </ac:spMkLst>
        </pc:spChg>
        <pc:spChg chg="mod">
          <ac:chgData name="Odina Norbo'tayeva" userId="dbcdeb9d9dad59af" providerId="LiveId" clId="{2C758875-4260-4F40-8AA3-FCF21CD7D2C2}" dt="2025-12-02T20:27:12.210" v="192" actId="403"/>
          <ac:spMkLst>
            <pc:docMk/>
            <pc:sldMk cId="1646985763" sldId="450"/>
            <ac:spMk id="25" creationId="{BC8C0C6B-5EAF-48C4-B911-4B36CAD57560}"/>
          </ac:spMkLst>
        </pc:spChg>
        <pc:graphicFrameChg chg="mod modGraphic">
          <ac:chgData name="Odina Norbo'tayeva" userId="dbcdeb9d9dad59af" providerId="LiveId" clId="{2C758875-4260-4F40-8AA3-FCF21CD7D2C2}" dt="2025-12-02T20:27:51.330" v="196"/>
          <ac:graphicFrameMkLst>
            <pc:docMk/>
            <pc:sldMk cId="1646985763" sldId="450"/>
            <ac:graphicFrameMk id="2" creationId="{AD40E158-52FA-4E54-8168-58AF1F9E3525}"/>
          </ac:graphicFrameMkLst>
        </pc:graphicFrameChg>
        <pc:picChg chg="del">
          <ac:chgData name="Odina Norbo'tayeva" userId="dbcdeb9d9dad59af" providerId="LiveId" clId="{2C758875-4260-4F40-8AA3-FCF21CD7D2C2}" dt="2025-12-02T20:27:00.559" v="188" actId="478"/>
          <ac:picMkLst>
            <pc:docMk/>
            <pc:sldMk cId="1646985763" sldId="450"/>
            <ac:picMk id="4" creationId="{86F7EE52-3ED7-4099-9B2F-D7AB9ACE328B}"/>
          </ac:picMkLst>
        </pc:picChg>
        <pc:picChg chg="del">
          <ac:chgData name="Odina Norbo'tayeva" userId="dbcdeb9d9dad59af" providerId="LiveId" clId="{2C758875-4260-4F40-8AA3-FCF21CD7D2C2}" dt="2025-12-02T20:27:02.840" v="189" actId="478"/>
          <ac:picMkLst>
            <pc:docMk/>
            <pc:sldMk cId="1646985763" sldId="450"/>
            <ac:picMk id="8" creationId="{B54FF321-39C0-415F-9FE5-8BBF0AC1D15C}"/>
          </ac:picMkLst>
        </pc:picChg>
        <pc:cxnChg chg="mod">
          <ac:chgData name="Odina Norbo'tayeva" userId="dbcdeb9d9dad59af" providerId="LiveId" clId="{2C758875-4260-4F40-8AA3-FCF21CD7D2C2}" dt="2025-12-02T20:26:58.994" v="187" actId="208"/>
          <ac:cxnSpMkLst>
            <pc:docMk/>
            <pc:sldMk cId="1646985763" sldId="450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2C758875-4260-4F40-8AA3-FCF21CD7D2C2}" dt="2025-12-02T20:29:10.965" v="217" actId="478"/>
        <pc:sldMkLst>
          <pc:docMk/>
          <pc:sldMk cId="2841506273" sldId="451"/>
        </pc:sldMkLst>
        <pc:spChg chg="mod">
          <ac:chgData name="Odina Norbo'tayeva" userId="dbcdeb9d9dad59af" providerId="LiveId" clId="{2C758875-4260-4F40-8AA3-FCF21CD7D2C2}" dt="2025-12-02T20:29:02.964" v="214" actId="14100"/>
          <ac:spMkLst>
            <pc:docMk/>
            <pc:sldMk cId="2841506273" sldId="451"/>
            <ac:spMk id="25" creationId="{BC8C0C6B-5EAF-48C4-B911-4B36CAD57560}"/>
          </ac:spMkLst>
        </pc:spChg>
        <pc:graphicFrameChg chg="mod modGraphic">
          <ac:chgData name="Odina Norbo'tayeva" userId="dbcdeb9d9dad59af" providerId="LiveId" clId="{2C758875-4260-4F40-8AA3-FCF21CD7D2C2}" dt="2025-12-02T20:28:08.385" v="198" actId="207"/>
          <ac:graphicFrameMkLst>
            <pc:docMk/>
            <pc:sldMk cId="2841506273" sldId="451"/>
            <ac:graphicFrameMk id="2" creationId="{70B767E0-D0C0-4FCE-BC3D-3E8F398A0166}"/>
          </ac:graphicFrameMkLst>
        </pc:graphicFrameChg>
        <pc:picChg chg="del">
          <ac:chgData name="Odina Norbo'tayeva" userId="dbcdeb9d9dad59af" providerId="LiveId" clId="{2C758875-4260-4F40-8AA3-FCF21CD7D2C2}" dt="2025-12-02T20:29:05.412" v="215" actId="478"/>
          <ac:picMkLst>
            <pc:docMk/>
            <pc:sldMk cId="2841506273" sldId="451"/>
            <ac:picMk id="4" creationId="{86F7EE52-3ED7-4099-9B2F-D7AB9ACE328B}"/>
          </ac:picMkLst>
        </pc:picChg>
        <pc:picChg chg="del">
          <ac:chgData name="Odina Norbo'tayeva" userId="dbcdeb9d9dad59af" providerId="LiveId" clId="{2C758875-4260-4F40-8AA3-FCF21CD7D2C2}" dt="2025-12-02T20:29:10.965" v="217" actId="478"/>
          <ac:picMkLst>
            <pc:docMk/>
            <pc:sldMk cId="2841506273" sldId="451"/>
            <ac:picMk id="9" creationId="{6F377F9E-492A-4432-9C0B-D94641E9FFAE}"/>
          </ac:picMkLst>
        </pc:picChg>
        <pc:cxnChg chg="mod">
          <ac:chgData name="Odina Norbo'tayeva" userId="dbcdeb9d9dad59af" providerId="LiveId" clId="{2C758875-4260-4F40-8AA3-FCF21CD7D2C2}" dt="2025-12-02T20:29:08.791" v="216" actId="208"/>
          <ac:cxnSpMkLst>
            <pc:docMk/>
            <pc:sldMk cId="2841506273" sldId="451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2C758875-4260-4F40-8AA3-FCF21CD7D2C2}" dt="2025-12-02T20:33:55.035" v="262" actId="1076"/>
        <pc:sldMkLst>
          <pc:docMk/>
          <pc:sldMk cId="1489325238" sldId="452"/>
        </pc:sldMkLst>
        <pc:spChg chg="mod">
          <ac:chgData name="Odina Norbo'tayeva" userId="dbcdeb9d9dad59af" providerId="LiveId" clId="{2C758875-4260-4F40-8AA3-FCF21CD7D2C2}" dt="2025-12-02T20:33:55.035" v="262" actId="1076"/>
          <ac:spMkLst>
            <pc:docMk/>
            <pc:sldMk cId="1489325238" sldId="452"/>
            <ac:spMk id="9" creationId="{19F8245B-80C2-49C1-9FA3-7A63B4B1849E}"/>
          </ac:spMkLst>
        </pc:spChg>
        <pc:spChg chg="mod">
          <ac:chgData name="Odina Norbo'tayeva" userId="dbcdeb9d9dad59af" providerId="LiveId" clId="{2C758875-4260-4F40-8AA3-FCF21CD7D2C2}" dt="2025-12-02T20:33:26.767" v="252" actId="207"/>
          <ac:spMkLst>
            <pc:docMk/>
            <pc:sldMk cId="1489325238" sldId="452"/>
            <ac:spMk id="25" creationId="{BC8C0C6B-5EAF-48C4-B911-4B36CAD57560}"/>
          </ac:spMkLst>
        </pc:spChg>
        <pc:spChg chg="mod">
          <ac:chgData name="Odina Norbo'tayeva" userId="dbcdeb9d9dad59af" providerId="LiveId" clId="{2C758875-4260-4F40-8AA3-FCF21CD7D2C2}" dt="2025-12-02T20:32:29.681" v="241" actId="207"/>
          <ac:spMkLst>
            <pc:docMk/>
            <pc:sldMk cId="1489325238" sldId="452"/>
            <ac:spMk id="39" creationId="{DE179399-6FA1-42FE-959A-3F0DC3B71E72}"/>
          </ac:spMkLst>
        </pc:spChg>
        <pc:spChg chg="mod">
          <ac:chgData name="Odina Norbo'tayeva" userId="dbcdeb9d9dad59af" providerId="LiveId" clId="{2C758875-4260-4F40-8AA3-FCF21CD7D2C2}" dt="2025-12-02T20:32:29.681" v="241" actId="207"/>
          <ac:spMkLst>
            <pc:docMk/>
            <pc:sldMk cId="1489325238" sldId="452"/>
            <ac:spMk id="42" creationId="{11E698CD-F8DF-4E74-9573-03BD46538732}"/>
          </ac:spMkLst>
        </pc:spChg>
        <pc:spChg chg="mod">
          <ac:chgData name="Odina Norbo'tayeva" userId="dbcdeb9d9dad59af" providerId="LiveId" clId="{2C758875-4260-4F40-8AA3-FCF21CD7D2C2}" dt="2025-12-02T20:32:01.024" v="239" actId="2711"/>
          <ac:spMkLst>
            <pc:docMk/>
            <pc:sldMk cId="1489325238" sldId="452"/>
            <ac:spMk id="43" creationId="{14577562-7389-4EC6-9CC9-3BE360B8FECF}"/>
          </ac:spMkLst>
        </pc:spChg>
        <pc:spChg chg="mod">
          <ac:chgData name="Odina Norbo'tayeva" userId="dbcdeb9d9dad59af" providerId="LiveId" clId="{2C758875-4260-4F40-8AA3-FCF21CD7D2C2}" dt="2025-12-02T20:32:29.681" v="241" actId="207"/>
          <ac:spMkLst>
            <pc:docMk/>
            <pc:sldMk cId="1489325238" sldId="452"/>
            <ac:spMk id="44" creationId="{94C9D754-4CE1-48A6-A66B-8965DD9C37DC}"/>
          </ac:spMkLst>
        </pc:spChg>
        <pc:spChg chg="mod">
          <ac:chgData name="Odina Norbo'tayeva" userId="dbcdeb9d9dad59af" providerId="LiveId" clId="{2C758875-4260-4F40-8AA3-FCF21CD7D2C2}" dt="2025-12-02T20:32:29.681" v="241" actId="207"/>
          <ac:spMkLst>
            <pc:docMk/>
            <pc:sldMk cId="1489325238" sldId="452"/>
            <ac:spMk id="50" creationId="{2D8729E7-4867-4ABD-9149-1FDF36BDC968}"/>
          </ac:spMkLst>
        </pc:spChg>
        <pc:spChg chg="mod">
          <ac:chgData name="Odina Norbo'tayeva" userId="dbcdeb9d9dad59af" providerId="LiveId" clId="{2C758875-4260-4F40-8AA3-FCF21CD7D2C2}" dt="2025-12-02T20:32:29.681" v="241" actId="207"/>
          <ac:spMkLst>
            <pc:docMk/>
            <pc:sldMk cId="1489325238" sldId="452"/>
            <ac:spMk id="51" creationId="{5ACBCA37-4E97-4971-B6D6-CAC8CAE45372}"/>
          </ac:spMkLst>
        </pc:spChg>
        <pc:spChg chg="mod">
          <ac:chgData name="Odina Norbo'tayeva" userId="dbcdeb9d9dad59af" providerId="LiveId" clId="{2C758875-4260-4F40-8AA3-FCF21CD7D2C2}" dt="2025-12-02T20:32:29.681" v="241" actId="207"/>
          <ac:spMkLst>
            <pc:docMk/>
            <pc:sldMk cId="1489325238" sldId="452"/>
            <ac:spMk id="52" creationId="{829D0081-D2A0-4C4A-BB85-B1EC9F6A6660}"/>
          </ac:spMkLst>
        </pc:spChg>
        <pc:spChg chg="mod">
          <ac:chgData name="Odina Norbo'tayeva" userId="dbcdeb9d9dad59af" providerId="LiveId" clId="{2C758875-4260-4F40-8AA3-FCF21CD7D2C2}" dt="2025-12-02T20:32:29.681" v="241" actId="207"/>
          <ac:spMkLst>
            <pc:docMk/>
            <pc:sldMk cId="1489325238" sldId="452"/>
            <ac:spMk id="53" creationId="{8FBF77F9-BA75-4FA3-98EF-614CBB16F4E5}"/>
          </ac:spMkLst>
        </pc:spChg>
        <pc:picChg chg="del">
          <ac:chgData name="Odina Norbo'tayeva" userId="dbcdeb9d9dad59af" providerId="LiveId" clId="{2C758875-4260-4F40-8AA3-FCF21CD7D2C2}" dt="2025-12-02T20:33:31.821" v="254" actId="478"/>
          <ac:picMkLst>
            <pc:docMk/>
            <pc:sldMk cId="1489325238" sldId="452"/>
            <ac:picMk id="4" creationId="{86F7EE52-3ED7-4099-9B2F-D7AB9ACE328B}"/>
          </ac:picMkLst>
        </pc:picChg>
        <pc:picChg chg="del">
          <ac:chgData name="Odina Norbo'tayeva" userId="dbcdeb9d9dad59af" providerId="LiveId" clId="{2C758875-4260-4F40-8AA3-FCF21CD7D2C2}" dt="2025-12-02T20:33:34.053" v="255" actId="478"/>
          <ac:picMkLst>
            <pc:docMk/>
            <pc:sldMk cId="1489325238" sldId="452"/>
            <ac:picMk id="10" creationId="{0D8852E7-28AA-4B04-AB49-2D16F4626524}"/>
          </ac:picMkLst>
        </pc:picChg>
        <pc:picChg chg="mod">
          <ac:chgData name="Odina Norbo'tayeva" userId="dbcdeb9d9dad59af" providerId="LiveId" clId="{2C758875-4260-4F40-8AA3-FCF21CD7D2C2}" dt="2025-12-02T20:33:07.088" v="248" actId="1076"/>
          <ac:picMkLst>
            <pc:docMk/>
            <pc:sldMk cId="1489325238" sldId="452"/>
            <ac:picMk id="22" creationId="{95A2EE87-F501-4EEA-8AB7-83DF25F90724}"/>
          </ac:picMkLst>
        </pc:picChg>
        <pc:picChg chg="del">
          <ac:chgData name="Odina Norbo'tayeva" userId="dbcdeb9d9dad59af" providerId="LiveId" clId="{2C758875-4260-4F40-8AA3-FCF21CD7D2C2}" dt="2025-12-02T20:32:46.847" v="245" actId="478"/>
          <ac:picMkLst>
            <pc:docMk/>
            <pc:sldMk cId="1489325238" sldId="452"/>
            <ac:picMk id="33" creationId="{80C3A756-B779-4F13-9735-E5096EC22CE2}"/>
          </ac:picMkLst>
        </pc:picChg>
        <pc:picChg chg="del">
          <ac:chgData name="Odina Norbo'tayeva" userId="dbcdeb9d9dad59af" providerId="LiveId" clId="{2C758875-4260-4F40-8AA3-FCF21CD7D2C2}" dt="2025-12-02T20:32:43.836" v="244" actId="478"/>
          <ac:picMkLst>
            <pc:docMk/>
            <pc:sldMk cId="1489325238" sldId="452"/>
            <ac:picMk id="35" creationId="{8FAA7D71-D5F1-4B25-A4A5-ABC320073FBB}"/>
          </ac:picMkLst>
        </pc:picChg>
        <pc:picChg chg="mod">
          <ac:chgData name="Odina Norbo'tayeva" userId="dbcdeb9d9dad59af" providerId="LiveId" clId="{2C758875-4260-4F40-8AA3-FCF21CD7D2C2}" dt="2025-12-02T20:31:26.450" v="233"/>
          <ac:picMkLst>
            <pc:docMk/>
            <pc:sldMk cId="1489325238" sldId="452"/>
            <ac:picMk id="37" creationId="{FBE62AC4-56CF-4F7B-B8EF-D2205D94BAC6}"/>
          </ac:picMkLst>
        </pc:picChg>
        <pc:picChg chg="mod">
          <ac:chgData name="Odina Norbo'tayeva" userId="dbcdeb9d9dad59af" providerId="LiveId" clId="{2C758875-4260-4F40-8AA3-FCF21CD7D2C2}" dt="2025-12-02T20:31:31.786" v="234"/>
          <ac:picMkLst>
            <pc:docMk/>
            <pc:sldMk cId="1489325238" sldId="452"/>
            <ac:picMk id="38" creationId="{E9AF463E-8D1F-4633-B315-93C502F73A4A}"/>
          </ac:picMkLst>
        </pc:picChg>
        <pc:picChg chg="mod">
          <ac:chgData name="Odina Norbo'tayeva" userId="dbcdeb9d9dad59af" providerId="LiveId" clId="{2C758875-4260-4F40-8AA3-FCF21CD7D2C2}" dt="2025-12-02T20:31:36.778" v="235"/>
          <ac:picMkLst>
            <pc:docMk/>
            <pc:sldMk cId="1489325238" sldId="452"/>
            <ac:picMk id="40" creationId="{1BB59FF2-4C6D-4A43-8DCD-C1B4F7B5B95B}"/>
          </ac:picMkLst>
        </pc:picChg>
        <pc:picChg chg="mod">
          <ac:chgData name="Odina Norbo'tayeva" userId="dbcdeb9d9dad59af" providerId="LiveId" clId="{2C758875-4260-4F40-8AA3-FCF21CD7D2C2}" dt="2025-12-02T20:31:41.332" v="236"/>
          <ac:picMkLst>
            <pc:docMk/>
            <pc:sldMk cId="1489325238" sldId="452"/>
            <ac:picMk id="41" creationId="{B1A744B7-7B4A-4D39-9D09-73976B8CB5ED}"/>
          </ac:picMkLst>
        </pc:picChg>
        <pc:picChg chg="mod">
          <ac:chgData name="Odina Norbo'tayeva" userId="dbcdeb9d9dad59af" providerId="LiveId" clId="{2C758875-4260-4F40-8AA3-FCF21CD7D2C2}" dt="2025-12-02T20:31:13.658" v="232"/>
          <ac:picMkLst>
            <pc:docMk/>
            <pc:sldMk cId="1489325238" sldId="452"/>
            <ac:picMk id="46" creationId="{D537BB38-9FC7-4DE2-8DAB-17599ADA6E1D}"/>
          </ac:picMkLst>
        </pc:picChg>
        <pc:picChg chg="mod">
          <ac:chgData name="Odina Norbo'tayeva" userId="dbcdeb9d9dad59af" providerId="LiveId" clId="{2C758875-4260-4F40-8AA3-FCF21CD7D2C2}" dt="2025-12-02T20:31:05.288" v="231"/>
          <ac:picMkLst>
            <pc:docMk/>
            <pc:sldMk cId="1489325238" sldId="452"/>
            <ac:picMk id="47" creationId="{91014312-25EA-4D99-82CC-DBB903FCCA00}"/>
          </ac:picMkLst>
        </pc:picChg>
        <pc:picChg chg="mod">
          <ac:chgData name="Odina Norbo'tayeva" userId="dbcdeb9d9dad59af" providerId="LiveId" clId="{2C758875-4260-4F40-8AA3-FCF21CD7D2C2}" dt="2025-12-02T20:30:59.197" v="230"/>
          <ac:picMkLst>
            <pc:docMk/>
            <pc:sldMk cId="1489325238" sldId="452"/>
            <ac:picMk id="48" creationId="{127F2B75-1DAA-471A-A14D-A43C70F07398}"/>
          </ac:picMkLst>
        </pc:picChg>
        <pc:picChg chg="mod">
          <ac:chgData name="Odina Norbo'tayeva" userId="dbcdeb9d9dad59af" providerId="LiveId" clId="{2C758875-4260-4F40-8AA3-FCF21CD7D2C2}" dt="2025-12-02T20:30:52.537" v="229"/>
          <ac:picMkLst>
            <pc:docMk/>
            <pc:sldMk cId="1489325238" sldId="452"/>
            <ac:picMk id="49" creationId="{551449C1-0254-4773-BFF8-2F36AD6993F5}"/>
          </ac:picMkLst>
        </pc:picChg>
        <pc:cxnChg chg="mod">
          <ac:chgData name="Odina Norbo'tayeva" userId="dbcdeb9d9dad59af" providerId="LiveId" clId="{2C758875-4260-4F40-8AA3-FCF21CD7D2C2}" dt="2025-12-02T20:33:30.124" v="253" actId="208"/>
          <ac:cxnSpMkLst>
            <pc:docMk/>
            <pc:sldMk cId="1489325238" sldId="452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2C758875-4260-4F40-8AA3-FCF21CD7D2C2}" dt="2025-12-02T20:36:41.734" v="291" actId="1076"/>
        <pc:sldMkLst>
          <pc:docMk/>
          <pc:sldMk cId="238290768" sldId="457"/>
        </pc:sldMkLst>
        <pc:spChg chg="mod">
          <ac:chgData name="Odina Norbo'tayeva" userId="dbcdeb9d9dad59af" providerId="LiveId" clId="{2C758875-4260-4F40-8AA3-FCF21CD7D2C2}" dt="2025-12-02T20:36:15.060" v="283" actId="1076"/>
          <ac:spMkLst>
            <pc:docMk/>
            <pc:sldMk cId="238290768" sldId="457"/>
            <ac:spMk id="2" creationId="{423118E0-3FFE-47FE-B091-BAE8B3BA9920}"/>
          </ac:spMkLst>
        </pc:spChg>
        <pc:spChg chg="mod">
          <ac:chgData name="Odina Norbo'tayeva" userId="dbcdeb9d9dad59af" providerId="LiveId" clId="{2C758875-4260-4F40-8AA3-FCF21CD7D2C2}" dt="2025-12-02T20:36:41.734" v="291" actId="1076"/>
          <ac:spMkLst>
            <pc:docMk/>
            <pc:sldMk cId="238290768" sldId="457"/>
            <ac:spMk id="25" creationId="{BC8C0C6B-5EAF-48C4-B911-4B36CAD57560}"/>
          </ac:spMkLst>
        </pc:spChg>
        <pc:picChg chg="del">
          <ac:chgData name="Odina Norbo'tayeva" userId="dbcdeb9d9dad59af" providerId="LiveId" clId="{2C758875-4260-4F40-8AA3-FCF21CD7D2C2}" dt="2025-12-02T20:36:25.423" v="285" actId="478"/>
          <ac:picMkLst>
            <pc:docMk/>
            <pc:sldMk cId="238290768" sldId="457"/>
            <ac:picMk id="4" creationId="{86F7EE52-3ED7-4099-9B2F-D7AB9ACE328B}"/>
          </ac:picMkLst>
        </pc:picChg>
        <pc:picChg chg="del">
          <ac:chgData name="Odina Norbo'tayeva" userId="dbcdeb9d9dad59af" providerId="LiveId" clId="{2C758875-4260-4F40-8AA3-FCF21CD7D2C2}" dt="2025-12-02T20:36:29.688" v="287" actId="478"/>
          <ac:picMkLst>
            <pc:docMk/>
            <pc:sldMk cId="238290768" sldId="457"/>
            <ac:picMk id="8" creationId="{5DCBC93B-1213-45F6-AE41-8CEEAEC7F8DD}"/>
          </ac:picMkLst>
        </pc:picChg>
        <pc:picChg chg="del">
          <ac:chgData name="Odina Norbo'tayeva" userId="dbcdeb9d9dad59af" providerId="LiveId" clId="{2C758875-4260-4F40-8AA3-FCF21CD7D2C2}" dt="2025-12-02T20:36:27.943" v="286" actId="478"/>
          <ac:picMkLst>
            <pc:docMk/>
            <pc:sldMk cId="238290768" sldId="457"/>
            <ac:picMk id="12" creationId="{DC119784-D9C7-41D3-9021-D4877F6A0B46}"/>
          </ac:picMkLst>
        </pc:picChg>
        <pc:cxnChg chg="mod">
          <ac:chgData name="Odina Norbo'tayeva" userId="dbcdeb9d9dad59af" providerId="LiveId" clId="{2C758875-4260-4F40-8AA3-FCF21CD7D2C2}" dt="2025-12-02T20:36:23.834" v="284" actId="208"/>
          <ac:cxnSpMkLst>
            <pc:docMk/>
            <pc:sldMk cId="238290768" sldId="457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2C758875-4260-4F40-8AA3-FCF21CD7D2C2}" dt="2025-12-02T20:21:19.749" v="128" actId="207"/>
        <pc:sldMkLst>
          <pc:docMk/>
          <pc:sldMk cId="3384646283" sldId="458"/>
        </pc:sldMkLst>
        <pc:spChg chg="mod">
          <ac:chgData name="Odina Norbo'tayeva" userId="dbcdeb9d9dad59af" providerId="LiveId" clId="{2C758875-4260-4F40-8AA3-FCF21CD7D2C2}" dt="2025-12-02T20:16:59.012" v="85" actId="207"/>
          <ac:spMkLst>
            <pc:docMk/>
            <pc:sldMk cId="3384646283" sldId="458"/>
            <ac:spMk id="2" creationId="{E62F12BD-2D74-4CDE-9AF9-DF96592AE990}"/>
          </ac:spMkLst>
        </pc:spChg>
        <pc:spChg chg="mod">
          <ac:chgData name="Odina Norbo'tayeva" userId="dbcdeb9d9dad59af" providerId="LiveId" clId="{2C758875-4260-4F40-8AA3-FCF21CD7D2C2}" dt="2025-12-02T20:17:29.147" v="90" actId="2711"/>
          <ac:spMkLst>
            <pc:docMk/>
            <pc:sldMk cId="3384646283" sldId="458"/>
            <ac:spMk id="5" creationId="{4AFEBDED-6721-49DE-9BCE-8A33A7992911}"/>
          </ac:spMkLst>
        </pc:spChg>
        <pc:spChg chg="mod">
          <ac:chgData name="Odina Norbo'tayeva" userId="dbcdeb9d9dad59af" providerId="LiveId" clId="{2C758875-4260-4F40-8AA3-FCF21CD7D2C2}" dt="2025-12-02T20:19:43.088" v="112" actId="207"/>
          <ac:spMkLst>
            <pc:docMk/>
            <pc:sldMk cId="3384646283" sldId="458"/>
            <ac:spMk id="7" creationId="{E3E07D1B-0887-4B03-A59A-6AA72796B1F8}"/>
          </ac:spMkLst>
        </pc:spChg>
        <pc:spChg chg="mod">
          <ac:chgData name="Odina Norbo'tayeva" userId="dbcdeb9d9dad59af" providerId="LiveId" clId="{2C758875-4260-4F40-8AA3-FCF21CD7D2C2}" dt="2025-12-02T20:16:45.195" v="83" actId="1076"/>
          <ac:spMkLst>
            <pc:docMk/>
            <pc:sldMk cId="3384646283" sldId="458"/>
            <ac:spMk id="10" creationId="{E77DC762-6AA7-448D-99BF-5924E05D4C19}"/>
          </ac:spMkLst>
        </pc:spChg>
        <pc:spChg chg="mod">
          <ac:chgData name="Odina Norbo'tayeva" userId="dbcdeb9d9dad59af" providerId="LiveId" clId="{2C758875-4260-4F40-8AA3-FCF21CD7D2C2}" dt="2025-12-02T20:21:19.749" v="128" actId="207"/>
          <ac:spMkLst>
            <pc:docMk/>
            <pc:sldMk cId="3384646283" sldId="458"/>
            <ac:spMk id="11" creationId="{AF9F9E0D-933E-461B-8327-0AFAE9196E0D}"/>
          </ac:spMkLst>
        </pc:spChg>
        <pc:spChg chg="mod">
          <ac:chgData name="Odina Norbo'tayeva" userId="dbcdeb9d9dad59af" providerId="LiveId" clId="{2C758875-4260-4F40-8AA3-FCF21CD7D2C2}" dt="2025-12-02T20:20:25.767" v="118" actId="1076"/>
          <ac:spMkLst>
            <pc:docMk/>
            <pc:sldMk cId="3384646283" sldId="458"/>
            <ac:spMk id="13" creationId="{D6ADA4E9-F86E-44AE-A2D1-89A063D3FEAE}"/>
          </ac:spMkLst>
        </pc:spChg>
        <pc:spChg chg="mod">
          <ac:chgData name="Odina Norbo'tayeva" userId="dbcdeb9d9dad59af" providerId="LiveId" clId="{2C758875-4260-4F40-8AA3-FCF21CD7D2C2}" dt="2025-12-02T20:18:19.859" v="96" actId="2711"/>
          <ac:spMkLst>
            <pc:docMk/>
            <pc:sldMk cId="3384646283" sldId="458"/>
            <ac:spMk id="15" creationId="{002592F2-7964-43D8-A5C3-5CE81DE05A70}"/>
          </ac:spMkLst>
        </pc:spChg>
        <pc:spChg chg="mod">
          <ac:chgData name="Odina Norbo'tayeva" userId="dbcdeb9d9dad59af" providerId="LiveId" clId="{2C758875-4260-4F40-8AA3-FCF21CD7D2C2}" dt="2025-12-02T20:18:51.929" v="103" actId="1076"/>
          <ac:spMkLst>
            <pc:docMk/>
            <pc:sldMk cId="3384646283" sldId="458"/>
            <ac:spMk id="17" creationId="{E14B6421-9798-4F4E-99FA-1C2879FDF3C6}"/>
          </ac:spMkLst>
        </pc:spChg>
        <pc:spChg chg="mod">
          <ac:chgData name="Odina Norbo'tayeva" userId="dbcdeb9d9dad59af" providerId="LiveId" clId="{2C758875-4260-4F40-8AA3-FCF21CD7D2C2}" dt="2025-12-02T20:19:37.612" v="111" actId="207"/>
          <ac:spMkLst>
            <pc:docMk/>
            <pc:sldMk cId="3384646283" sldId="458"/>
            <ac:spMk id="20" creationId="{2BC329A3-2A22-4A29-9C29-C0CD8D5613F4}"/>
          </ac:spMkLst>
        </pc:spChg>
        <pc:spChg chg="mod">
          <ac:chgData name="Odina Norbo'tayeva" userId="dbcdeb9d9dad59af" providerId="LiveId" clId="{2C758875-4260-4F40-8AA3-FCF21CD7D2C2}" dt="2025-12-02T20:19:29.180" v="110" actId="207"/>
          <ac:spMkLst>
            <pc:docMk/>
            <pc:sldMk cId="3384646283" sldId="458"/>
            <ac:spMk id="21" creationId="{DDFA7456-6000-4672-84EB-A9E44BA44042}"/>
          </ac:spMkLst>
        </pc:spChg>
        <pc:spChg chg="mod">
          <ac:chgData name="Odina Norbo'tayeva" userId="dbcdeb9d9dad59af" providerId="LiveId" clId="{2C758875-4260-4F40-8AA3-FCF21CD7D2C2}" dt="2025-12-02T20:19:16.901" v="108" actId="2711"/>
          <ac:spMkLst>
            <pc:docMk/>
            <pc:sldMk cId="3384646283" sldId="458"/>
            <ac:spMk id="22" creationId="{155EF9EE-C6F5-463F-951A-BE68C61CE75E}"/>
          </ac:spMkLst>
        </pc:spChg>
        <pc:spChg chg="mod">
          <ac:chgData name="Odina Norbo'tayeva" userId="dbcdeb9d9dad59af" providerId="LiveId" clId="{2C758875-4260-4F40-8AA3-FCF21CD7D2C2}" dt="2025-12-02T20:20:50.602" v="123" actId="1076"/>
          <ac:spMkLst>
            <pc:docMk/>
            <pc:sldMk cId="3384646283" sldId="458"/>
            <ac:spMk id="23" creationId="{C594C3AB-6522-46DE-9979-B92E80D2B054}"/>
          </ac:spMkLst>
        </pc:spChg>
        <pc:spChg chg="mod">
          <ac:chgData name="Odina Norbo'tayeva" userId="dbcdeb9d9dad59af" providerId="LiveId" clId="{2C758875-4260-4F40-8AA3-FCF21CD7D2C2}" dt="2025-12-02T20:21:11.124" v="126" actId="1076"/>
          <ac:spMkLst>
            <pc:docMk/>
            <pc:sldMk cId="3384646283" sldId="458"/>
            <ac:spMk id="24" creationId="{8FE64658-7656-46F1-AB89-C88A54F2B195}"/>
          </ac:spMkLst>
        </pc:spChg>
        <pc:spChg chg="mod">
          <ac:chgData name="Odina Norbo'tayeva" userId="dbcdeb9d9dad59af" providerId="LiveId" clId="{2C758875-4260-4F40-8AA3-FCF21CD7D2C2}" dt="2025-12-02T20:17:36.838" v="91" actId="2711"/>
          <ac:spMkLst>
            <pc:docMk/>
            <pc:sldMk cId="3384646283" sldId="458"/>
            <ac:spMk id="26" creationId="{6CFCF66C-68CA-43A1-9E33-2E7FD6B59487}"/>
          </ac:spMkLst>
        </pc:spChg>
        <pc:spChg chg="mod">
          <ac:chgData name="Odina Norbo'tayeva" userId="dbcdeb9d9dad59af" providerId="LiveId" clId="{2C758875-4260-4F40-8AA3-FCF21CD7D2C2}" dt="2025-12-02T20:20:38.620" v="120" actId="207"/>
          <ac:spMkLst>
            <pc:docMk/>
            <pc:sldMk cId="3384646283" sldId="458"/>
            <ac:spMk id="27" creationId="{14EFC9E3-6CA5-4123-BA83-25D522A93234}"/>
          </ac:spMkLst>
        </pc:spChg>
        <pc:spChg chg="mod">
          <ac:chgData name="Odina Norbo'tayeva" userId="dbcdeb9d9dad59af" providerId="LiveId" clId="{2C758875-4260-4F40-8AA3-FCF21CD7D2C2}" dt="2025-12-02T20:19:04.015" v="105" actId="207"/>
          <ac:spMkLst>
            <pc:docMk/>
            <pc:sldMk cId="3384646283" sldId="458"/>
            <ac:spMk id="32" creationId="{1C7EFA6F-C80E-4023-8699-504DC2C81E70}"/>
          </ac:spMkLst>
        </pc:spChg>
        <pc:picChg chg="del">
          <ac:chgData name="Odina Norbo'tayeva" userId="dbcdeb9d9dad59af" providerId="LiveId" clId="{2C758875-4260-4F40-8AA3-FCF21CD7D2C2}" dt="2025-12-02T20:16:04.856" v="73" actId="478"/>
          <ac:picMkLst>
            <pc:docMk/>
            <pc:sldMk cId="3384646283" sldId="458"/>
            <ac:picMk id="3" creationId="{86F7EE52-3ED7-4099-9B2F-D7AB9ACE328B}"/>
          </ac:picMkLst>
        </pc:picChg>
        <pc:picChg chg="del">
          <ac:chgData name="Odina Norbo'tayeva" userId="dbcdeb9d9dad59af" providerId="LiveId" clId="{2C758875-4260-4F40-8AA3-FCF21CD7D2C2}" dt="2025-12-02T20:16:07.099" v="74" actId="478"/>
          <ac:picMkLst>
            <pc:docMk/>
            <pc:sldMk cId="3384646283" sldId="458"/>
            <ac:picMk id="6" creationId="{55C3F6A2-3530-43FE-A3D7-CCD53E29263C}"/>
          </ac:picMkLst>
        </pc:picChg>
        <pc:picChg chg="mod">
          <ac:chgData name="Odina Norbo'tayeva" userId="dbcdeb9d9dad59af" providerId="LiveId" clId="{2C758875-4260-4F40-8AA3-FCF21CD7D2C2}" dt="2025-12-02T20:19:07.632" v="106" actId="1076"/>
          <ac:picMkLst>
            <pc:docMk/>
            <pc:sldMk cId="3384646283" sldId="458"/>
            <ac:picMk id="31" creationId="{938B9CCD-C21B-42AF-AE60-8A8ECB0B09A6}"/>
          </ac:picMkLst>
        </pc:picChg>
        <pc:cxnChg chg="mod">
          <ac:chgData name="Odina Norbo'tayeva" userId="dbcdeb9d9dad59af" providerId="LiveId" clId="{2C758875-4260-4F40-8AA3-FCF21CD7D2C2}" dt="2025-12-02T20:16:11.431" v="75" actId="208"/>
          <ac:cxnSpMkLst>
            <pc:docMk/>
            <pc:sldMk cId="3384646283" sldId="458"/>
            <ac:cxnSpMk id="4" creationId="{00000000-0000-0000-0000-000000000000}"/>
          </ac:cxnSpMkLst>
        </pc:cxnChg>
      </pc:sldChg>
      <pc:sldChg chg="delSp modSp mod">
        <pc:chgData name="Odina Norbo'tayeva" userId="dbcdeb9d9dad59af" providerId="LiveId" clId="{2C758875-4260-4F40-8AA3-FCF21CD7D2C2}" dt="2025-12-02T20:22:37.972" v="150" actId="1076"/>
        <pc:sldMkLst>
          <pc:docMk/>
          <pc:sldMk cId="3341948603" sldId="461"/>
        </pc:sldMkLst>
        <pc:spChg chg="mod">
          <ac:chgData name="Odina Norbo'tayeva" userId="dbcdeb9d9dad59af" providerId="LiveId" clId="{2C758875-4260-4F40-8AA3-FCF21CD7D2C2}" dt="2025-12-02T20:22:03.458" v="139" actId="1076"/>
          <ac:spMkLst>
            <pc:docMk/>
            <pc:sldMk cId="3341948603" sldId="461"/>
            <ac:spMk id="2" creationId="{E62F12BD-2D74-4CDE-9AF9-DF96592AE990}"/>
          </ac:spMkLst>
        </pc:spChg>
        <pc:picChg chg="del">
          <ac:chgData name="Odina Norbo'tayeva" userId="dbcdeb9d9dad59af" providerId="LiveId" clId="{2C758875-4260-4F40-8AA3-FCF21CD7D2C2}" dt="2025-12-02T20:21:53.938" v="137" actId="478"/>
          <ac:picMkLst>
            <pc:docMk/>
            <pc:sldMk cId="3341948603" sldId="461"/>
            <ac:picMk id="3" creationId="{86F7EE52-3ED7-4099-9B2F-D7AB9ACE328B}"/>
          </ac:picMkLst>
        </pc:picChg>
        <pc:picChg chg="mod">
          <ac:chgData name="Odina Norbo'tayeva" userId="dbcdeb9d9dad59af" providerId="LiveId" clId="{2C758875-4260-4F40-8AA3-FCF21CD7D2C2}" dt="2025-12-02T20:22:35.426" v="149" actId="1076"/>
          <ac:picMkLst>
            <pc:docMk/>
            <pc:sldMk cId="3341948603" sldId="461"/>
            <ac:picMk id="6" creationId="{439D3A14-8676-4983-B4ED-4216AAF879C6}"/>
          </ac:picMkLst>
        </pc:picChg>
        <pc:picChg chg="del">
          <ac:chgData name="Odina Norbo'tayeva" userId="dbcdeb9d9dad59af" providerId="LiveId" clId="{2C758875-4260-4F40-8AA3-FCF21CD7D2C2}" dt="2025-12-02T20:21:51.386" v="136" actId="478"/>
          <ac:picMkLst>
            <pc:docMk/>
            <pc:sldMk cId="3341948603" sldId="461"/>
            <ac:picMk id="11" creationId="{6B62A093-6FB3-4105-B710-B5BCC2CB8957}"/>
          </ac:picMkLst>
        </pc:picChg>
        <pc:picChg chg="mod">
          <ac:chgData name="Odina Norbo'tayeva" userId="dbcdeb9d9dad59af" providerId="LiveId" clId="{2C758875-4260-4F40-8AA3-FCF21CD7D2C2}" dt="2025-12-02T20:22:37.972" v="150" actId="1076"/>
          <ac:picMkLst>
            <pc:docMk/>
            <pc:sldMk cId="3341948603" sldId="461"/>
            <ac:picMk id="24" creationId="{80B2364D-0F7D-4051-8F05-D80ABA37A3CE}"/>
          </ac:picMkLst>
        </pc:picChg>
        <pc:picChg chg="del">
          <ac:chgData name="Odina Norbo'tayeva" userId="dbcdeb9d9dad59af" providerId="LiveId" clId="{2C758875-4260-4F40-8AA3-FCF21CD7D2C2}" dt="2025-12-02T20:22:14.406" v="143" actId="478"/>
          <ac:picMkLst>
            <pc:docMk/>
            <pc:sldMk cId="3341948603" sldId="461"/>
            <ac:picMk id="30" creationId="{7BC63310-133C-431B-BB13-F5154947137B}"/>
          </ac:picMkLst>
        </pc:picChg>
        <pc:cxnChg chg="mod">
          <ac:chgData name="Odina Norbo'tayeva" userId="dbcdeb9d9dad59af" providerId="LiveId" clId="{2C758875-4260-4F40-8AA3-FCF21CD7D2C2}" dt="2025-12-02T20:22:11.878" v="142" actId="208"/>
          <ac:cxnSpMkLst>
            <pc:docMk/>
            <pc:sldMk cId="3341948603" sldId="461"/>
            <ac:cxnSpMk id="4" creationId="{00000000-0000-0000-0000-000000000000}"/>
          </ac:cxnSpMkLst>
        </pc:cxnChg>
      </pc:sldChg>
      <pc:sldChg chg="delSp modSp mod">
        <pc:chgData name="Odina Norbo'tayeva" userId="dbcdeb9d9dad59af" providerId="LiveId" clId="{2C758875-4260-4F40-8AA3-FCF21CD7D2C2}" dt="2025-12-02T20:30:24.701" v="228" actId="12100"/>
        <pc:sldMkLst>
          <pc:docMk/>
          <pc:sldMk cId="2549911661" sldId="464"/>
        </pc:sldMkLst>
        <pc:spChg chg="mod">
          <ac:chgData name="Odina Norbo'tayeva" userId="dbcdeb9d9dad59af" providerId="LiveId" clId="{2C758875-4260-4F40-8AA3-FCF21CD7D2C2}" dt="2025-12-02T20:29:31.016" v="223" actId="1076"/>
          <ac:spMkLst>
            <pc:docMk/>
            <pc:sldMk cId="2549911661" sldId="464"/>
            <ac:spMk id="25" creationId="{BC8C0C6B-5EAF-48C4-B911-4B36CAD57560}"/>
          </ac:spMkLst>
        </pc:spChg>
        <pc:graphicFrameChg chg="mod modGraphic">
          <ac:chgData name="Odina Norbo'tayeva" userId="dbcdeb9d9dad59af" providerId="LiveId" clId="{2C758875-4260-4F40-8AA3-FCF21CD7D2C2}" dt="2025-12-02T20:30:24.701" v="228" actId="12100"/>
          <ac:graphicFrameMkLst>
            <pc:docMk/>
            <pc:sldMk cId="2549911661" sldId="464"/>
            <ac:graphicFrameMk id="2" creationId="{F5077235-ABF0-4271-8151-9E8DA6448BA2}"/>
          </ac:graphicFrameMkLst>
        </pc:graphicFrameChg>
        <pc:picChg chg="del">
          <ac:chgData name="Odina Norbo'tayeva" userId="dbcdeb9d9dad59af" providerId="LiveId" clId="{2C758875-4260-4F40-8AA3-FCF21CD7D2C2}" dt="2025-12-02T20:29:16.939" v="218" actId="478"/>
          <ac:picMkLst>
            <pc:docMk/>
            <pc:sldMk cId="2549911661" sldId="464"/>
            <ac:picMk id="4" creationId="{86F7EE52-3ED7-4099-9B2F-D7AB9ACE328B}"/>
          </ac:picMkLst>
        </pc:picChg>
        <pc:picChg chg="del">
          <ac:chgData name="Odina Norbo'tayeva" userId="dbcdeb9d9dad59af" providerId="LiveId" clId="{2C758875-4260-4F40-8AA3-FCF21CD7D2C2}" dt="2025-12-02T20:29:34.094" v="224" actId="478"/>
          <ac:picMkLst>
            <pc:docMk/>
            <pc:sldMk cId="2549911661" sldId="464"/>
            <ac:picMk id="8" creationId="{C5989B71-102E-40E5-9691-CD176650DC53}"/>
          </ac:picMkLst>
        </pc:picChg>
        <pc:cxnChg chg="mod">
          <ac:chgData name="Odina Norbo'tayeva" userId="dbcdeb9d9dad59af" providerId="LiveId" clId="{2C758875-4260-4F40-8AA3-FCF21CD7D2C2}" dt="2025-12-02T20:29:38.520" v="225" actId="208"/>
          <ac:cxnSpMkLst>
            <pc:docMk/>
            <pc:sldMk cId="2549911661" sldId="464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2C758875-4260-4F40-8AA3-FCF21CD7D2C2}" dt="2025-12-02T20:35:47.098" v="277" actId="207"/>
        <pc:sldMkLst>
          <pc:docMk/>
          <pc:sldMk cId="1193802073" sldId="466"/>
        </pc:sldMkLst>
        <pc:spChg chg="mod">
          <ac:chgData name="Odina Norbo'tayeva" userId="dbcdeb9d9dad59af" providerId="LiveId" clId="{2C758875-4260-4F40-8AA3-FCF21CD7D2C2}" dt="2025-12-02T20:34:41.103" v="272" actId="1076"/>
          <ac:spMkLst>
            <pc:docMk/>
            <pc:sldMk cId="1193802073" sldId="466"/>
            <ac:spMk id="25" creationId="{BC8C0C6B-5EAF-48C4-B911-4B36CAD57560}"/>
          </ac:spMkLst>
        </pc:spChg>
        <pc:graphicFrameChg chg="mod modGraphic">
          <ac:chgData name="Odina Norbo'tayeva" userId="dbcdeb9d9dad59af" providerId="LiveId" clId="{2C758875-4260-4F40-8AA3-FCF21CD7D2C2}" dt="2025-12-02T20:35:08.757" v="275" actId="207"/>
          <ac:graphicFrameMkLst>
            <pc:docMk/>
            <pc:sldMk cId="1193802073" sldId="466"/>
            <ac:graphicFrameMk id="2" creationId="{7BAEA091-719F-4EE7-842B-78082C27F195}"/>
          </ac:graphicFrameMkLst>
        </pc:graphicFrameChg>
        <pc:graphicFrameChg chg="mod modGraphic">
          <ac:chgData name="Odina Norbo'tayeva" userId="dbcdeb9d9dad59af" providerId="LiveId" clId="{2C758875-4260-4F40-8AA3-FCF21CD7D2C2}" dt="2025-12-02T20:35:47.098" v="277" actId="207"/>
          <ac:graphicFrameMkLst>
            <pc:docMk/>
            <pc:sldMk cId="1193802073" sldId="466"/>
            <ac:graphicFrameMk id="3" creationId="{83E74E2E-35AE-4388-B414-5973493F518E}"/>
          </ac:graphicFrameMkLst>
        </pc:graphicFrameChg>
        <pc:picChg chg="del">
          <ac:chgData name="Odina Norbo'tayeva" userId="dbcdeb9d9dad59af" providerId="LiveId" clId="{2C758875-4260-4F40-8AA3-FCF21CD7D2C2}" dt="2025-12-02T20:34:07.415" v="263" actId="478"/>
          <ac:picMkLst>
            <pc:docMk/>
            <pc:sldMk cId="1193802073" sldId="466"/>
            <ac:picMk id="4" creationId="{86F7EE52-3ED7-4099-9B2F-D7AB9ACE328B}"/>
          </ac:picMkLst>
        </pc:picChg>
        <pc:picChg chg="del">
          <ac:chgData name="Odina Norbo'tayeva" userId="dbcdeb9d9dad59af" providerId="LiveId" clId="{2C758875-4260-4F40-8AA3-FCF21CD7D2C2}" dt="2025-12-02T20:34:09.643" v="264" actId="478"/>
          <ac:picMkLst>
            <pc:docMk/>
            <pc:sldMk cId="1193802073" sldId="466"/>
            <ac:picMk id="10" creationId="{D47B39F4-0048-4981-80A1-3A8E332428DC}"/>
          </ac:picMkLst>
        </pc:picChg>
        <pc:cxnChg chg="mod">
          <ac:chgData name="Odina Norbo'tayeva" userId="dbcdeb9d9dad59af" providerId="LiveId" clId="{2C758875-4260-4F40-8AA3-FCF21CD7D2C2}" dt="2025-12-02T20:34:44.141" v="273" actId="208"/>
          <ac:cxnSpMkLst>
            <pc:docMk/>
            <pc:sldMk cId="1193802073" sldId="466"/>
            <ac:cxnSpMk id="7" creationId="{00000000-0000-0000-0000-000000000000}"/>
          </ac:cxnSpMkLst>
        </pc:cxnChg>
      </pc:sldChg>
      <pc:sldChg chg="addSp delSp modSp mod">
        <pc:chgData name="Odina Norbo'tayeva" userId="dbcdeb9d9dad59af" providerId="LiveId" clId="{2C758875-4260-4F40-8AA3-FCF21CD7D2C2}" dt="2025-12-02T20:16:01.007" v="72" actId="208"/>
        <pc:sldMkLst>
          <pc:docMk/>
          <pc:sldMk cId="1350151975" sldId="468"/>
        </pc:sldMkLst>
        <pc:spChg chg="mod">
          <ac:chgData name="Odina Norbo'tayeva" userId="dbcdeb9d9dad59af" providerId="LiveId" clId="{2C758875-4260-4F40-8AA3-FCF21CD7D2C2}" dt="2025-12-02T20:15:49.378" v="68" actId="1076"/>
          <ac:spMkLst>
            <pc:docMk/>
            <pc:sldMk cId="1350151975" sldId="468"/>
            <ac:spMk id="2" creationId="{E62F12BD-2D74-4CDE-9AF9-DF96592AE990}"/>
          </ac:spMkLst>
        </pc:spChg>
        <pc:spChg chg="mod">
          <ac:chgData name="Odina Norbo'tayeva" userId="dbcdeb9d9dad59af" providerId="LiveId" clId="{2C758875-4260-4F40-8AA3-FCF21CD7D2C2}" dt="2025-12-02T20:15:55.944" v="71" actId="207"/>
          <ac:spMkLst>
            <pc:docMk/>
            <pc:sldMk cId="1350151975" sldId="468"/>
            <ac:spMk id="10" creationId="{E77DC762-6AA7-448D-99BF-5924E05D4C19}"/>
          </ac:spMkLst>
        </pc:spChg>
        <pc:spChg chg="del mod">
          <ac:chgData name="Odina Norbo'tayeva" userId="dbcdeb9d9dad59af" providerId="LiveId" clId="{2C758875-4260-4F40-8AA3-FCF21CD7D2C2}" dt="2025-12-02T20:14:37.567" v="53" actId="478"/>
          <ac:spMkLst>
            <pc:docMk/>
            <pc:sldMk cId="1350151975" sldId="468"/>
            <ac:spMk id="12" creationId="{E97F7E5F-677F-4EB2-B934-4329AB64EDE5}"/>
          </ac:spMkLst>
        </pc:spChg>
        <pc:spChg chg="del">
          <ac:chgData name="Odina Norbo'tayeva" userId="dbcdeb9d9dad59af" providerId="LiveId" clId="{2C758875-4260-4F40-8AA3-FCF21CD7D2C2}" dt="2025-12-02T20:11:40.105" v="14" actId="478"/>
          <ac:spMkLst>
            <pc:docMk/>
            <pc:sldMk cId="1350151975" sldId="468"/>
            <ac:spMk id="18" creationId="{83F640DC-994F-4C13-95C4-C7BB05A218E1}"/>
          </ac:spMkLst>
        </pc:spChg>
        <pc:graphicFrameChg chg="add mod modGraphic">
          <ac:chgData name="Odina Norbo'tayeva" userId="dbcdeb9d9dad59af" providerId="LiveId" clId="{2C758875-4260-4F40-8AA3-FCF21CD7D2C2}" dt="2025-12-02T20:15:45.512" v="67" actId="1076"/>
          <ac:graphicFrameMkLst>
            <pc:docMk/>
            <pc:sldMk cId="1350151975" sldId="468"/>
            <ac:graphicFrameMk id="5" creationId="{D3BA85BE-BA30-A9A9-A979-F9B0F64218A2}"/>
          </ac:graphicFrameMkLst>
        </pc:graphicFrameChg>
        <pc:picChg chg="del">
          <ac:chgData name="Odina Norbo'tayeva" userId="dbcdeb9d9dad59af" providerId="LiveId" clId="{2C758875-4260-4F40-8AA3-FCF21CD7D2C2}" dt="2025-12-02T20:11:49.765" v="18" actId="478"/>
          <ac:picMkLst>
            <pc:docMk/>
            <pc:sldMk cId="1350151975" sldId="468"/>
            <ac:picMk id="3" creationId="{86F7EE52-3ED7-4099-9B2F-D7AB9ACE328B}"/>
          </ac:picMkLst>
        </pc:picChg>
        <pc:picChg chg="del">
          <ac:chgData name="Odina Norbo'tayeva" userId="dbcdeb9d9dad59af" providerId="LiveId" clId="{2C758875-4260-4F40-8AA3-FCF21CD7D2C2}" dt="2025-12-02T20:11:47.251" v="17" actId="478"/>
          <ac:picMkLst>
            <pc:docMk/>
            <pc:sldMk cId="1350151975" sldId="468"/>
            <ac:picMk id="6" creationId="{55C3F6A2-3530-43FE-A3D7-CCD53E29263C}"/>
          </ac:picMkLst>
        </pc:picChg>
        <pc:picChg chg="del">
          <ac:chgData name="Odina Norbo'tayeva" userId="dbcdeb9d9dad59af" providerId="LiveId" clId="{2C758875-4260-4F40-8AA3-FCF21CD7D2C2}" dt="2025-12-02T20:11:42.331" v="15" actId="478"/>
          <ac:picMkLst>
            <pc:docMk/>
            <pc:sldMk cId="1350151975" sldId="468"/>
            <ac:picMk id="9" creationId="{E1379AAB-9584-455E-99D5-CA316FA53953}"/>
          </ac:picMkLst>
        </pc:picChg>
        <pc:picChg chg="del">
          <ac:chgData name="Odina Norbo'tayeva" userId="dbcdeb9d9dad59af" providerId="LiveId" clId="{2C758875-4260-4F40-8AA3-FCF21CD7D2C2}" dt="2025-12-02T20:11:45.189" v="16" actId="478"/>
          <ac:picMkLst>
            <pc:docMk/>
            <pc:sldMk cId="1350151975" sldId="468"/>
            <ac:picMk id="16" creationId="{45636E30-16E0-4417-93CA-690CDB168BF7}"/>
          </ac:picMkLst>
        </pc:picChg>
        <pc:picChg chg="del">
          <ac:chgData name="Odina Norbo'tayeva" userId="dbcdeb9d9dad59af" providerId="LiveId" clId="{2C758875-4260-4F40-8AA3-FCF21CD7D2C2}" dt="2025-12-02T20:11:37.547" v="13" actId="478"/>
          <ac:picMkLst>
            <pc:docMk/>
            <pc:sldMk cId="1350151975" sldId="468"/>
            <ac:picMk id="21" creationId="{74EDCFFB-F310-4008-B13D-B0AE7BA1A5C9}"/>
          </ac:picMkLst>
        </pc:picChg>
        <pc:cxnChg chg="mod">
          <ac:chgData name="Odina Norbo'tayeva" userId="dbcdeb9d9dad59af" providerId="LiveId" clId="{2C758875-4260-4F40-8AA3-FCF21CD7D2C2}" dt="2025-12-02T20:16:01.007" v="72" actId="208"/>
          <ac:cxnSpMkLst>
            <pc:docMk/>
            <pc:sldMk cId="1350151975" sldId="468"/>
            <ac:cxnSpMk id="4" creationId="{00000000-0000-0000-0000-000000000000}"/>
          </ac:cxnSpMkLst>
        </pc:cxnChg>
        <pc:cxnChg chg="del">
          <ac:chgData name="Odina Norbo'tayeva" userId="dbcdeb9d9dad59af" providerId="LiveId" clId="{2C758875-4260-4F40-8AA3-FCF21CD7D2C2}" dt="2025-12-02T20:14:41.403" v="55" actId="478"/>
          <ac:cxnSpMkLst>
            <pc:docMk/>
            <pc:sldMk cId="1350151975" sldId="468"/>
            <ac:cxnSpMk id="7" creationId="{3E517728-A762-486D-926D-87EC32DAF2F6}"/>
          </ac:cxnSpMkLst>
        </pc:cxnChg>
        <pc:cxnChg chg="del">
          <ac:chgData name="Odina Norbo'tayeva" userId="dbcdeb9d9dad59af" providerId="LiveId" clId="{2C758875-4260-4F40-8AA3-FCF21CD7D2C2}" dt="2025-12-02T20:14:56.749" v="56" actId="478"/>
          <ac:cxnSpMkLst>
            <pc:docMk/>
            <pc:sldMk cId="1350151975" sldId="468"/>
            <ac:cxnSpMk id="11" creationId="{4780E9CA-015B-40E2-85CB-E3466520BA20}"/>
          </ac:cxnSpMkLst>
        </pc:cxnChg>
        <pc:cxnChg chg="del">
          <ac:chgData name="Odina Norbo'tayeva" userId="dbcdeb9d9dad59af" providerId="LiveId" clId="{2C758875-4260-4F40-8AA3-FCF21CD7D2C2}" dt="2025-12-02T20:14:56.749" v="56" actId="478"/>
          <ac:cxnSpMkLst>
            <pc:docMk/>
            <pc:sldMk cId="1350151975" sldId="468"/>
            <ac:cxnSpMk id="14" creationId="{A370ADE8-423C-4B9A-8738-D5A16C4D2F94}"/>
          </ac:cxnSpMkLst>
        </pc:cxnChg>
        <pc:cxnChg chg="del">
          <ac:chgData name="Odina Norbo'tayeva" userId="dbcdeb9d9dad59af" providerId="LiveId" clId="{2C758875-4260-4F40-8AA3-FCF21CD7D2C2}" dt="2025-12-02T20:14:56.749" v="56" actId="478"/>
          <ac:cxnSpMkLst>
            <pc:docMk/>
            <pc:sldMk cId="1350151975" sldId="468"/>
            <ac:cxnSpMk id="15" creationId="{61CED4BE-6F07-4B32-B208-7DBCBD04D1BE}"/>
          </ac:cxnSpMkLst>
        </pc:cxnChg>
        <pc:cxnChg chg="del">
          <ac:chgData name="Odina Norbo'tayeva" userId="dbcdeb9d9dad59af" providerId="LiveId" clId="{2C758875-4260-4F40-8AA3-FCF21CD7D2C2}" dt="2025-12-02T20:14:56.749" v="56" actId="478"/>
          <ac:cxnSpMkLst>
            <pc:docMk/>
            <pc:sldMk cId="1350151975" sldId="468"/>
            <ac:cxnSpMk id="17" creationId="{CFB9F915-4293-42D8-B13B-05F32076E345}"/>
          </ac:cxnSpMkLst>
        </pc:cxnChg>
        <pc:cxnChg chg="del">
          <ac:chgData name="Odina Norbo'tayeva" userId="dbcdeb9d9dad59af" providerId="LiveId" clId="{2C758875-4260-4F40-8AA3-FCF21CD7D2C2}" dt="2025-12-02T20:14:56.749" v="56" actId="478"/>
          <ac:cxnSpMkLst>
            <pc:docMk/>
            <pc:sldMk cId="1350151975" sldId="468"/>
            <ac:cxnSpMk id="19" creationId="{29429E21-9648-42AA-BFEC-2ACB1043D91C}"/>
          </ac:cxnSpMkLst>
        </pc:cxnChg>
        <pc:cxnChg chg="del">
          <ac:chgData name="Odina Norbo'tayeva" userId="dbcdeb9d9dad59af" providerId="LiveId" clId="{2C758875-4260-4F40-8AA3-FCF21CD7D2C2}" dt="2025-12-02T20:14:56.749" v="56" actId="478"/>
          <ac:cxnSpMkLst>
            <pc:docMk/>
            <pc:sldMk cId="1350151975" sldId="468"/>
            <ac:cxnSpMk id="20" creationId="{8114C48A-23E6-4DBB-B486-3C2081DAC61E}"/>
          </ac:cxnSpMkLst>
        </pc:cxnChg>
        <pc:cxnChg chg="del mod">
          <ac:chgData name="Odina Norbo'tayeva" userId="dbcdeb9d9dad59af" providerId="LiveId" clId="{2C758875-4260-4F40-8AA3-FCF21CD7D2C2}" dt="2025-12-02T20:14:56.749" v="56" actId="478"/>
          <ac:cxnSpMkLst>
            <pc:docMk/>
            <pc:sldMk cId="1350151975" sldId="468"/>
            <ac:cxnSpMk id="22" creationId="{E78A66E7-7289-4E62-A110-3CD0AD25721E}"/>
          </ac:cxnSpMkLst>
        </pc:cxnChg>
        <pc:cxnChg chg="del mod">
          <ac:chgData name="Odina Norbo'tayeva" userId="dbcdeb9d9dad59af" providerId="LiveId" clId="{2C758875-4260-4F40-8AA3-FCF21CD7D2C2}" dt="2025-12-02T20:14:39.302" v="54" actId="478"/>
          <ac:cxnSpMkLst>
            <pc:docMk/>
            <pc:sldMk cId="1350151975" sldId="468"/>
            <ac:cxnSpMk id="23" creationId="{99E510FF-2AA5-4FD6-BB2E-11B9D4BA0CEE}"/>
          </ac:cxnSpMkLst>
        </pc:cxnChg>
      </pc:sldChg>
      <pc:sldChg chg="add del">
        <pc:chgData name="Odina Norbo'tayeva" userId="dbcdeb9d9dad59af" providerId="LiveId" clId="{2C758875-4260-4F40-8AA3-FCF21CD7D2C2}" dt="2025-12-02T20:37:43.053" v="303" actId="47"/>
        <pc:sldMkLst>
          <pc:docMk/>
          <pc:sldMk cId="936340971" sldId="469"/>
        </pc:sldMkLst>
      </pc:sldChg>
      <pc:sldChg chg="delSp modSp mod">
        <pc:chgData name="Odina Norbo'tayeva" userId="dbcdeb9d9dad59af" providerId="LiveId" clId="{2C758875-4260-4F40-8AA3-FCF21CD7D2C2}" dt="2025-12-02T20:40:03.238" v="330" actId="208"/>
        <pc:sldMkLst>
          <pc:docMk/>
          <pc:sldMk cId="1969944178" sldId="470"/>
        </pc:sldMkLst>
        <pc:spChg chg="mod">
          <ac:chgData name="Odina Norbo'tayeva" userId="dbcdeb9d9dad59af" providerId="LiveId" clId="{2C758875-4260-4F40-8AA3-FCF21CD7D2C2}" dt="2025-12-02T20:39:46.245" v="325" actId="14100"/>
          <ac:spMkLst>
            <pc:docMk/>
            <pc:sldMk cId="1969944178" sldId="470"/>
            <ac:spMk id="2" creationId="{E62F12BD-2D74-4CDE-9AF9-DF96592AE990}"/>
          </ac:spMkLst>
        </pc:spChg>
        <pc:picChg chg="del">
          <ac:chgData name="Odina Norbo'tayeva" userId="dbcdeb9d9dad59af" providerId="LiveId" clId="{2C758875-4260-4F40-8AA3-FCF21CD7D2C2}" dt="2025-12-02T20:39:48.277" v="326" actId="478"/>
          <ac:picMkLst>
            <pc:docMk/>
            <pc:sldMk cId="1969944178" sldId="470"/>
            <ac:picMk id="3" creationId="{86F7EE52-3ED7-4099-9B2F-D7AB9ACE328B}"/>
          </ac:picMkLst>
        </pc:picChg>
        <pc:picChg chg="mod">
          <ac:chgData name="Odina Norbo'tayeva" userId="dbcdeb9d9dad59af" providerId="LiveId" clId="{2C758875-4260-4F40-8AA3-FCF21CD7D2C2}" dt="2025-12-02T20:39:16.424" v="314" actId="14100"/>
          <ac:picMkLst>
            <pc:docMk/>
            <pc:sldMk cId="1969944178" sldId="470"/>
            <ac:picMk id="6" creationId="{439D3A14-8676-4983-B4ED-4216AAF879C6}"/>
          </ac:picMkLst>
        </pc:picChg>
        <pc:picChg chg="del mod">
          <ac:chgData name="Odina Norbo'tayeva" userId="dbcdeb9d9dad59af" providerId="LiveId" clId="{2C758875-4260-4F40-8AA3-FCF21CD7D2C2}" dt="2025-12-02T20:39:54.004" v="328" actId="478"/>
          <ac:picMkLst>
            <pc:docMk/>
            <pc:sldMk cId="1969944178" sldId="470"/>
            <ac:picMk id="11" creationId="{6B62A093-6FB3-4105-B710-B5BCC2CB8957}"/>
          </ac:picMkLst>
        </pc:picChg>
        <pc:picChg chg="mod">
          <ac:chgData name="Odina Norbo'tayeva" userId="dbcdeb9d9dad59af" providerId="LiveId" clId="{2C758875-4260-4F40-8AA3-FCF21CD7D2C2}" dt="2025-12-02T20:39:06.746" v="312" actId="14100"/>
          <ac:picMkLst>
            <pc:docMk/>
            <pc:sldMk cId="1969944178" sldId="470"/>
            <ac:picMk id="24" creationId="{80B2364D-0F7D-4051-8F05-D80ABA37A3CE}"/>
          </ac:picMkLst>
        </pc:picChg>
        <pc:cxnChg chg="mod">
          <ac:chgData name="Odina Norbo'tayeva" userId="dbcdeb9d9dad59af" providerId="LiveId" clId="{2C758875-4260-4F40-8AA3-FCF21CD7D2C2}" dt="2025-12-02T20:40:03.238" v="330" actId="208"/>
          <ac:cxnSpMkLst>
            <pc:docMk/>
            <pc:sldMk cId="1969944178" sldId="470"/>
            <ac:cxnSpMk id="4" creationId="{00000000-0000-0000-0000-000000000000}"/>
          </ac:cxnSpMkLst>
        </pc:cxnChg>
      </pc:sldChg>
      <pc:sldChg chg="addSp delSp modSp add mod">
        <pc:chgData name="Odina Norbo'tayeva" userId="dbcdeb9d9dad59af" providerId="LiveId" clId="{2C758875-4260-4F40-8AA3-FCF21CD7D2C2}" dt="2025-12-02T20:38:06.619" v="304"/>
        <pc:sldMkLst>
          <pc:docMk/>
          <pc:sldMk cId="3773144496" sldId="471"/>
        </pc:sldMkLst>
        <pc:picChg chg="add mod">
          <ac:chgData name="Odina Norbo'tayeva" userId="dbcdeb9d9dad59af" providerId="LiveId" clId="{2C758875-4260-4F40-8AA3-FCF21CD7D2C2}" dt="2025-12-02T20:38:06.619" v="304"/>
          <ac:picMkLst>
            <pc:docMk/>
            <pc:sldMk cId="3773144496" sldId="471"/>
            <ac:picMk id="3" creationId="{AC343A8B-CA7E-FC34-A1A6-C9E06B474402}"/>
          </ac:picMkLst>
        </pc:picChg>
        <pc:picChg chg="add mod">
          <ac:chgData name="Odina Norbo'tayeva" userId="dbcdeb9d9dad59af" providerId="LiveId" clId="{2C758875-4260-4F40-8AA3-FCF21CD7D2C2}" dt="2025-12-02T20:37:23.648" v="297" actId="1076"/>
          <ac:picMkLst>
            <pc:docMk/>
            <pc:sldMk cId="3773144496" sldId="471"/>
            <ac:picMk id="6" creationId="{606771C5-BE79-D83E-A635-B6673F3421FF}"/>
          </ac:picMkLst>
        </pc:picChg>
        <pc:picChg chg="add mod">
          <ac:chgData name="Odina Norbo'tayeva" userId="dbcdeb9d9dad59af" providerId="LiveId" clId="{2C758875-4260-4F40-8AA3-FCF21CD7D2C2}" dt="2025-12-02T20:37:17.496" v="296" actId="1076"/>
          <ac:picMkLst>
            <pc:docMk/>
            <pc:sldMk cId="3773144496" sldId="471"/>
            <ac:picMk id="9" creationId="{050F8FF3-B87E-19A3-709A-4B54AE7E09C7}"/>
          </ac:picMkLst>
        </pc:picChg>
        <pc:picChg chg="add mod">
          <ac:chgData name="Odina Norbo'tayeva" userId="dbcdeb9d9dad59af" providerId="LiveId" clId="{2C758875-4260-4F40-8AA3-FCF21CD7D2C2}" dt="2025-12-02T20:37:38.319" v="301"/>
          <ac:picMkLst>
            <pc:docMk/>
            <pc:sldMk cId="3773144496" sldId="471"/>
            <ac:picMk id="12" creationId="{9A836F86-BA72-78B1-7679-CBC38A4EC70C}"/>
          </ac:picMkLst>
        </pc:picChg>
        <pc:picChg chg="del">
          <ac:chgData name="Odina Norbo'tayeva" userId="dbcdeb9d9dad59af" providerId="LiveId" clId="{2C758875-4260-4F40-8AA3-FCF21CD7D2C2}" dt="2025-12-02T20:37:40.834" v="302" actId="478"/>
          <ac:picMkLst>
            <pc:docMk/>
            <pc:sldMk cId="3773144496" sldId="471"/>
            <ac:picMk id="19" creationId="{D0A5A2EA-83A9-44DA-AD27-2C464BDA2C19}"/>
          </ac:picMkLst>
        </pc:picChg>
        <pc:picChg chg="del">
          <ac:chgData name="Odina Norbo'tayeva" userId="dbcdeb9d9dad59af" providerId="LiveId" clId="{2C758875-4260-4F40-8AA3-FCF21CD7D2C2}" dt="2025-12-02T20:37:36.705" v="300" actId="478"/>
          <ac:picMkLst>
            <pc:docMk/>
            <pc:sldMk cId="3773144496" sldId="471"/>
            <ac:picMk id="33" creationId="{7C5D4BDC-B9B2-44C8-BB81-9C098EB25927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2A713DA-EB5C-4FE1-9D10-E95840C79572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3" csCatId="colorful" phldr="1"/>
      <dgm:spPr/>
    </dgm:pt>
    <dgm:pt modelId="{AF196BA6-B558-47F7-AF81-E290AB832533}">
      <dgm:prSet phldrT="[Текст]"/>
      <dgm:spPr/>
      <dgm:t>
        <a:bodyPr/>
        <a:lstStyle/>
        <a:p>
          <a:pPr algn="l"/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XIX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asrda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Afrikada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qanday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davlatlar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mavjud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edi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48A484F-176B-4293-90C9-730E872E3C50}" type="parTrans" cxnId="{CC6503AA-5A81-4BF3-BDC2-7FFD8225CBA9}">
      <dgm:prSet/>
      <dgm:spPr/>
      <dgm:t>
        <a:bodyPr/>
        <a:lstStyle/>
        <a:p>
          <a:pPr algn="l"/>
          <a:endParaRPr lang="ru-RU"/>
        </a:p>
      </dgm:t>
    </dgm:pt>
    <dgm:pt modelId="{39B91AF6-E598-4459-BFB1-A5A1D9EBFAAA}" type="sibTrans" cxnId="{CC6503AA-5A81-4BF3-BDC2-7FFD8225CBA9}">
      <dgm:prSet/>
      <dgm:spPr/>
      <dgm:t>
        <a:bodyPr/>
        <a:lstStyle/>
        <a:p>
          <a:pPr algn="l"/>
          <a:endParaRPr lang="ru-RU"/>
        </a:p>
      </dgm:t>
    </dgm:pt>
    <dgm:pt modelId="{2189DCAF-E03E-4251-8683-5F2D268D3DCE}">
      <dgm:prSet phldrT="[Текст]"/>
      <dgm:spPr/>
      <dgm:t>
        <a:bodyPr/>
        <a:lstStyle/>
        <a:p>
          <a:pPr algn="l"/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Mustamlakachilik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davrida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qaysi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davlatlar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o‘z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mustaqilligini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saqlab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qola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oldi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C91B12A-346A-4006-B507-BB1EB4F9C80A}" type="parTrans" cxnId="{4C3AF6DE-CE41-49F6-A66C-16C9067864FC}">
      <dgm:prSet/>
      <dgm:spPr/>
      <dgm:t>
        <a:bodyPr/>
        <a:lstStyle/>
        <a:p>
          <a:pPr algn="l"/>
          <a:endParaRPr lang="ru-RU"/>
        </a:p>
      </dgm:t>
    </dgm:pt>
    <dgm:pt modelId="{3C22596B-2FF6-421A-87CF-35A2875EABB6}" type="sibTrans" cxnId="{4C3AF6DE-CE41-49F6-A66C-16C9067864FC}">
      <dgm:prSet/>
      <dgm:spPr/>
      <dgm:t>
        <a:bodyPr/>
        <a:lstStyle/>
        <a:p>
          <a:pPr algn="l"/>
          <a:endParaRPr lang="ru-RU"/>
        </a:p>
      </dgm:t>
    </dgm:pt>
    <dgm:pt modelId="{8C583E25-46E3-4BF5-BE69-697F26B3F67B}">
      <dgm:prSet phldrT="[Текст]"/>
      <dgm:spPr/>
      <dgm:t>
        <a:bodyPr/>
        <a:lstStyle/>
        <a:p>
          <a:pPr algn="l"/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Afrikadagi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mustamlakachilik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jarayonlarining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oqibatlari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qanday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bo‘ldi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41316C7-E6A2-441C-A084-E362692DBD3D}" type="parTrans" cxnId="{79ADD9B1-E260-4F65-A98C-90FB74B467B4}">
      <dgm:prSet/>
      <dgm:spPr/>
      <dgm:t>
        <a:bodyPr/>
        <a:lstStyle/>
        <a:p>
          <a:pPr algn="l"/>
          <a:endParaRPr lang="ru-RU"/>
        </a:p>
      </dgm:t>
    </dgm:pt>
    <dgm:pt modelId="{599BCAEB-17C4-4EF0-B1AA-818E2F0C6657}" type="sibTrans" cxnId="{79ADD9B1-E260-4F65-A98C-90FB74B467B4}">
      <dgm:prSet/>
      <dgm:spPr/>
      <dgm:t>
        <a:bodyPr/>
        <a:lstStyle/>
        <a:p>
          <a:pPr algn="l"/>
          <a:endParaRPr lang="ru-RU"/>
        </a:p>
      </dgm:t>
    </dgm:pt>
    <dgm:pt modelId="{2A0538C4-C376-433D-B252-DCD8C8EFB4BD}" type="pres">
      <dgm:prSet presAssocID="{C2A713DA-EB5C-4FE1-9D10-E95840C79572}" presName="Name0" presStyleCnt="0">
        <dgm:presLayoutVars>
          <dgm:chMax val="7"/>
          <dgm:chPref val="7"/>
          <dgm:dir/>
        </dgm:presLayoutVars>
      </dgm:prSet>
      <dgm:spPr/>
    </dgm:pt>
    <dgm:pt modelId="{65890CF3-D9A9-426C-9908-07D8016FC5FC}" type="pres">
      <dgm:prSet presAssocID="{C2A713DA-EB5C-4FE1-9D10-E95840C79572}" presName="Name1" presStyleCnt="0"/>
      <dgm:spPr/>
    </dgm:pt>
    <dgm:pt modelId="{6A449026-C03F-496E-8AB2-D9BAB8208A52}" type="pres">
      <dgm:prSet presAssocID="{C2A713DA-EB5C-4FE1-9D10-E95840C79572}" presName="cycle" presStyleCnt="0"/>
      <dgm:spPr/>
    </dgm:pt>
    <dgm:pt modelId="{B67C72B3-45CC-47CB-92DF-A8B14705F7A9}" type="pres">
      <dgm:prSet presAssocID="{C2A713DA-EB5C-4FE1-9D10-E95840C79572}" presName="srcNode" presStyleLbl="node1" presStyleIdx="0" presStyleCnt="3"/>
      <dgm:spPr/>
    </dgm:pt>
    <dgm:pt modelId="{80DE0889-695E-4262-952A-E442B4C9815F}" type="pres">
      <dgm:prSet presAssocID="{C2A713DA-EB5C-4FE1-9D10-E95840C79572}" presName="conn" presStyleLbl="parChTrans1D2" presStyleIdx="0" presStyleCnt="1"/>
      <dgm:spPr/>
    </dgm:pt>
    <dgm:pt modelId="{34F22162-6380-4366-B298-0CDF8DE80F23}" type="pres">
      <dgm:prSet presAssocID="{C2A713DA-EB5C-4FE1-9D10-E95840C79572}" presName="extraNode" presStyleLbl="node1" presStyleIdx="0" presStyleCnt="3"/>
      <dgm:spPr/>
    </dgm:pt>
    <dgm:pt modelId="{B67E32CF-116C-4B00-9E8C-F5BD8CB396AC}" type="pres">
      <dgm:prSet presAssocID="{C2A713DA-EB5C-4FE1-9D10-E95840C79572}" presName="dstNode" presStyleLbl="node1" presStyleIdx="0" presStyleCnt="3"/>
      <dgm:spPr/>
    </dgm:pt>
    <dgm:pt modelId="{637C8B36-46EA-4666-BE46-D792D3D2F36E}" type="pres">
      <dgm:prSet presAssocID="{AF196BA6-B558-47F7-AF81-E290AB832533}" presName="text_1" presStyleLbl="node1" presStyleIdx="0" presStyleCnt="3">
        <dgm:presLayoutVars>
          <dgm:bulletEnabled val="1"/>
        </dgm:presLayoutVars>
      </dgm:prSet>
      <dgm:spPr/>
    </dgm:pt>
    <dgm:pt modelId="{57017342-DDA6-441E-AC2C-0FE76574A9C1}" type="pres">
      <dgm:prSet presAssocID="{AF196BA6-B558-47F7-AF81-E290AB832533}" presName="accent_1" presStyleCnt="0"/>
      <dgm:spPr/>
    </dgm:pt>
    <dgm:pt modelId="{30F2DE34-8187-4869-93FB-9A1268B93187}" type="pres">
      <dgm:prSet presAssocID="{AF196BA6-B558-47F7-AF81-E290AB832533}" presName="accentRepeatNode" presStyleLbl="solidFgAcc1" presStyleIdx="0" presStyleCnt="3"/>
      <dgm:spPr/>
    </dgm:pt>
    <dgm:pt modelId="{18A6AAE1-699D-442F-8DA3-DDF99115D222}" type="pres">
      <dgm:prSet presAssocID="{2189DCAF-E03E-4251-8683-5F2D268D3DCE}" presName="text_2" presStyleLbl="node1" presStyleIdx="1" presStyleCnt="3">
        <dgm:presLayoutVars>
          <dgm:bulletEnabled val="1"/>
        </dgm:presLayoutVars>
      </dgm:prSet>
      <dgm:spPr/>
    </dgm:pt>
    <dgm:pt modelId="{7A2C457B-10A3-40C7-B6C8-E10A81631763}" type="pres">
      <dgm:prSet presAssocID="{2189DCAF-E03E-4251-8683-5F2D268D3DCE}" presName="accent_2" presStyleCnt="0"/>
      <dgm:spPr/>
    </dgm:pt>
    <dgm:pt modelId="{3BFB73EC-586A-4766-9B39-07C02700C519}" type="pres">
      <dgm:prSet presAssocID="{2189DCAF-E03E-4251-8683-5F2D268D3DCE}" presName="accentRepeatNode" presStyleLbl="solidFgAcc1" presStyleIdx="1" presStyleCnt="3"/>
      <dgm:spPr/>
    </dgm:pt>
    <dgm:pt modelId="{21979FD4-6CFB-4F62-8F70-25C7DCB222D9}" type="pres">
      <dgm:prSet presAssocID="{8C583E25-46E3-4BF5-BE69-697F26B3F67B}" presName="text_3" presStyleLbl="node1" presStyleIdx="2" presStyleCnt="3">
        <dgm:presLayoutVars>
          <dgm:bulletEnabled val="1"/>
        </dgm:presLayoutVars>
      </dgm:prSet>
      <dgm:spPr/>
    </dgm:pt>
    <dgm:pt modelId="{767D7A84-CD3A-43BC-90E6-BCC7F5A6BB1D}" type="pres">
      <dgm:prSet presAssocID="{8C583E25-46E3-4BF5-BE69-697F26B3F67B}" presName="accent_3" presStyleCnt="0"/>
      <dgm:spPr/>
    </dgm:pt>
    <dgm:pt modelId="{2F2C4F11-ECF3-4B00-A4F1-E11502069FE1}" type="pres">
      <dgm:prSet presAssocID="{8C583E25-46E3-4BF5-BE69-697F26B3F67B}" presName="accentRepeatNode" presStyleLbl="solidFgAcc1" presStyleIdx="2" presStyleCnt="3"/>
      <dgm:spPr/>
    </dgm:pt>
  </dgm:ptLst>
  <dgm:cxnLst>
    <dgm:cxn modelId="{C48EB42A-6155-4616-88A0-764B91FD5BB5}" type="presOf" srcId="{C2A713DA-EB5C-4FE1-9D10-E95840C79572}" destId="{2A0538C4-C376-433D-B252-DCD8C8EFB4BD}" srcOrd="0" destOrd="0" presId="urn:microsoft.com/office/officeart/2008/layout/VerticalCurvedList"/>
    <dgm:cxn modelId="{933DFF5D-B432-4CB5-9595-AEB7B5B72FA9}" type="presOf" srcId="{39B91AF6-E598-4459-BFB1-A5A1D9EBFAAA}" destId="{80DE0889-695E-4262-952A-E442B4C9815F}" srcOrd="0" destOrd="0" presId="urn:microsoft.com/office/officeart/2008/layout/VerticalCurvedList"/>
    <dgm:cxn modelId="{564BD576-ECC5-4F0D-8153-AF723EE3B777}" type="presOf" srcId="{8C583E25-46E3-4BF5-BE69-697F26B3F67B}" destId="{21979FD4-6CFB-4F62-8F70-25C7DCB222D9}" srcOrd="0" destOrd="0" presId="urn:microsoft.com/office/officeart/2008/layout/VerticalCurvedList"/>
    <dgm:cxn modelId="{CC6503AA-5A81-4BF3-BDC2-7FFD8225CBA9}" srcId="{C2A713DA-EB5C-4FE1-9D10-E95840C79572}" destId="{AF196BA6-B558-47F7-AF81-E290AB832533}" srcOrd="0" destOrd="0" parTransId="{C48A484F-176B-4293-90C9-730E872E3C50}" sibTransId="{39B91AF6-E598-4459-BFB1-A5A1D9EBFAAA}"/>
    <dgm:cxn modelId="{79ADD9B1-E260-4F65-A98C-90FB74B467B4}" srcId="{C2A713DA-EB5C-4FE1-9D10-E95840C79572}" destId="{8C583E25-46E3-4BF5-BE69-697F26B3F67B}" srcOrd="2" destOrd="0" parTransId="{841316C7-E6A2-441C-A084-E362692DBD3D}" sibTransId="{599BCAEB-17C4-4EF0-B1AA-818E2F0C6657}"/>
    <dgm:cxn modelId="{87E642C6-6419-4D23-99E2-659E17FEE353}" type="presOf" srcId="{2189DCAF-E03E-4251-8683-5F2D268D3DCE}" destId="{18A6AAE1-699D-442F-8DA3-DDF99115D222}" srcOrd="0" destOrd="0" presId="urn:microsoft.com/office/officeart/2008/layout/VerticalCurvedList"/>
    <dgm:cxn modelId="{4C3AF6DE-CE41-49F6-A66C-16C9067864FC}" srcId="{C2A713DA-EB5C-4FE1-9D10-E95840C79572}" destId="{2189DCAF-E03E-4251-8683-5F2D268D3DCE}" srcOrd="1" destOrd="0" parTransId="{FC91B12A-346A-4006-B507-BB1EB4F9C80A}" sibTransId="{3C22596B-2FF6-421A-87CF-35A2875EABB6}"/>
    <dgm:cxn modelId="{0F31BBEA-7EB2-4A11-8E34-C1042DEAD58D}" type="presOf" srcId="{AF196BA6-B558-47F7-AF81-E290AB832533}" destId="{637C8B36-46EA-4666-BE46-D792D3D2F36E}" srcOrd="0" destOrd="0" presId="urn:microsoft.com/office/officeart/2008/layout/VerticalCurvedList"/>
    <dgm:cxn modelId="{BC1148E2-D551-42A7-9650-DA4CD6DCE52D}" type="presParOf" srcId="{2A0538C4-C376-433D-B252-DCD8C8EFB4BD}" destId="{65890CF3-D9A9-426C-9908-07D8016FC5FC}" srcOrd="0" destOrd="0" presId="urn:microsoft.com/office/officeart/2008/layout/VerticalCurvedList"/>
    <dgm:cxn modelId="{DA54A494-3D6E-4A18-9FD4-7C31AC67F029}" type="presParOf" srcId="{65890CF3-D9A9-426C-9908-07D8016FC5FC}" destId="{6A449026-C03F-496E-8AB2-D9BAB8208A52}" srcOrd="0" destOrd="0" presId="urn:microsoft.com/office/officeart/2008/layout/VerticalCurvedList"/>
    <dgm:cxn modelId="{7C7B7389-F55B-45D7-85BD-DCA8C9C12C6B}" type="presParOf" srcId="{6A449026-C03F-496E-8AB2-D9BAB8208A52}" destId="{B67C72B3-45CC-47CB-92DF-A8B14705F7A9}" srcOrd="0" destOrd="0" presId="urn:microsoft.com/office/officeart/2008/layout/VerticalCurvedList"/>
    <dgm:cxn modelId="{9D476ABA-72C4-4641-BE6B-16ADEC281A9E}" type="presParOf" srcId="{6A449026-C03F-496E-8AB2-D9BAB8208A52}" destId="{80DE0889-695E-4262-952A-E442B4C9815F}" srcOrd="1" destOrd="0" presId="urn:microsoft.com/office/officeart/2008/layout/VerticalCurvedList"/>
    <dgm:cxn modelId="{981FBD34-C43D-4E3F-AD25-58C66B58109D}" type="presParOf" srcId="{6A449026-C03F-496E-8AB2-D9BAB8208A52}" destId="{34F22162-6380-4366-B298-0CDF8DE80F23}" srcOrd="2" destOrd="0" presId="urn:microsoft.com/office/officeart/2008/layout/VerticalCurvedList"/>
    <dgm:cxn modelId="{99D6A491-D609-4438-ABDF-B30406AC6235}" type="presParOf" srcId="{6A449026-C03F-496E-8AB2-D9BAB8208A52}" destId="{B67E32CF-116C-4B00-9E8C-F5BD8CB396AC}" srcOrd="3" destOrd="0" presId="urn:microsoft.com/office/officeart/2008/layout/VerticalCurvedList"/>
    <dgm:cxn modelId="{F86F582A-D8D6-4BD3-B228-CCE0AA14E1EC}" type="presParOf" srcId="{65890CF3-D9A9-426C-9908-07D8016FC5FC}" destId="{637C8B36-46EA-4666-BE46-D792D3D2F36E}" srcOrd="1" destOrd="0" presId="urn:microsoft.com/office/officeart/2008/layout/VerticalCurvedList"/>
    <dgm:cxn modelId="{26B8F8A4-E6F3-44BE-A42D-88E073B1DA38}" type="presParOf" srcId="{65890CF3-D9A9-426C-9908-07D8016FC5FC}" destId="{57017342-DDA6-441E-AC2C-0FE76574A9C1}" srcOrd="2" destOrd="0" presId="urn:microsoft.com/office/officeart/2008/layout/VerticalCurvedList"/>
    <dgm:cxn modelId="{2867EEA0-403C-4C70-B0EE-EA70716EF999}" type="presParOf" srcId="{57017342-DDA6-441E-AC2C-0FE76574A9C1}" destId="{30F2DE34-8187-4869-93FB-9A1268B93187}" srcOrd="0" destOrd="0" presId="urn:microsoft.com/office/officeart/2008/layout/VerticalCurvedList"/>
    <dgm:cxn modelId="{BD5CC785-EED3-4739-A850-7289541B29D4}" type="presParOf" srcId="{65890CF3-D9A9-426C-9908-07D8016FC5FC}" destId="{18A6AAE1-699D-442F-8DA3-DDF99115D222}" srcOrd="3" destOrd="0" presId="urn:microsoft.com/office/officeart/2008/layout/VerticalCurvedList"/>
    <dgm:cxn modelId="{CFF0FE11-AFC0-437B-8A5C-FF49DC607BFA}" type="presParOf" srcId="{65890CF3-D9A9-426C-9908-07D8016FC5FC}" destId="{7A2C457B-10A3-40C7-B6C8-E10A81631763}" srcOrd="4" destOrd="0" presId="urn:microsoft.com/office/officeart/2008/layout/VerticalCurvedList"/>
    <dgm:cxn modelId="{ADFB3608-94F5-4344-BE11-54A8B646BA02}" type="presParOf" srcId="{7A2C457B-10A3-40C7-B6C8-E10A81631763}" destId="{3BFB73EC-586A-4766-9B39-07C02700C519}" srcOrd="0" destOrd="0" presId="urn:microsoft.com/office/officeart/2008/layout/VerticalCurvedList"/>
    <dgm:cxn modelId="{816162C8-5453-4109-B76D-69A92897A3BE}" type="presParOf" srcId="{65890CF3-D9A9-426C-9908-07D8016FC5FC}" destId="{21979FD4-6CFB-4F62-8F70-25C7DCB222D9}" srcOrd="5" destOrd="0" presId="urn:microsoft.com/office/officeart/2008/layout/VerticalCurvedList"/>
    <dgm:cxn modelId="{86D4F6BC-62C1-4BE2-93EB-DEA7C09F981E}" type="presParOf" srcId="{65890CF3-D9A9-426C-9908-07D8016FC5FC}" destId="{767D7A84-CD3A-43BC-90E6-BCC7F5A6BB1D}" srcOrd="6" destOrd="0" presId="urn:microsoft.com/office/officeart/2008/layout/VerticalCurvedList"/>
    <dgm:cxn modelId="{C600E4C6-7D66-46D6-ACC8-CA9590F6C6CD}" type="presParOf" srcId="{767D7A84-CD3A-43BC-90E6-BCC7F5A6BB1D}" destId="{2F2C4F11-ECF3-4B00-A4F1-E11502069FE1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55871DA-7BC4-4FCB-A6B2-4200C41438AA}" type="doc">
      <dgm:prSet loTypeId="urn:microsoft.com/office/officeart/2005/8/layout/hList9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D5A8945E-6303-4F5F-A3BA-58F73041A59C}">
      <dgm:prSet phldrT="[Текст]" custT="1"/>
      <dgm:spPr/>
      <dgm:t>
        <a:bodyPr/>
        <a:lstStyle/>
        <a:p>
          <a:pPr algn="ctr"/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G‘arbiy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Afrikadagi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eng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qadimgi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davlatlar</a:t>
          </a:r>
          <a:endParaRPr lang="ru-RU" sz="18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FA8308C-3CBD-4E21-8248-D85DEE1ADF4A}" type="parTrans" cxnId="{4AA417BB-1059-4BB7-B211-7FA1F9E71910}">
      <dgm:prSet/>
      <dgm:spPr/>
      <dgm:t>
        <a:bodyPr/>
        <a:lstStyle/>
        <a:p>
          <a:pPr algn="ctr"/>
          <a:endParaRPr lang="ru-RU"/>
        </a:p>
      </dgm:t>
    </dgm:pt>
    <dgm:pt modelId="{BAD06F1C-E82F-4C32-BD29-BD27966B1594}" type="sibTrans" cxnId="{4AA417BB-1059-4BB7-B211-7FA1F9E71910}">
      <dgm:prSet/>
      <dgm:spPr/>
      <dgm:t>
        <a:bodyPr/>
        <a:lstStyle/>
        <a:p>
          <a:pPr algn="ctr"/>
          <a:endParaRPr lang="ru-RU"/>
        </a:p>
      </dgm:t>
    </dgm:pt>
    <dgm:pt modelId="{13BBD73B-9729-4C24-B139-1498F123D9F1}">
      <dgm:prSet phldrT="[Текст]"/>
      <dgm:spPr/>
      <dgm:t>
        <a:bodyPr/>
        <a:lstStyle/>
        <a:p>
          <a:pPr algn="ctr"/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Gana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A12EFAE-D023-4944-ABB7-2645739E1216}" type="parTrans" cxnId="{6EB02C67-A322-445C-8C50-D385441DAEB1}">
      <dgm:prSet/>
      <dgm:spPr/>
      <dgm:t>
        <a:bodyPr/>
        <a:lstStyle/>
        <a:p>
          <a:pPr algn="ctr"/>
          <a:endParaRPr lang="ru-RU"/>
        </a:p>
      </dgm:t>
    </dgm:pt>
    <dgm:pt modelId="{38078C03-BFAD-4151-B4A9-BA03E49C9582}" type="sibTrans" cxnId="{6EB02C67-A322-445C-8C50-D385441DAEB1}">
      <dgm:prSet/>
      <dgm:spPr/>
      <dgm:t>
        <a:bodyPr/>
        <a:lstStyle/>
        <a:p>
          <a:pPr algn="ctr"/>
          <a:endParaRPr lang="ru-RU"/>
        </a:p>
      </dgm:t>
    </dgm:pt>
    <dgm:pt modelId="{D3569B17-C0CA-4ED3-9A5F-DD42D26D212A}">
      <dgm:prSet phldrT="[Текст]"/>
      <dgm:spPr>
        <a:solidFill>
          <a:schemeClr val="bg2">
            <a:lumMod val="75000"/>
            <a:alpha val="90000"/>
          </a:schemeClr>
        </a:solidFill>
      </dgm:spPr>
      <dgm:t>
        <a:bodyPr/>
        <a:lstStyle/>
        <a:p>
          <a:pPr algn="ctr"/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Mali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334AD79-3CD9-433C-9D29-C89347D6AB57}" type="parTrans" cxnId="{B402E769-29D3-4DD5-A6F1-ABAD5C8A886A}">
      <dgm:prSet/>
      <dgm:spPr/>
      <dgm:t>
        <a:bodyPr/>
        <a:lstStyle/>
        <a:p>
          <a:pPr algn="ctr"/>
          <a:endParaRPr lang="ru-RU"/>
        </a:p>
      </dgm:t>
    </dgm:pt>
    <dgm:pt modelId="{977AB75E-67D7-4930-94D0-09321F518631}" type="sibTrans" cxnId="{B402E769-29D3-4DD5-A6F1-ABAD5C8A886A}">
      <dgm:prSet/>
      <dgm:spPr/>
      <dgm:t>
        <a:bodyPr/>
        <a:lstStyle/>
        <a:p>
          <a:pPr algn="ctr"/>
          <a:endParaRPr lang="ru-RU"/>
        </a:p>
      </dgm:t>
    </dgm:pt>
    <dgm:pt modelId="{18F5E17B-0D75-4703-B2B1-6584193B7CBF}">
      <dgm:prSet phldrT="[Текст]"/>
      <dgm:spPr/>
      <dgm:t>
        <a:bodyPr/>
        <a:lstStyle/>
        <a:p>
          <a:pPr algn="ctr"/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Eng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muhim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qul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savdosi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bazalari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1E79791-2B5A-4236-91EA-AB17409379F3}" type="parTrans" cxnId="{90F9D4BB-C490-4A61-91DC-267CC3CDFF31}">
      <dgm:prSet/>
      <dgm:spPr/>
      <dgm:t>
        <a:bodyPr/>
        <a:lstStyle/>
        <a:p>
          <a:pPr algn="ctr"/>
          <a:endParaRPr lang="ru-RU"/>
        </a:p>
      </dgm:t>
    </dgm:pt>
    <dgm:pt modelId="{0FD4BE3E-4BD1-42D6-B889-07DBC0D0DFD9}" type="sibTrans" cxnId="{90F9D4BB-C490-4A61-91DC-267CC3CDFF31}">
      <dgm:prSet/>
      <dgm:spPr/>
      <dgm:t>
        <a:bodyPr/>
        <a:lstStyle/>
        <a:p>
          <a:pPr algn="ctr"/>
          <a:endParaRPr lang="ru-RU"/>
        </a:p>
      </dgm:t>
    </dgm:pt>
    <dgm:pt modelId="{3854F7A5-160D-4383-894D-4B4AFA78EC2B}">
      <dgm:prSet phldrT="[Текст]"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pPr algn="ctr"/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Angola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A87AA77-A9E8-4762-8800-5D432E4E2EEA}" type="parTrans" cxnId="{6C846AE9-81D2-497B-9696-6A1C8DBE98E4}">
      <dgm:prSet/>
      <dgm:spPr/>
      <dgm:t>
        <a:bodyPr/>
        <a:lstStyle/>
        <a:p>
          <a:pPr algn="ctr"/>
          <a:endParaRPr lang="ru-RU"/>
        </a:p>
      </dgm:t>
    </dgm:pt>
    <dgm:pt modelId="{ABC26099-BAA6-48E6-BF6E-4ABD3FC1ADB5}" type="sibTrans" cxnId="{6C846AE9-81D2-497B-9696-6A1C8DBE98E4}">
      <dgm:prSet/>
      <dgm:spPr/>
      <dgm:t>
        <a:bodyPr/>
        <a:lstStyle/>
        <a:p>
          <a:pPr algn="ctr"/>
          <a:endParaRPr lang="ru-RU"/>
        </a:p>
      </dgm:t>
    </dgm:pt>
    <dgm:pt modelId="{4CD15846-0BE6-4218-B421-4D14F29FF938}">
      <dgm:prSet phldrT="[Текст]"/>
      <dgm:spPr/>
      <dgm:t>
        <a:bodyPr/>
        <a:lstStyle/>
        <a:p>
          <a:pPr algn="ctr"/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Mozambik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1CB321A-982C-48E8-9A32-565750F16059}" type="parTrans" cxnId="{48EBD16B-1973-47A7-96BB-F1053B1577D1}">
      <dgm:prSet/>
      <dgm:spPr/>
      <dgm:t>
        <a:bodyPr/>
        <a:lstStyle/>
        <a:p>
          <a:pPr algn="ctr"/>
          <a:endParaRPr lang="ru-RU"/>
        </a:p>
      </dgm:t>
    </dgm:pt>
    <dgm:pt modelId="{92E1E01B-502D-486A-A0DB-790A8B48CAAE}" type="sibTrans" cxnId="{48EBD16B-1973-47A7-96BB-F1053B1577D1}">
      <dgm:prSet/>
      <dgm:spPr/>
      <dgm:t>
        <a:bodyPr/>
        <a:lstStyle/>
        <a:p>
          <a:pPr algn="ctr"/>
          <a:endParaRPr lang="ru-RU"/>
        </a:p>
      </dgm:t>
    </dgm:pt>
    <dgm:pt modelId="{210579DF-6D4F-4E01-9CB6-9174BB96FD07}" type="pres">
      <dgm:prSet presAssocID="{A55871DA-7BC4-4FCB-A6B2-4200C41438AA}" presName="list" presStyleCnt="0">
        <dgm:presLayoutVars>
          <dgm:dir/>
          <dgm:animLvl val="lvl"/>
        </dgm:presLayoutVars>
      </dgm:prSet>
      <dgm:spPr/>
    </dgm:pt>
    <dgm:pt modelId="{CD7B663B-1366-4DF5-BD6B-CAD892508D60}" type="pres">
      <dgm:prSet presAssocID="{D5A8945E-6303-4F5F-A3BA-58F73041A59C}" presName="posSpace" presStyleCnt="0"/>
      <dgm:spPr/>
    </dgm:pt>
    <dgm:pt modelId="{41D2DC5B-8AE8-4207-9105-94278FC5F7A3}" type="pres">
      <dgm:prSet presAssocID="{D5A8945E-6303-4F5F-A3BA-58F73041A59C}" presName="vertFlow" presStyleCnt="0"/>
      <dgm:spPr/>
    </dgm:pt>
    <dgm:pt modelId="{CE84D7C0-2995-477C-9179-BF982AD99EA2}" type="pres">
      <dgm:prSet presAssocID="{D5A8945E-6303-4F5F-A3BA-58F73041A59C}" presName="topSpace" presStyleCnt="0"/>
      <dgm:spPr/>
    </dgm:pt>
    <dgm:pt modelId="{445DE231-E389-40C8-8D9F-5B9E191B0117}" type="pres">
      <dgm:prSet presAssocID="{D5A8945E-6303-4F5F-A3BA-58F73041A59C}" presName="firstComp" presStyleCnt="0"/>
      <dgm:spPr/>
    </dgm:pt>
    <dgm:pt modelId="{C9208EB2-1AD0-4147-83CC-B288A1AAEB1C}" type="pres">
      <dgm:prSet presAssocID="{D5A8945E-6303-4F5F-A3BA-58F73041A59C}" presName="firstChild" presStyleLbl="bgAccFollowNode1" presStyleIdx="0" presStyleCnt="4" custScaleY="117002" custLinFactNeighborX="1449" custLinFactNeighborY="25086"/>
      <dgm:spPr/>
    </dgm:pt>
    <dgm:pt modelId="{122B3A2C-DF49-4869-9417-58B9197386D6}" type="pres">
      <dgm:prSet presAssocID="{D5A8945E-6303-4F5F-A3BA-58F73041A59C}" presName="firstChildTx" presStyleLbl="bgAccFollowNode1" presStyleIdx="0" presStyleCnt="4">
        <dgm:presLayoutVars>
          <dgm:bulletEnabled val="1"/>
        </dgm:presLayoutVars>
      </dgm:prSet>
      <dgm:spPr/>
    </dgm:pt>
    <dgm:pt modelId="{FC97A096-9B76-432C-B16C-B5172E1E0327}" type="pres">
      <dgm:prSet presAssocID="{D3569B17-C0CA-4ED3-9A5F-DD42D26D212A}" presName="comp" presStyleCnt="0"/>
      <dgm:spPr/>
    </dgm:pt>
    <dgm:pt modelId="{95B97CFB-F55E-43B0-AE64-D454C04BDD8E}" type="pres">
      <dgm:prSet presAssocID="{D3569B17-C0CA-4ED3-9A5F-DD42D26D212A}" presName="child" presStyleLbl="bgAccFollowNode1" presStyleIdx="1" presStyleCnt="4" custScaleY="124630" custLinFactNeighborX="1563" custLinFactNeighborY="21874"/>
      <dgm:spPr/>
    </dgm:pt>
    <dgm:pt modelId="{688C9176-FA53-4939-A675-6B101203B3E0}" type="pres">
      <dgm:prSet presAssocID="{D3569B17-C0CA-4ED3-9A5F-DD42D26D212A}" presName="childTx" presStyleLbl="bgAccFollowNode1" presStyleIdx="1" presStyleCnt="4">
        <dgm:presLayoutVars>
          <dgm:bulletEnabled val="1"/>
        </dgm:presLayoutVars>
      </dgm:prSet>
      <dgm:spPr/>
    </dgm:pt>
    <dgm:pt modelId="{57875D94-97C7-42D6-B93A-FE3EAE008A2A}" type="pres">
      <dgm:prSet presAssocID="{D5A8945E-6303-4F5F-A3BA-58F73041A59C}" presName="negSpace" presStyleCnt="0"/>
      <dgm:spPr/>
    </dgm:pt>
    <dgm:pt modelId="{689FE357-B07D-456F-B98C-D34EEC3D983D}" type="pres">
      <dgm:prSet presAssocID="{D5A8945E-6303-4F5F-A3BA-58F73041A59C}" presName="circle" presStyleLbl="node1" presStyleIdx="0" presStyleCnt="2" custScaleX="138466" custScaleY="136385" custLinFactNeighborX="-7550" custLinFactNeighborY="-53005"/>
      <dgm:spPr/>
    </dgm:pt>
    <dgm:pt modelId="{10BAC7E2-F70E-4B25-ADC3-249E89AF9090}" type="pres">
      <dgm:prSet presAssocID="{BAD06F1C-E82F-4C32-BD29-BD27966B1594}" presName="transSpace" presStyleCnt="0"/>
      <dgm:spPr/>
    </dgm:pt>
    <dgm:pt modelId="{157BC8C6-5D55-4660-8C22-B8D1A1DB031B}" type="pres">
      <dgm:prSet presAssocID="{18F5E17B-0D75-4703-B2B1-6584193B7CBF}" presName="posSpace" presStyleCnt="0"/>
      <dgm:spPr/>
    </dgm:pt>
    <dgm:pt modelId="{9801A6CE-8331-4F77-A873-D9F6A8755EE5}" type="pres">
      <dgm:prSet presAssocID="{18F5E17B-0D75-4703-B2B1-6584193B7CBF}" presName="vertFlow" presStyleCnt="0"/>
      <dgm:spPr/>
    </dgm:pt>
    <dgm:pt modelId="{A0750E64-FCE9-4137-8E9F-883B6C29BE6A}" type="pres">
      <dgm:prSet presAssocID="{18F5E17B-0D75-4703-B2B1-6584193B7CBF}" presName="topSpace" presStyleCnt="0"/>
      <dgm:spPr/>
    </dgm:pt>
    <dgm:pt modelId="{FD347990-89FC-4D16-99F1-B0DF205BA824}" type="pres">
      <dgm:prSet presAssocID="{18F5E17B-0D75-4703-B2B1-6584193B7CBF}" presName="firstComp" presStyleCnt="0"/>
      <dgm:spPr/>
    </dgm:pt>
    <dgm:pt modelId="{3B7769B3-C2BD-4997-9C03-110B8B1FF047}" type="pres">
      <dgm:prSet presAssocID="{18F5E17B-0D75-4703-B2B1-6584193B7CBF}" presName="firstChild" presStyleLbl="bgAccFollowNode1" presStyleIdx="2" presStyleCnt="4" custScaleY="120930" custLinFactNeighborX="-2842" custLinFactNeighborY="26309"/>
      <dgm:spPr/>
    </dgm:pt>
    <dgm:pt modelId="{EDEC3A86-DF07-4885-BB32-5F3FD8AF2453}" type="pres">
      <dgm:prSet presAssocID="{18F5E17B-0D75-4703-B2B1-6584193B7CBF}" presName="firstChildTx" presStyleLbl="bgAccFollowNode1" presStyleIdx="2" presStyleCnt="4">
        <dgm:presLayoutVars>
          <dgm:bulletEnabled val="1"/>
        </dgm:presLayoutVars>
      </dgm:prSet>
      <dgm:spPr/>
    </dgm:pt>
    <dgm:pt modelId="{8659F5A4-EA6C-44C5-B6F5-B7A730B88818}" type="pres">
      <dgm:prSet presAssocID="{4CD15846-0BE6-4218-B421-4D14F29FF938}" presName="comp" presStyleCnt="0"/>
      <dgm:spPr/>
    </dgm:pt>
    <dgm:pt modelId="{B5C5DE88-8E4D-4F3E-9DA2-04356EBFADB7}" type="pres">
      <dgm:prSet presAssocID="{4CD15846-0BE6-4218-B421-4D14F29FF938}" presName="child" presStyleLbl="bgAccFollowNode1" presStyleIdx="3" presStyleCnt="4" custScaleY="120123" custLinFactNeighborX="-3226" custLinFactNeighborY="26599"/>
      <dgm:spPr/>
    </dgm:pt>
    <dgm:pt modelId="{57F7391A-6398-4016-8391-197109661A80}" type="pres">
      <dgm:prSet presAssocID="{4CD15846-0BE6-4218-B421-4D14F29FF938}" presName="childTx" presStyleLbl="bgAccFollowNode1" presStyleIdx="3" presStyleCnt="4">
        <dgm:presLayoutVars>
          <dgm:bulletEnabled val="1"/>
        </dgm:presLayoutVars>
      </dgm:prSet>
      <dgm:spPr/>
    </dgm:pt>
    <dgm:pt modelId="{E662F4CA-4F05-4D6B-AD5B-C409F1295428}" type="pres">
      <dgm:prSet presAssocID="{18F5E17B-0D75-4703-B2B1-6584193B7CBF}" presName="negSpace" presStyleCnt="0"/>
      <dgm:spPr/>
    </dgm:pt>
    <dgm:pt modelId="{97A94A50-6234-4E9D-B154-8BCBF6B81E7A}" type="pres">
      <dgm:prSet presAssocID="{18F5E17B-0D75-4703-B2B1-6584193B7CBF}" presName="circle" presStyleLbl="node1" presStyleIdx="1" presStyleCnt="2" custScaleX="141223" custScaleY="135666" custLinFactNeighborX="-10285" custLinFactNeighborY="-60358"/>
      <dgm:spPr/>
    </dgm:pt>
  </dgm:ptLst>
  <dgm:cxnLst>
    <dgm:cxn modelId="{5CDC3A11-9BF0-455B-9CFE-DED0D57EA94F}" type="presOf" srcId="{D3569B17-C0CA-4ED3-9A5F-DD42D26D212A}" destId="{95B97CFB-F55E-43B0-AE64-D454C04BDD8E}" srcOrd="0" destOrd="0" presId="urn:microsoft.com/office/officeart/2005/8/layout/hList9"/>
    <dgm:cxn modelId="{4DC9B018-0609-4072-97AA-31E5CE74B44A}" type="presOf" srcId="{D5A8945E-6303-4F5F-A3BA-58F73041A59C}" destId="{689FE357-B07D-456F-B98C-D34EEC3D983D}" srcOrd="0" destOrd="0" presId="urn:microsoft.com/office/officeart/2005/8/layout/hList9"/>
    <dgm:cxn modelId="{A6ACA339-703F-4757-AD45-096FE1F2AA5B}" type="presOf" srcId="{18F5E17B-0D75-4703-B2B1-6584193B7CBF}" destId="{97A94A50-6234-4E9D-B154-8BCBF6B81E7A}" srcOrd="0" destOrd="0" presId="urn:microsoft.com/office/officeart/2005/8/layout/hList9"/>
    <dgm:cxn modelId="{18CF9766-44CF-4C9F-A187-73E613D9FB54}" type="presOf" srcId="{D3569B17-C0CA-4ED3-9A5F-DD42D26D212A}" destId="{688C9176-FA53-4939-A675-6B101203B3E0}" srcOrd="1" destOrd="0" presId="urn:microsoft.com/office/officeart/2005/8/layout/hList9"/>
    <dgm:cxn modelId="{6EB02C67-A322-445C-8C50-D385441DAEB1}" srcId="{D5A8945E-6303-4F5F-A3BA-58F73041A59C}" destId="{13BBD73B-9729-4C24-B139-1498F123D9F1}" srcOrd="0" destOrd="0" parTransId="{7A12EFAE-D023-4944-ABB7-2645739E1216}" sibTransId="{38078C03-BFAD-4151-B4A9-BA03E49C9582}"/>
    <dgm:cxn modelId="{B402E769-29D3-4DD5-A6F1-ABAD5C8A886A}" srcId="{D5A8945E-6303-4F5F-A3BA-58F73041A59C}" destId="{D3569B17-C0CA-4ED3-9A5F-DD42D26D212A}" srcOrd="1" destOrd="0" parTransId="{A334AD79-3CD9-433C-9D29-C89347D6AB57}" sibTransId="{977AB75E-67D7-4930-94D0-09321F518631}"/>
    <dgm:cxn modelId="{48EBD16B-1973-47A7-96BB-F1053B1577D1}" srcId="{18F5E17B-0D75-4703-B2B1-6584193B7CBF}" destId="{4CD15846-0BE6-4218-B421-4D14F29FF938}" srcOrd="1" destOrd="0" parTransId="{41CB321A-982C-48E8-9A32-565750F16059}" sibTransId="{92E1E01B-502D-486A-A0DB-790A8B48CAAE}"/>
    <dgm:cxn modelId="{3832A651-9EFF-4E95-98F1-FEEE46DF5C13}" type="presOf" srcId="{A55871DA-7BC4-4FCB-A6B2-4200C41438AA}" destId="{210579DF-6D4F-4E01-9CB6-9174BB96FD07}" srcOrd="0" destOrd="0" presId="urn:microsoft.com/office/officeart/2005/8/layout/hList9"/>
    <dgm:cxn modelId="{6C579B74-87CC-4933-A4F3-387C9346ACF5}" type="presOf" srcId="{4CD15846-0BE6-4218-B421-4D14F29FF938}" destId="{B5C5DE88-8E4D-4F3E-9DA2-04356EBFADB7}" srcOrd="0" destOrd="0" presId="urn:microsoft.com/office/officeart/2005/8/layout/hList9"/>
    <dgm:cxn modelId="{218B6A83-89A6-4A9A-96F3-FE338F8C0895}" type="presOf" srcId="{13BBD73B-9729-4C24-B139-1498F123D9F1}" destId="{C9208EB2-1AD0-4147-83CC-B288A1AAEB1C}" srcOrd="0" destOrd="0" presId="urn:microsoft.com/office/officeart/2005/8/layout/hList9"/>
    <dgm:cxn modelId="{C5F82889-D0F9-4BE3-B20B-FFDF393E3BCD}" type="presOf" srcId="{4CD15846-0BE6-4218-B421-4D14F29FF938}" destId="{57F7391A-6398-4016-8391-197109661A80}" srcOrd="1" destOrd="0" presId="urn:microsoft.com/office/officeart/2005/8/layout/hList9"/>
    <dgm:cxn modelId="{4AA417BB-1059-4BB7-B211-7FA1F9E71910}" srcId="{A55871DA-7BC4-4FCB-A6B2-4200C41438AA}" destId="{D5A8945E-6303-4F5F-A3BA-58F73041A59C}" srcOrd="0" destOrd="0" parTransId="{6FA8308C-3CBD-4E21-8248-D85DEE1ADF4A}" sibTransId="{BAD06F1C-E82F-4C32-BD29-BD27966B1594}"/>
    <dgm:cxn modelId="{90F9D4BB-C490-4A61-91DC-267CC3CDFF31}" srcId="{A55871DA-7BC4-4FCB-A6B2-4200C41438AA}" destId="{18F5E17B-0D75-4703-B2B1-6584193B7CBF}" srcOrd="1" destOrd="0" parTransId="{41E79791-2B5A-4236-91EA-AB17409379F3}" sibTransId="{0FD4BE3E-4BD1-42D6-B889-07DBC0D0DFD9}"/>
    <dgm:cxn modelId="{64893FC7-988A-4251-8DF6-F70F1740407A}" type="presOf" srcId="{3854F7A5-160D-4383-894D-4B4AFA78EC2B}" destId="{3B7769B3-C2BD-4997-9C03-110B8B1FF047}" srcOrd="0" destOrd="0" presId="urn:microsoft.com/office/officeart/2005/8/layout/hList9"/>
    <dgm:cxn modelId="{C60736D1-8AD2-461A-8E70-D2953166F01A}" type="presOf" srcId="{3854F7A5-160D-4383-894D-4B4AFA78EC2B}" destId="{EDEC3A86-DF07-4885-BB32-5F3FD8AF2453}" srcOrd="1" destOrd="0" presId="urn:microsoft.com/office/officeart/2005/8/layout/hList9"/>
    <dgm:cxn modelId="{51DD48DC-0DA6-4043-A1D2-D3471E95D3DC}" type="presOf" srcId="{13BBD73B-9729-4C24-B139-1498F123D9F1}" destId="{122B3A2C-DF49-4869-9417-58B9197386D6}" srcOrd="1" destOrd="0" presId="urn:microsoft.com/office/officeart/2005/8/layout/hList9"/>
    <dgm:cxn modelId="{6C846AE9-81D2-497B-9696-6A1C8DBE98E4}" srcId="{18F5E17B-0D75-4703-B2B1-6584193B7CBF}" destId="{3854F7A5-160D-4383-894D-4B4AFA78EC2B}" srcOrd="0" destOrd="0" parTransId="{0A87AA77-A9E8-4762-8800-5D432E4E2EEA}" sibTransId="{ABC26099-BAA6-48E6-BF6E-4ABD3FC1ADB5}"/>
    <dgm:cxn modelId="{271E7D4A-CB19-43DF-8417-D4133C2ACA69}" type="presParOf" srcId="{210579DF-6D4F-4E01-9CB6-9174BB96FD07}" destId="{CD7B663B-1366-4DF5-BD6B-CAD892508D60}" srcOrd="0" destOrd="0" presId="urn:microsoft.com/office/officeart/2005/8/layout/hList9"/>
    <dgm:cxn modelId="{4EBE4EBB-DE44-4542-A598-D96FA330CA70}" type="presParOf" srcId="{210579DF-6D4F-4E01-9CB6-9174BB96FD07}" destId="{41D2DC5B-8AE8-4207-9105-94278FC5F7A3}" srcOrd="1" destOrd="0" presId="urn:microsoft.com/office/officeart/2005/8/layout/hList9"/>
    <dgm:cxn modelId="{224F7DB2-EE59-43AE-A9E1-F104B8FFCBCE}" type="presParOf" srcId="{41D2DC5B-8AE8-4207-9105-94278FC5F7A3}" destId="{CE84D7C0-2995-477C-9179-BF982AD99EA2}" srcOrd="0" destOrd="0" presId="urn:microsoft.com/office/officeart/2005/8/layout/hList9"/>
    <dgm:cxn modelId="{CC125B49-C0FB-4311-98D2-C0C0D89A5AA8}" type="presParOf" srcId="{41D2DC5B-8AE8-4207-9105-94278FC5F7A3}" destId="{445DE231-E389-40C8-8D9F-5B9E191B0117}" srcOrd="1" destOrd="0" presId="urn:microsoft.com/office/officeart/2005/8/layout/hList9"/>
    <dgm:cxn modelId="{8EDD45E2-707A-4757-A2EF-9CCE97847DEC}" type="presParOf" srcId="{445DE231-E389-40C8-8D9F-5B9E191B0117}" destId="{C9208EB2-1AD0-4147-83CC-B288A1AAEB1C}" srcOrd="0" destOrd="0" presId="urn:microsoft.com/office/officeart/2005/8/layout/hList9"/>
    <dgm:cxn modelId="{4D1DCDB7-F257-4994-BD08-06582C7F952E}" type="presParOf" srcId="{445DE231-E389-40C8-8D9F-5B9E191B0117}" destId="{122B3A2C-DF49-4869-9417-58B9197386D6}" srcOrd="1" destOrd="0" presId="urn:microsoft.com/office/officeart/2005/8/layout/hList9"/>
    <dgm:cxn modelId="{EEE566A3-E41E-42A0-87BC-D655CD466499}" type="presParOf" srcId="{41D2DC5B-8AE8-4207-9105-94278FC5F7A3}" destId="{FC97A096-9B76-432C-B16C-B5172E1E0327}" srcOrd="2" destOrd="0" presId="urn:microsoft.com/office/officeart/2005/8/layout/hList9"/>
    <dgm:cxn modelId="{2A3CA4BA-E29B-4FC5-AA04-9BDCA321D335}" type="presParOf" srcId="{FC97A096-9B76-432C-B16C-B5172E1E0327}" destId="{95B97CFB-F55E-43B0-AE64-D454C04BDD8E}" srcOrd="0" destOrd="0" presId="urn:microsoft.com/office/officeart/2005/8/layout/hList9"/>
    <dgm:cxn modelId="{B3F32055-C116-4233-94B9-AF9F4C1813C9}" type="presParOf" srcId="{FC97A096-9B76-432C-B16C-B5172E1E0327}" destId="{688C9176-FA53-4939-A675-6B101203B3E0}" srcOrd="1" destOrd="0" presId="urn:microsoft.com/office/officeart/2005/8/layout/hList9"/>
    <dgm:cxn modelId="{5A283645-C6DB-49DF-914B-B2EC4EDEF433}" type="presParOf" srcId="{210579DF-6D4F-4E01-9CB6-9174BB96FD07}" destId="{57875D94-97C7-42D6-B93A-FE3EAE008A2A}" srcOrd="2" destOrd="0" presId="urn:microsoft.com/office/officeart/2005/8/layout/hList9"/>
    <dgm:cxn modelId="{0D4D5112-2397-4E36-8130-416845C1D1A2}" type="presParOf" srcId="{210579DF-6D4F-4E01-9CB6-9174BB96FD07}" destId="{689FE357-B07D-456F-B98C-D34EEC3D983D}" srcOrd="3" destOrd="0" presId="urn:microsoft.com/office/officeart/2005/8/layout/hList9"/>
    <dgm:cxn modelId="{346ADE7F-8946-4F74-B257-D627E091ABDC}" type="presParOf" srcId="{210579DF-6D4F-4E01-9CB6-9174BB96FD07}" destId="{10BAC7E2-F70E-4B25-ADC3-249E89AF9090}" srcOrd="4" destOrd="0" presId="urn:microsoft.com/office/officeart/2005/8/layout/hList9"/>
    <dgm:cxn modelId="{052C0EF2-B305-4E86-B7A2-0042DD1880D4}" type="presParOf" srcId="{210579DF-6D4F-4E01-9CB6-9174BB96FD07}" destId="{157BC8C6-5D55-4660-8C22-B8D1A1DB031B}" srcOrd="5" destOrd="0" presId="urn:microsoft.com/office/officeart/2005/8/layout/hList9"/>
    <dgm:cxn modelId="{5D431394-A096-4057-BCA2-59EF299F5260}" type="presParOf" srcId="{210579DF-6D4F-4E01-9CB6-9174BB96FD07}" destId="{9801A6CE-8331-4F77-A873-D9F6A8755EE5}" srcOrd="6" destOrd="0" presId="urn:microsoft.com/office/officeart/2005/8/layout/hList9"/>
    <dgm:cxn modelId="{7301389A-638A-40A2-A956-8902A7EBE038}" type="presParOf" srcId="{9801A6CE-8331-4F77-A873-D9F6A8755EE5}" destId="{A0750E64-FCE9-4137-8E9F-883B6C29BE6A}" srcOrd="0" destOrd="0" presId="urn:microsoft.com/office/officeart/2005/8/layout/hList9"/>
    <dgm:cxn modelId="{EF570D95-E028-4B83-9FBF-201E68B0A069}" type="presParOf" srcId="{9801A6CE-8331-4F77-A873-D9F6A8755EE5}" destId="{FD347990-89FC-4D16-99F1-B0DF205BA824}" srcOrd="1" destOrd="0" presId="urn:microsoft.com/office/officeart/2005/8/layout/hList9"/>
    <dgm:cxn modelId="{07374FD3-73A6-4CBA-9E32-082C5CE61837}" type="presParOf" srcId="{FD347990-89FC-4D16-99F1-B0DF205BA824}" destId="{3B7769B3-C2BD-4997-9C03-110B8B1FF047}" srcOrd="0" destOrd="0" presId="urn:microsoft.com/office/officeart/2005/8/layout/hList9"/>
    <dgm:cxn modelId="{ABAC88B9-71A6-4286-822F-94E3397CFC59}" type="presParOf" srcId="{FD347990-89FC-4D16-99F1-B0DF205BA824}" destId="{EDEC3A86-DF07-4885-BB32-5F3FD8AF2453}" srcOrd="1" destOrd="0" presId="urn:microsoft.com/office/officeart/2005/8/layout/hList9"/>
    <dgm:cxn modelId="{4FBBB3C4-444F-4DB8-9F09-CEE8989F3908}" type="presParOf" srcId="{9801A6CE-8331-4F77-A873-D9F6A8755EE5}" destId="{8659F5A4-EA6C-44C5-B6F5-B7A730B88818}" srcOrd="2" destOrd="0" presId="urn:microsoft.com/office/officeart/2005/8/layout/hList9"/>
    <dgm:cxn modelId="{5922320C-29D9-498F-87ED-5C5A64AEC58C}" type="presParOf" srcId="{8659F5A4-EA6C-44C5-B6F5-B7A730B88818}" destId="{B5C5DE88-8E4D-4F3E-9DA2-04356EBFADB7}" srcOrd="0" destOrd="0" presId="urn:microsoft.com/office/officeart/2005/8/layout/hList9"/>
    <dgm:cxn modelId="{C273BA78-BF4F-44A4-928D-EEC7480228F3}" type="presParOf" srcId="{8659F5A4-EA6C-44C5-B6F5-B7A730B88818}" destId="{57F7391A-6398-4016-8391-197109661A80}" srcOrd="1" destOrd="0" presId="urn:microsoft.com/office/officeart/2005/8/layout/hList9"/>
    <dgm:cxn modelId="{D32B6F23-1758-4D94-A09A-655CFF16D0CA}" type="presParOf" srcId="{210579DF-6D4F-4E01-9CB6-9174BB96FD07}" destId="{E662F4CA-4F05-4D6B-AD5B-C409F1295428}" srcOrd="7" destOrd="0" presId="urn:microsoft.com/office/officeart/2005/8/layout/hList9"/>
    <dgm:cxn modelId="{EC98F55C-3F55-41EF-8AD6-FBB4FBD7D90B}" type="presParOf" srcId="{210579DF-6D4F-4E01-9CB6-9174BB96FD07}" destId="{97A94A50-6234-4E9D-B154-8BCBF6B81E7A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3A9FC06-6994-4AC3-B93E-8910AF0E8F4A}" type="doc">
      <dgm:prSet loTypeId="urn:microsoft.com/office/officeart/2008/layout/SquareAccent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3FB5380F-B1B9-4641-88B8-1BDD60408F91}">
      <dgm:prSet phldrT="[Текст]"/>
      <dgm:spPr/>
      <dgm:t>
        <a:bodyPr/>
        <a:lstStyle/>
        <a:p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Liberiya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F3E9534-94E7-4AA1-AE82-84DC076326E1}" type="parTrans" cxnId="{78484EC2-78C8-4717-B262-F21BD17AEA20}">
      <dgm:prSet/>
      <dgm:spPr/>
      <dgm:t>
        <a:bodyPr/>
        <a:lstStyle/>
        <a:p>
          <a:endParaRPr lang="ru-RU"/>
        </a:p>
      </dgm:t>
    </dgm:pt>
    <dgm:pt modelId="{44394922-7A71-4ABC-BF51-40A553429FB5}" type="sibTrans" cxnId="{78484EC2-78C8-4717-B262-F21BD17AEA20}">
      <dgm:prSet/>
      <dgm:spPr/>
      <dgm:t>
        <a:bodyPr/>
        <a:lstStyle/>
        <a:p>
          <a:endParaRPr lang="ru-RU"/>
        </a:p>
      </dgm:t>
    </dgm:pt>
    <dgm:pt modelId="{24E2E0AE-FAD6-4908-952C-EE6AF8138C58}">
      <dgm:prSet phldrT="[Текст]" custT="1"/>
      <dgm:spPr/>
      <dgm:t>
        <a:bodyPr/>
        <a:lstStyle/>
        <a:p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AQSHda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ozodlikka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erishgan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qullarni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joylashtirish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uchun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Monroviya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manzilgohi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tashkil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etiladi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0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D9DAE56-3EC2-4BED-85A8-4A82B78C3C00}" type="parTrans" cxnId="{395C8F83-6FCD-4B1F-894A-44CE22659B68}">
      <dgm:prSet/>
      <dgm:spPr/>
      <dgm:t>
        <a:bodyPr/>
        <a:lstStyle/>
        <a:p>
          <a:endParaRPr lang="ru-RU"/>
        </a:p>
      </dgm:t>
    </dgm:pt>
    <dgm:pt modelId="{6C81F2D4-71D5-427A-A494-FDF227882C80}" type="sibTrans" cxnId="{395C8F83-6FCD-4B1F-894A-44CE22659B68}">
      <dgm:prSet/>
      <dgm:spPr/>
      <dgm:t>
        <a:bodyPr/>
        <a:lstStyle/>
        <a:p>
          <a:endParaRPr lang="ru-RU"/>
        </a:p>
      </dgm:t>
    </dgm:pt>
    <dgm:pt modelId="{FE7635EE-FF49-46BB-8EFB-4DBF8DFD8D6E}">
      <dgm:prSet phldrT="[Текст]" custT="1"/>
      <dgm:spPr/>
      <dgm:t>
        <a:bodyPr/>
        <a:lstStyle/>
        <a:p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yerga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joylashgan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sobiq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qullar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manzilgoh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hududini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tobora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kengaytirib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bordilar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1847-yilda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Liberiya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davlati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tuzilganligi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e’lon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qilindi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0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3B563AB-8AA9-4BEB-B14F-114A4760C985}" type="parTrans" cxnId="{4275F5BC-C79F-4504-BAB5-CB307BF934A6}">
      <dgm:prSet/>
      <dgm:spPr/>
      <dgm:t>
        <a:bodyPr/>
        <a:lstStyle/>
        <a:p>
          <a:endParaRPr lang="ru-RU"/>
        </a:p>
      </dgm:t>
    </dgm:pt>
    <dgm:pt modelId="{EA6942D4-6B11-4DD5-9989-00E878E2C41E}" type="sibTrans" cxnId="{4275F5BC-C79F-4504-BAB5-CB307BF934A6}">
      <dgm:prSet/>
      <dgm:spPr/>
      <dgm:t>
        <a:bodyPr/>
        <a:lstStyle/>
        <a:p>
          <a:endParaRPr lang="ru-RU"/>
        </a:p>
      </dgm:t>
    </dgm:pt>
    <dgm:pt modelId="{C02989FE-4DD3-4135-A195-71382C9B3A9B}">
      <dgm:prSet phldrT="[Текст]" custT="1"/>
      <dgm:spPr/>
      <dgm:t>
        <a:bodyPr/>
        <a:lstStyle/>
        <a:p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Bu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davlatda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G‘arbiy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Yevropa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Shimoliy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Amerikadagi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ilg‘or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tartib-qoidalar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joriy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etildi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0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29239B2-2148-4289-AB0C-BBD29B9458B9}" type="parTrans" cxnId="{D0CF9CA0-3415-4A3E-837A-79FCE157E9EA}">
      <dgm:prSet/>
      <dgm:spPr/>
      <dgm:t>
        <a:bodyPr/>
        <a:lstStyle/>
        <a:p>
          <a:endParaRPr lang="ru-RU"/>
        </a:p>
      </dgm:t>
    </dgm:pt>
    <dgm:pt modelId="{926CE5DA-5E6B-4789-9144-265783A8E53C}" type="sibTrans" cxnId="{D0CF9CA0-3415-4A3E-837A-79FCE157E9EA}">
      <dgm:prSet/>
      <dgm:spPr/>
      <dgm:t>
        <a:bodyPr/>
        <a:lstStyle/>
        <a:p>
          <a:endParaRPr lang="ru-RU"/>
        </a:p>
      </dgm:t>
    </dgm:pt>
    <dgm:pt modelId="{FAD53924-2821-472D-BE73-E7F5EEB93A1E}">
      <dgm:prSet phldrT="[Текст]"/>
      <dgm:spPr/>
      <dgm:t>
        <a:bodyPr/>
        <a:lstStyle/>
        <a:p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Efiopiya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0541360-472C-490B-8E1E-D6285771E0E9}" type="parTrans" cxnId="{389AB9E3-822C-49D4-BD46-CFA393F19D16}">
      <dgm:prSet/>
      <dgm:spPr/>
      <dgm:t>
        <a:bodyPr/>
        <a:lstStyle/>
        <a:p>
          <a:endParaRPr lang="ru-RU"/>
        </a:p>
      </dgm:t>
    </dgm:pt>
    <dgm:pt modelId="{C6004ED7-1AB9-4371-B580-F99F4F064F60}" type="sibTrans" cxnId="{389AB9E3-822C-49D4-BD46-CFA393F19D16}">
      <dgm:prSet/>
      <dgm:spPr/>
      <dgm:t>
        <a:bodyPr/>
        <a:lstStyle/>
        <a:p>
          <a:endParaRPr lang="ru-RU"/>
        </a:p>
      </dgm:t>
    </dgm:pt>
    <dgm:pt modelId="{5449169B-8DB9-4F04-B69A-09C1EA327EAE}">
      <dgm:prSet phldrT="[Текст]" custT="1"/>
      <dgm:spPr/>
      <dgm:t>
        <a:bodyPr/>
        <a:lstStyle/>
        <a:p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XIX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asrda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Efiopiyada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O‘rta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asrlar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munosabatlari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hukm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surardi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Knyazliklar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nomigagina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markaziy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hokimiyatni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tan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olardi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0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AF31ACB-3703-4B49-A3E6-88B835D82AE5}" type="parTrans" cxnId="{FE5CA90D-6574-4B8A-B91A-AA3A4B6AC791}">
      <dgm:prSet/>
      <dgm:spPr/>
      <dgm:t>
        <a:bodyPr/>
        <a:lstStyle/>
        <a:p>
          <a:endParaRPr lang="ru-RU"/>
        </a:p>
      </dgm:t>
    </dgm:pt>
    <dgm:pt modelId="{60099AD8-9C77-44BA-A1D2-EFA1D2001CD0}" type="sibTrans" cxnId="{FE5CA90D-6574-4B8A-B91A-AA3A4B6AC791}">
      <dgm:prSet/>
      <dgm:spPr/>
      <dgm:t>
        <a:bodyPr/>
        <a:lstStyle/>
        <a:p>
          <a:endParaRPr lang="ru-RU"/>
        </a:p>
      </dgm:t>
    </dgm:pt>
    <dgm:pt modelId="{4C6185B0-1D3C-449A-AD78-7C144525B967}">
      <dgm:prSet phldrT="[Текст]" custT="1"/>
      <dgm:spPr/>
      <dgm:t>
        <a:bodyPr/>
        <a:lstStyle/>
        <a:p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Shunday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sharoitda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kichik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yer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egasining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o‘g‘li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Kassa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Efiopiyani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yagona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davlatga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birlashtirdi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1855-yili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o‘zini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imperator deb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e’lon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qildi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0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7442C86-73FE-46ED-B609-F91542FE49D6}" type="parTrans" cxnId="{A9040E97-EA77-4DE8-AA71-D0EEE4549A11}">
      <dgm:prSet/>
      <dgm:spPr/>
      <dgm:t>
        <a:bodyPr/>
        <a:lstStyle/>
        <a:p>
          <a:endParaRPr lang="ru-RU"/>
        </a:p>
      </dgm:t>
    </dgm:pt>
    <dgm:pt modelId="{61E97AA5-40AA-4C51-9C75-2C9A97776AE8}" type="sibTrans" cxnId="{A9040E97-EA77-4DE8-AA71-D0EEE4549A11}">
      <dgm:prSet/>
      <dgm:spPr/>
      <dgm:t>
        <a:bodyPr/>
        <a:lstStyle/>
        <a:p>
          <a:endParaRPr lang="ru-RU"/>
        </a:p>
      </dgm:t>
    </dgm:pt>
    <dgm:pt modelId="{0B5CBD68-AA95-4417-8ADC-2B77EA95F71E}">
      <dgm:prSet phldrT="[Текст]" custT="1"/>
      <dgm:spPr/>
      <dgm:t>
        <a:bodyPr/>
        <a:lstStyle/>
        <a:p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Buyuk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Britaniyaning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aralashuvi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bilan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1867-yili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Kassa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hokimiyati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ag‘darildi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Lekin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davlat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o‘z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mustaqilligini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saqlab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qola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oldi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0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AC81D84-448B-4A3D-810F-37A9F2ACF112}" type="parTrans" cxnId="{D73AE17D-9EBE-47F0-B3F5-75C925033250}">
      <dgm:prSet/>
      <dgm:spPr/>
      <dgm:t>
        <a:bodyPr/>
        <a:lstStyle/>
        <a:p>
          <a:endParaRPr lang="ru-RU"/>
        </a:p>
      </dgm:t>
    </dgm:pt>
    <dgm:pt modelId="{9DDE1C4F-A577-4BB6-9335-9632D4033FBB}" type="sibTrans" cxnId="{D73AE17D-9EBE-47F0-B3F5-75C925033250}">
      <dgm:prSet/>
      <dgm:spPr/>
      <dgm:t>
        <a:bodyPr/>
        <a:lstStyle/>
        <a:p>
          <a:endParaRPr lang="ru-RU"/>
        </a:p>
      </dgm:t>
    </dgm:pt>
    <dgm:pt modelId="{89C3BB12-490A-4B02-8B6F-867FB8E17F8B}" type="pres">
      <dgm:prSet presAssocID="{43A9FC06-6994-4AC3-B93E-8910AF0E8F4A}" presName="layout" presStyleCnt="0">
        <dgm:presLayoutVars>
          <dgm:chMax/>
          <dgm:chPref/>
          <dgm:dir/>
          <dgm:resizeHandles/>
        </dgm:presLayoutVars>
      </dgm:prSet>
      <dgm:spPr/>
    </dgm:pt>
    <dgm:pt modelId="{7806F16E-B85A-4BDF-AEF0-6B40242B0290}" type="pres">
      <dgm:prSet presAssocID="{3FB5380F-B1B9-4641-88B8-1BDD60408F91}" presName="root" presStyleCnt="0">
        <dgm:presLayoutVars>
          <dgm:chMax/>
          <dgm:chPref/>
        </dgm:presLayoutVars>
      </dgm:prSet>
      <dgm:spPr/>
    </dgm:pt>
    <dgm:pt modelId="{2F920AB1-B608-4AF7-AF48-0E3C85DA5D3D}" type="pres">
      <dgm:prSet presAssocID="{3FB5380F-B1B9-4641-88B8-1BDD60408F91}" presName="rootComposite" presStyleCnt="0">
        <dgm:presLayoutVars/>
      </dgm:prSet>
      <dgm:spPr/>
    </dgm:pt>
    <dgm:pt modelId="{559CCAC7-7B32-4446-8653-4943A5999853}" type="pres">
      <dgm:prSet presAssocID="{3FB5380F-B1B9-4641-88B8-1BDD60408F91}" presName="ParentAccent" presStyleLbl="alignNode1" presStyleIdx="0" presStyleCnt="2"/>
      <dgm:spPr/>
    </dgm:pt>
    <dgm:pt modelId="{045C323B-B02D-4434-9F4D-0C83AA77F3C2}" type="pres">
      <dgm:prSet presAssocID="{3FB5380F-B1B9-4641-88B8-1BDD60408F91}" presName="ParentSmallAccent" presStyleLbl="fgAcc1" presStyleIdx="0" presStyleCnt="2"/>
      <dgm:spPr/>
    </dgm:pt>
    <dgm:pt modelId="{ABEAAA27-3E69-4147-B804-A7A894048087}" type="pres">
      <dgm:prSet presAssocID="{3FB5380F-B1B9-4641-88B8-1BDD60408F91}" presName="Parent" presStyleLbl="revTx" presStyleIdx="0" presStyleCnt="8">
        <dgm:presLayoutVars>
          <dgm:chMax/>
          <dgm:chPref val="4"/>
          <dgm:bulletEnabled val="1"/>
        </dgm:presLayoutVars>
      </dgm:prSet>
      <dgm:spPr/>
    </dgm:pt>
    <dgm:pt modelId="{881F1CEC-A62A-48A6-B4BD-2DBC99C3C117}" type="pres">
      <dgm:prSet presAssocID="{3FB5380F-B1B9-4641-88B8-1BDD60408F91}" presName="childShape" presStyleCnt="0">
        <dgm:presLayoutVars>
          <dgm:chMax val="0"/>
          <dgm:chPref val="0"/>
        </dgm:presLayoutVars>
      </dgm:prSet>
      <dgm:spPr/>
    </dgm:pt>
    <dgm:pt modelId="{9AE42715-80DD-461C-9C67-F2105C295168}" type="pres">
      <dgm:prSet presAssocID="{24E2E0AE-FAD6-4908-952C-EE6AF8138C58}" presName="childComposite" presStyleCnt="0">
        <dgm:presLayoutVars>
          <dgm:chMax val="0"/>
          <dgm:chPref val="0"/>
        </dgm:presLayoutVars>
      </dgm:prSet>
      <dgm:spPr/>
    </dgm:pt>
    <dgm:pt modelId="{6035A5BA-4B4D-4E0B-840B-C3BF145DE7E9}" type="pres">
      <dgm:prSet presAssocID="{24E2E0AE-FAD6-4908-952C-EE6AF8138C58}" presName="ChildAccent" presStyleLbl="solidFgAcc1" presStyleIdx="0" presStyleCnt="6" custLinFactNeighborX="2283" custLinFactNeighborY="-45647"/>
      <dgm:spPr/>
    </dgm:pt>
    <dgm:pt modelId="{69574BDF-700B-4B20-8EF3-2B0ED430A217}" type="pres">
      <dgm:prSet presAssocID="{24E2E0AE-FAD6-4908-952C-EE6AF8138C58}" presName="Child" presStyleLbl="revTx" presStyleIdx="1" presStyleCnt="8" custLinFactNeighborX="888" custLinFactNeighborY="-17624">
        <dgm:presLayoutVars>
          <dgm:chMax val="0"/>
          <dgm:chPref val="0"/>
          <dgm:bulletEnabled val="1"/>
        </dgm:presLayoutVars>
      </dgm:prSet>
      <dgm:spPr/>
    </dgm:pt>
    <dgm:pt modelId="{29CED603-ED09-44A0-BCD9-3EA67FCBF505}" type="pres">
      <dgm:prSet presAssocID="{FE7635EE-FF49-46BB-8EFB-4DBF8DFD8D6E}" presName="childComposite" presStyleCnt="0">
        <dgm:presLayoutVars>
          <dgm:chMax val="0"/>
          <dgm:chPref val="0"/>
        </dgm:presLayoutVars>
      </dgm:prSet>
      <dgm:spPr/>
    </dgm:pt>
    <dgm:pt modelId="{BF8BDB8D-2368-4713-9F01-00B4A7D679BD}" type="pres">
      <dgm:prSet presAssocID="{FE7635EE-FF49-46BB-8EFB-4DBF8DFD8D6E}" presName="ChildAccent" presStyleLbl="solidFgAcc1" presStyleIdx="1" presStyleCnt="6" custLinFactNeighborX="2283" custLinFactNeighborY="13698"/>
      <dgm:spPr/>
    </dgm:pt>
    <dgm:pt modelId="{4FA8D138-E5FE-4885-B74B-3992FF692189}" type="pres">
      <dgm:prSet presAssocID="{FE7635EE-FF49-46BB-8EFB-4DBF8DFD8D6E}" presName="Child" presStyleLbl="revTx" presStyleIdx="2" presStyleCnt="8" custLinFactNeighborX="608" custLinFactNeighborY="3917">
        <dgm:presLayoutVars>
          <dgm:chMax val="0"/>
          <dgm:chPref val="0"/>
          <dgm:bulletEnabled val="1"/>
        </dgm:presLayoutVars>
      </dgm:prSet>
      <dgm:spPr/>
    </dgm:pt>
    <dgm:pt modelId="{E40B11BA-7471-4729-BFC2-FC115394E985}" type="pres">
      <dgm:prSet presAssocID="{C02989FE-4DD3-4135-A195-71382C9B3A9B}" presName="childComposite" presStyleCnt="0">
        <dgm:presLayoutVars>
          <dgm:chMax val="0"/>
          <dgm:chPref val="0"/>
        </dgm:presLayoutVars>
      </dgm:prSet>
      <dgm:spPr/>
    </dgm:pt>
    <dgm:pt modelId="{B2CB7A99-DF93-46B4-9F3F-DB6C376D172C}" type="pres">
      <dgm:prSet presAssocID="{C02989FE-4DD3-4135-A195-71382C9B3A9B}" presName="ChildAccent" presStyleLbl="solidFgAcc1" presStyleIdx="2" presStyleCnt="6" custLinFactNeighborX="1362" custLinFactNeighborY="51187"/>
      <dgm:spPr/>
    </dgm:pt>
    <dgm:pt modelId="{224704C1-2E54-4352-BE9D-C4C94F40EE1F}" type="pres">
      <dgm:prSet presAssocID="{C02989FE-4DD3-4135-A195-71382C9B3A9B}" presName="Child" presStyleLbl="revTx" presStyleIdx="3" presStyleCnt="8" custLinFactNeighborX="788" custLinFactNeighborY="23917">
        <dgm:presLayoutVars>
          <dgm:chMax val="0"/>
          <dgm:chPref val="0"/>
          <dgm:bulletEnabled val="1"/>
        </dgm:presLayoutVars>
      </dgm:prSet>
      <dgm:spPr/>
    </dgm:pt>
    <dgm:pt modelId="{3CE08D5B-E3D0-4374-9ACA-9A076BF81F8F}" type="pres">
      <dgm:prSet presAssocID="{FAD53924-2821-472D-BE73-E7F5EEB93A1E}" presName="root" presStyleCnt="0">
        <dgm:presLayoutVars>
          <dgm:chMax/>
          <dgm:chPref/>
        </dgm:presLayoutVars>
      </dgm:prSet>
      <dgm:spPr/>
    </dgm:pt>
    <dgm:pt modelId="{0DBF879F-BB4D-4BF6-A23B-6775AFD352FC}" type="pres">
      <dgm:prSet presAssocID="{FAD53924-2821-472D-BE73-E7F5EEB93A1E}" presName="rootComposite" presStyleCnt="0">
        <dgm:presLayoutVars/>
      </dgm:prSet>
      <dgm:spPr/>
    </dgm:pt>
    <dgm:pt modelId="{4044A397-D6FA-4405-A996-D3EAD11547E1}" type="pres">
      <dgm:prSet presAssocID="{FAD53924-2821-472D-BE73-E7F5EEB93A1E}" presName="ParentAccent" presStyleLbl="alignNode1" presStyleIdx="1" presStyleCnt="2"/>
      <dgm:spPr/>
    </dgm:pt>
    <dgm:pt modelId="{9572582D-1237-4E33-BA6D-BD6D93E88640}" type="pres">
      <dgm:prSet presAssocID="{FAD53924-2821-472D-BE73-E7F5EEB93A1E}" presName="ParentSmallAccent" presStyleLbl="fgAcc1" presStyleIdx="1" presStyleCnt="2"/>
      <dgm:spPr/>
    </dgm:pt>
    <dgm:pt modelId="{AD3031E4-0C9D-4305-B48E-E44AC1F83D55}" type="pres">
      <dgm:prSet presAssocID="{FAD53924-2821-472D-BE73-E7F5EEB93A1E}" presName="Parent" presStyleLbl="revTx" presStyleIdx="4" presStyleCnt="8">
        <dgm:presLayoutVars>
          <dgm:chMax/>
          <dgm:chPref val="4"/>
          <dgm:bulletEnabled val="1"/>
        </dgm:presLayoutVars>
      </dgm:prSet>
      <dgm:spPr/>
    </dgm:pt>
    <dgm:pt modelId="{C3DEAC0A-CB5E-4AA4-947B-BDE5FF43C5F5}" type="pres">
      <dgm:prSet presAssocID="{FAD53924-2821-472D-BE73-E7F5EEB93A1E}" presName="childShape" presStyleCnt="0">
        <dgm:presLayoutVars>
          <dgm:chMax val="0"/>
          <dgm:chPref val="0"/>
        </dgm:presLayoutVars>
      </dgm:prSet>
      <dgm:spPr/>
    </dgm:pt>
    <dgm:pt modelId="{F28D0448-A3E2-4E6D-AC05-6A6E6D688C7A}" type="pres">
      <dgm:prSet presAssocID="{5449169B-8DB9-4F04-B69A-09C1EA327EAE}" presName="childComposite" presStyleCnt="0">
        <dgm:presLayoutVars>
          <dgm:chMax val="0"/>
          <dgm:chPref val="0"/>
        </dgm:presLayoutVars>
      </dgm:prSet>
      <dgm:spPr/>
    </dgm:pt>
    <dgm:pt modelId="{6977AE14-CCA2-44D4-81CA-184CB7290E24}" type="pres">
      <dgm:prSet presAssocID="{5449169B-8DB9-4F04-B69A-09C1EA327EAE}" presName="ChildAccent" presStyleLbl="solidFgAcc1" presStyleIdx="3" presStyleCnt="6" custLinFactNeighborY="-34230"/>
      <dgm:spPr/>
    </dgm:pt>
    <dgm:pt modelId="{7E625D25-5718-46CE-A3AE-DC18CF779412}" type="pres">
      <dgm:prSet presAssocID="{5449169B-8DB9-4F04-B69A-09C1EA327EAE}" presName="Child" presStyleLbl="revTx" presStyleIdx="5" presStyleCnt="8" custLinFactNeighborY="-9790">
        <dgm:presLayoutVars>
          <dgm:chMax val="0"/>
          <dgm:chPref val="0"/>
          <dgm:bulletEnabled val="1"/>
        </dgm:presLayoutVars>
      </dgm:prSet>
      <dgm:spPr/>
    </dgm:pt>
    <dgm:pt modelId="{B5D29B1B-412B-4374-94A7-5A5EB8F7CD6E}" type="pres">
      <dgm:prSet presAssocID="{4C6185B0-1D3C-449A-AD78-7C144525B967}" presName="childComposite" presStyleCnt="0">
        <dgm:presLayoutVars>
          <dgm:chMax val="0"/>
          <dgm:chPref val="0"/>
        </dgm:presLayoutVars>
      </dgm:prSet>
      <dgm:spPr/>
    </dgm:pt>
    <dgm:pt modelId="{B177A2FD-D107-4D08-BC66-D710762A6B79}" type="pres">
      <dgm:prSet presAssocID="{4C6185B0-1D3C-449A-AD78-7C144525B967}" presName="ChildAccent" presStyleLbl="solidFgAcc1" presStyleIdx="4" presStyleCnt="6" custLinFactNeighborY="13692"/>
      <dgm:spPr/>
    </dgm:pt>
    <dgm:pt modelId="{1D5BF73E-13E1-4725-B41F-6894B893A420}" type="pres">
      <dgm:prSet presAssocID="{4C6185B0-1D3C-449A-AD78-7C144525B967}" presName="Child" presStyleLbl="revTx" presStyleIdx="6" presStyleCnt="8" custLinFactNeighborY="11748">
        <dgm:presLayoutVars>
          <dgm:chMax val="0"/>
          <dgm:chPref val="0"/>
          <dgm:bulletEnabled val="1"/>
        </dgm:presLayoutVars>
      </dgm:prSet>
      <dgm:spPr/>
    </dgm:pt>
    <dgm:pt modelId="{658576D0-456A-4108-92F0-80961EE04E43}" type="pres">
      <dgm:prSet presAssocID="{0B5CBD68-AA95-4417-8ADC-2B77EA95F71E}" presName="childComposite" presStyleCnt="0">
        <dgm:presLayoutVars>
          <dgm:chMax val="0"/>
          <dgm:chPref val="0"/>
        </dgm:presLayoutVars>
      </dgm:prSet>
      <dgm:spPr/>
    </dgm:pt>
    <dgm:pt modelId="{E912F426-1C60-4195-9546-90D9D4F86244}" type="pres">
      <dgm:prSet presAssocID="{0B5CBD68-AA95-4417-8ADC-2B77EA95F71E}" presName="ChildAccent" presStyleLbl="solidFgAcc1" presStyleIdx="5" presStyleCnt="6" custLinFactNeighborY="61615"/>
      <dgm:spPr/>
    </dgm:pt>
    <dgm:pt modelId="{BCE20D66-993E-4EB9-A615-8FA1B55D1EBC}" type="pres">
      <dgm:prSet presAssocID="{0B5CBD68-AA95-4417-8ADC-2B77EA95F71E}" presName="Child" presStyleLbl="revTx" presStyleIdx="7" presStyleCnt="8" custLinFactNeighborY="34013">
        <dgm:presLayoutVars>
          <dgm:chMax val="0"/>
          <dgm:chPref val="0"/>
          <dgm:bulletEnabled val="1"/>
        </dgm:presLayoutVars>
      </dgm:prSet>
      <dgm:spPr/>
    </dgm:pt>
  </dgm:ptLst>
  <dgm:cxnLst>
    <dgm:cxn modelId="{B63BE908-4125-4DFD-8341-47A03306CC24}" type="presOf" srcId="{FAD53924-2821-472D-BE73-E7F5EEB93A1E}" destId="{AD3031E4-0C9D-4305-B48E-E44AC1F83D55}" srcOrd="0" destOrd="0" presId="urn:microsoft.com/office/officeart/2008/layout/SquareAccentList"/>
    <dgm:cxn modelId="{FE5CA90D-6574-4B8A-B91A-AA3A4B6AC791}" srcId="{FAD53924-2821-472D-BE73-E7F5EEB93A1E}" destId="{5449169B-8DB9-4F04-B69A-09C1EA327EAE}" srcOrd="0" destOrd="0" parTransId="{4AF31ACB-3703-4B49-A3E6-88B835D82AE5}" sibTransId="{60099AD8-9C77-44BA-A1D2-EFA1D2001CD0}"/>
    <dgm:cxn modelId="{F8508D14-02A6-4029-AFA4-556B20A45631}" type="presOf" srcId="{C02989FE-4DD3-4135-A195-71382C9B3A9B}" destId="{224704C1-2E54-4352-BE9D-C4C94F40EE1F}" srcOrd="0" destOrd="0" presId="urn:microsoft.com/office/officeart/2008/layout/SquareAccentList"/>
    <dgm:cxn modelId="{1CF5A63E-51E7-4362-B8BA-8B62AA209643}" type="presOf" srcId="{24E2E0AE-FAD6-4908-952C-EE6AF8138C58}" destId="{69574BDF-700B-4B20-8EF3-2B0ED430A217}" srcOrd="0" destOrd="0" presId="urn:microsoft.com/office/officeart/2008/layout/SquareAccentList"/>
    <dgm:cxn modelId="{B9DB2E55-4CB0-41AE-853E-4EB815EAC49D}" type="presOf" srcId="{43A9FC06-6994-4AC3-B93E-8910AF0E8F4A}" destId="{89C3BB12-490A-4B02-8B6F-867FB8E17F8B}" srcOrd="0" destOrd="0" presId="urn:microsoft.com/office/officeart/2008/layout/SquareAccentList"/>
    <dgm:cxn modelId="{28F89976-1EE3-4A60-8573-936C511C12AC}" type="presOf" srcId="{4C6185B0-1D3C-449A-AD78-7C144525B967}" destId="{1D5BF73E-13E1-4725-B41F-6894B893A420}" srcOrd="0" destOrd="0" presId="urn:microsoft.com/office/officeart/2008/layout/SquareAccentList"/>
    <dgm:cxn modelId="{D73AE17D-9EBE-47F0-B3F5-75C925033250}" srcId="{FAD53924-2821-472D-BE73-E7F5EEB93A1E}" destId="{0B5CBD68-AA95-4417-8ADC-2B77EA95F71E}" srcOrd="2" destOrd="0" parTransId="{CAC81D84-448B-4A3D-810F-37A9F2ACF112}" sibTransId="{9DDE1C4F-A577-4BB6-9335-9632D4033FBB}"/>
    <dgm:cxn modelId="{395C8F83-6FCD-4B1F-894A-44CE22659B68}" srcId="{3FB5380F-B1B9-4641-88B8-1BDD60408F91}" destId="{24E2E0AE-FAD6-4908-952C-EE6AF8138C58}" srcOrd="0" destOrd="0" parTransId="{DD9DAE56-3EC2-4BED-85A8-4A82B78C3C00}" sibTransId="{6C81F2D4-71D5-427A-A494-FDF227882C80}"/>
    <dgm:cxn modelId="{62975991-F21C-44BD-ADBF-A02D00AD01F5}" type="presOf" srcId="{FE7635EE-FF49-46BB-8EFB-4DBF8DFD8D6E}" destId="{4FA8D138-E5FE-4885-B74B-3992FF692189}" srcOrd="0" destOrd="0" presId="urn:microsoft.com/office/officeart/2008/layout/SquareAccentList"/>
    <dgm:cxn modelId="{A9040E97-EA77-4DE8-AA71-D0EEE4549A11}" srcId="{FAD53924-2821-472D-BE73-E7F5EEB93A1E}" destId="{4C6185B0-1D3C-449A-AD78-7C144525B967}" srcOrd="1" destOrd="0" parTransId="{27442C86-73FE-46ED-B609-F91542FE49D6}" sibTransId="{61E97AA5-40AA-4C51-9C75-2C9A97776AE8}"/>
    <dgm:cxn modelId="{D0CF9CA0-3415-4A3E-837A-79FCE157E9EA}" srcId="{3FB5380F-B1B9-4641-88B8-1BDD60408F91}" destId="{C02989FE-4DD3-4135-A195-71382C9B3A9B}" srcOrd="2" destOrd="0" parTransId="{C29239B2-2148-4289-AB0C-BBD29B9458B9}" sibTransId="{926CE5DA-5E6B-4789-9144-265783A8E53C}"/>
    <dgm:cxn modelId="{6BCC8DB1-C060-40B2-9049-949DB79891BF}" type="presOf" srcId="{5449169B-8DB9-4F04-B69A-09C1EA327EAE}" destId="{7E625D25-5718-46CE-A3AE-DC18CF779412}" srcOrd="0" destOrd="0" presId="urn:microsoft.com/office/officeart/2008/layout/SquareAccentList"/>
    <dgm:cxn modelId="{4275F5BC-C79F-4504-BAB5-CB307BF934A6}" srcId="{3FB5380F-B1B9-4641-88B8-1BDD60408F91}" destId="{FE7635EE-FF49-46BB-8EFB-4DBF8DFD8D6E}" srcOrd="1" destOrd="0" parTransId="{63B563AB-8AA9-4BEB-B14F-114A4760C985}" sibTransId="{EA6942D4-6B11-4DD5-9989-00E878E2C41E}"/>
    <dgm:cxn modelId="{78484EC2-78C8-4717-B262-F21BD17AEA20}" srcId="{43A9FC06-6994-4AC3-B93E-8910AF0E8F4A}" destId="{3FB5380F-B1B9-4641-88B8-1BDD60408F91}" srcOrd="0" destOrd="0" parTransId="{2F3E9534-94E7-4AA1-AE82-84DC076326E1}" sibTransId="{44394922-7A71-4ABC-BF51-40A553429FB5}"/>
    <dgm:cxn modelId="{4B4999CE-8CC9-436C-B64E-10030CF352A1}" type="presOf" srcId="{0B5CBD68-AA95-4417-8ADC-2B77EA95F71E}" destId="{BCE20D66-993E-4EB9-A615-8FA1B55D1EBC}" srcOrd="0" destOrd="0" presId="urn:microsoft.com/office/officeart/2008/layout/SquareAccentList"/>
    <dgm:cxn modelId="{389AB9E3-822C-49D4-BD46-CFA393F19D16}" srcId="{43A9FC06-6994-4AC3-B93E-8910AF0E8F4A}" destId="{FAD53924-2821-472D-BE73-E7F5EEB93A1E}" srcOrd="1" destOrd="0" parTransId="{90541360-472C-490B-8E1E-D6285771E0E9}" sibTransId="{C6004ED7-1AB9-4371-B580-F99F4F064F60}"/>
    <dgm:cxn modelId="{00166BFE-0DD9-4601-B248-2126F6AF7872}" type="presOf" srcId="{3FB5380F-B1B9-4641-88B8-1BDD60408F91}" destId="{ABEAAA27-3E69-4147-B804-A7A894048087}" srcOrd="0" destOrd="0" presId="urn:microsoft.com/office/officeart/2008/layout/SquareAccentList"/>
    <dgm:cxn modelId="{0764A031-8298-4C43-9C51-F61EDD41822C}" type="presParOf" srcId="{89C3BB12-490A-4B02-8B6F-867FB8E17F8B}" destId="{7806F16E-B85A-4BDF-AEF0-6B40242B0290}" srcOrd="0" destOrd="0" presId="urn:microsoft.com/office/officeart/2008/layout/SquareAccentList"/>
    <dgm:cxn modelId="{74B10ED1-AFE0-4712-A05C-977602227142}" type="presParOf" srcId="{7806F16E-B85A-4BDF-AEF0-6B40242B0290}" destId="{2F920AB1-B608-4AF7-AF48-0E3C85DA5D3D}" srcOrd="0" destOrd="0" presId="urn:microsoft.com/office/officeart/2008/layout/SquareAccentList"/>
    <dgm:cxn modelId="{8908E447-5406-4FDB-92EA-FF5B9C32C53E}" type="presParOf" srcId="{2F920AB1-B608-4AF7-AF48-0E3C85DA5D3D}" destId="{559CCAC7-7B32-4446-8653-4943A5999853}" srcOrd="0" destOrd="0" presId="urn:microsoft.com/office/officeart/2008/layout/SquareAccentList"/>
    <dgm:cxn modelId="{B92EC2C3-AE4A-44E5-97B1-0C782FEF8A6B}" type="presParOf" srcId="{2F920AB1-B608-4AF7-AF48-0E3C85DA5D3D}" destId="{045C323B-B02D-4434-9F4D-0C83AA77F3C2}" srcOrd="1" destOrd="0" presId="urn:microsoft.com/office/officeart/2008/layout/SquareAccentList"/>
    <dgm:cxn modelId="{8CC12ADB-2533-44CC-964E-4D47BE0C30AD}" type="presParOf" srcId="{2F920AB1-B608-4AF7-AF48-0E3C85DA5D3D}" destId="{ABEAAA27-3E69-4147-B804-A7A894048087}" srcOrd="2" destOrd="0" presId="urn:microsoft.com/office/officeart/2008/layout/SquareAccentList"/>
    <dgm:cxn modelId="{4CCFA1A9-50E7-4D9F-8BB2-D9E3B7601B97}" type="presParOf" srcId="{7806F16E-B85A-4BDF-AEF0-6B40242B0290}" destId="{881F1CEC-A62A-48A6-B4BD-2DBC99C3C117}" srcOrd="1" destOrd="0" presId="urn:microsoft.com/office/officeart/2008/layout/SquareAccentList"/>
    <dgm:cxn modelId="{8095F592-C601-434E-B8ED-CFE5F1F779CA}" type="presParOf" srcId="{881F1CEC-A62A-48A6-B4BD-2DBC99C3C117}" destId="{9AE42715-80DD-461C-9C67-F2105C295168}" srcOrd="0" destOrd="0" presId="urn:microsoft.com/office/officeart/2008/layout/SquareAccentList"/>
    <dgm:cxn modelId="{91E2289C-48A5-4666-B25A-42725DA4CFFB}" type="presParOf" srcId="{9AE42715-80DD-461C-9C67-F2105C295168}" destId="{6035A5BA-4B4D-4E0B-840B-C3BF145DE7E9}" srcOrd="0" destOrd="0" presId="urn:microsoft.com/office/officeart/2008/layout/SquareAccentList"/>
    <dgm:cxn modelId="{C09570A1-71B6-454A-9872-5AB08B5340CC}" type="presParOf" srcId="{9AE42715-80DD-461C-9C67-F2105C295168}" destId="{69574BDF-700B-4B20-8EF3-2B0ED430A217}" srcOrd="1" destOrd="0" presId="urn:microsoft.com/office/officeart/2008/layout/SquareAccentList"/>
    <dgm:cxn modelId="{2DA38702-4C1C-4B7B-804D-89AC14A31FEB}" type="presParOf" srcId="{881F1CEC-A62A-48A6-B4BD-2DBC99C3C117}" destId="{29CED603-ED09-44A0-BCD9-3EA67FCBF505}" srcOrd="1" destOrd="0" presId="urn:microsoft.com/office/officeart/2008/layout/SquareAccentList"/>
    <dgm:cxn modelId="{CD19781B-A618-4BDE-AB38-95C16632C9FB}" type="presParOf" srcId="{29CED603-ED09-44A0-BCD9-3EA67FCBF505}" destId="{BF8BDB8D-2368-4713-9F01-00B4A7D679BD}" srcOrd="0" destOrd="0" presId="urn:microsoft.com/office/officeart/2008/layout/SquareAccentList"/>
    <dgm:cxn modelId="{11364A31-31EA-41F7-9FB6-394CD25CE527}" type="presParOf" srcId="{29CED603-ED09-44A0-BCD9-3EA67FCBF505}" destId="{4FA8D138-E5FE-4885-B74B-3992FF692189}" srcOrd="1" destOrd="0" presId="urn:microsoft.com/office/officeart/2008/layout/SquareAccentList"/>
    <dgm:cxn modelId="{EC05F923-A34A-4713-BF4E-8723B5AF45E7}" type="presParOf" srcId="{881F1CEC-A62A-48A6-B4BD-2DBC99C3C117}" destId="{E40B11BA-7471-4729-BFC2-FC115394E985}" srcOrd="2" destOrd="0" presId="urn:microsoft.com/office/officeart/2008/layout/SquareAccentList"/>
    <dgm:cxn modelId="{69EC31BC-C134-40A3-B954-1730536432F5}" type="presParOf" srcId="{E40B11BA-7471-4729-BFC2-FC115394E985}" destId="{B2CB7A99-DF93-46B4-9F3F-DB6C376D172C}" srcOrd="0" destOrd="0" presId="urn:microsoft.com/office/officeart/2008/layout/SquareAccentList"/>
    <dgm:cxn modelId="{0A616A45-F80D-40FA-ADE8-0F5FF601DF0B}" type="presParOf" srcId="{E40B11BA-7471-4729-BFC2-FC115394E985}" destId="{224704C1-2E54-4352-BE9D-C4C94F40EE1F}" srcOrd="1" destOrd="0" presId="urn:microsoft.com/office/officeart/2008/layout/SquareAccentList"/>
    <dgm:cxn modelId="{5FAED98F-FAA9-4B8D-BDA8-124335EED86C}" type="presParOf" srcId="{89C3BB12-490A-4B02-8B6F-867FB8E17F8B}" destId="{3CE08D5B-E3D0-4374-9ACA-9A076BF81F8F}" srcOrd="1" destOrd="0" presId="urn:microsoft.com/office/officeart/2008/layout/SquareAccentList"/>
    <dgm:cxn modelId="{2FA2424E-2E12-4647-AB49-BACFBDA72F04}" type="presParOf" srcId="{3CE08D5B-E3D0-4374-9ACA-9A076BF81F8F}" destId="{0DBF879F-BB4D-4BF6-A23B-6775AFD352FC}" srcOrd="0" destOrd="0" presId="urn:microsoft.com/office/officeart/2008/layout/SquareAccentList"/>
    <dgm:cxn modelId="{24CB66D5-E751-4E62-AAE2-89C5B288FAB0}" type="presParOf" srcId="{0DBF879F-BB4D-4BF6-A23B-6775AFD352FC}" destId="{4044A397-D6FA-4405-A996-D3EAD11547E1}" srcOrd="0" destOrd="0" presId="urn:microsoft.com/office/officeart/2008/layout/SquareAccentList"/>
    <dgm:cxn modelId="{C98DE0D5-13CF-47C6-ACD1-8145E9C39DE3}" type="presParOf" srcId="{0DBF879F-BB4D-4BF6-A23B-6775AFD352FC}" destId="{9572582D-1237-4E33-BA6D-BD6D93E88640}" srcOrd="1" destOrd="0" presId="urn:microsoft.com/office/officeart/2008/layout/SquareAccentList"/>
    <dgm:cxn modelId="{E27E6475-C561-432B-83C1-7C2C26EA8EF9}" type="presParOf" srcId="{0DBF879F-BB4D-4BF6-A23B-6775AFD352FC}" destId="{AD3031E4-0C9D-4305-B48E-E44AC1F83D55}" srcOrd="2" destOrd="0" presId="urn:microsoft.com/office/officeart/2008/layout/SquareAccentList"/>
    <dgm:cxn modelId="{7B05CB31-7336-489F-8187-C4E3A325A76E}" type="presParOf" srcId="{3CE08D5B-E3D0-4374-9ACA-9A076BF81F8F}" destId="{C3DEAC0A-CB5E-4AA4-947B-BDE5FF43C5F5}" srcOrd="1" destOrd="0" presId="urn:microsoft.com/office/officeart/2008/layout/SquareAccentList"/>
    <dgm:cxn modelId="{C216A498-6EFF-4138-963E-5A7769D309C8}" type="presParOf" srcId="{C3DEAC0A-CB5E-4AA4-947B-BDE5FF43C5F5}" destId="{F28D0448-A3E2-4E6D-AC05-6A6E6D688C7A}" srcOrd="0" destOrd="0" presId="urn:microsoft.com/office/officeart/2008/layout/SquareAccentList"/>
    <dgm:cxn modelId="{13609B91-7AEC-4605-B681-7B8FD23F1AE4}" type="presParOf" srcId="{F28D0448-A3E2-4E6D-AC05-6A6E6D688C7A}" destId="{6977AE14-CCA2-44D4-81CA-184CB7290E24}" srcOrd="0" destOrd="0" presId="urn:microsoft.com/office/officeart/2008/layout/SquareAccentList"/>
    <dgm:cxn modelId="{51E64948-35A5-4ECF-B786-5ACB5ED836F2}" type="presParOf" srcId="{F28D0448-A3E2-4E6D-AC05-6A6E6D688C7A}" destId="{7E625D25-5718-46CE-A3AE-DC18CF779412}" srcOrd="1" destOrd="0" presId="urn:microsoft.com/office/officeart/2008/layout/SquareAccentList"/>
    <dgm:cxn modelId="{E431FDE2-B9BF-412F-928E-F64AE0589099}" type="presParOf" srcId="{C3DEAC0A-CB5E-4AA4-947B-BDE5FF43C5F5}" destId="{B5D29B1B-412B-4374-94A7-5A5EB8F7CD6E}" srcOrd="1" destOrd="0" presId="urn:microsoft.com/office/officeart/2008/layout/SquareAccentList"/>
    <dgm:cxn modelId="{D24EDCAE-06F5-40AC-8528-A0D7E937885F}" type="presParOf" srcId="{B5D29B1B-412B-4374-94A7-5A5EB8F7CD6E}" destId="{B177A2FD-D107-4D08-BC66-D710762A6B79}" srcOrd="0" destOrd="0" presId="urn:microsoft.com/office/officeart/2008/layout/SquareAccentList"/>
    <dgm:cxn modelId="{4FAFC329-CAE8-4562-B187-66D85900358E}" type="presParOf" srcId="{B5D29B1B-412B-4374-94A7-5A5EB8F7CD6E}" destId="{1D5BF73E-13E1-4725-B41F-6894B893A420}" srcOrd="1" destOrd="0" presId="urn:microsoft.com/office/officeart/2008/layout/SquareAccentList"/>
    <dgm:cxn modelId="{7D4CA55F-9DCD-4D3A-ACB1-6C06DADCA6BE}" type="presParOf" srcId="{C3DEAC0A-CB5E-4AA4-947B-BDE5FF43C5F5}" destId="{658576D0-456A-4108-92F0-80961EE04E43}" srcOrd="2" destOrd="0" presId="urn:microsoft.com/office/officeart/2008/layout/SquareAccentList"/>
    <dgm:cxn modelId="{853B743D-136B-4387-9644-CECA7005515D}" type="presParOf" srcId="{658576D0-456A-4108-92F0-80961EE04E43}" destId="{E912F426-1C60-4195-9546-90D9D4F86244}" srcOrd="0" destOrd="0" presId="urn:microsoft.com/office/officeart/2008/layout/SquareAccentList"/>
    <dgm:cxn modelId="{F38D35D1-924B-4FA1-AF4D-5F7829F7AD7F}" type="presParOf" srcId="{658576D0-456A-4108-92F0-80961EE04E43}" destId="{BCE20D66-993E-4EB9-A615-8FA1B55D1EBC}" srcOrd="1" destOrd="0" presId="urn:microsoft.com/office/officeart/2008/layout/Square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41CF1B3-B0E5-4D63-A217-ED706BE1485F}" type="doc">
      <dgm:prSet loTypeId="urn:microsoft.com/office/officeart/2005/8/layout/hProcess4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96A7807A-5A2A-4700-859C-7A2F98419B47}">
      <dgm:prSet phldrT="[Текст]"/>
      <dgm:spPr/>
      <dgm:t>
        <a:bodyPr/>
        <a:lstStyle/>
        <a:p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Mahalliy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aholi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burlar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deb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atalardi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1E7323E-53C5-477F-8C7C-F964E70E9E55}" type="parTrans" cxnId="{817E029F-3A95-4401-AC0D-F549A4232F0A}">
      <dgm:prSet/>
      <dgm:spPr/>
      <dgm:t>
        <a:bodyPr/>
        <a:lstStyle/>
        <a:p>
          <a:endParaRPr lang="ru-RU"/>
        </a:p>
      </dgm:t>
    </dgm:pt>
    <dgm:pt modelId="{6A1A51C5-796A-4ED9-8D50-99ACF50431B5}" type="sibTrans" cxnId="{817E029F-3A95-4401-AC0D-F549A4232F0A}">
      <dgm:prSet/>
      <dgm:spPr/>
      <dgm:t>
        <a:bodyPr/>
        <a:lstStyle/>
        <a:p>
          <a:endParaRPr lang="ru-RU"/>
        </a:p>
      </dgm:t>
    </dgm:pt>
    <dgm:pt modelId="{5D18FDA1-B21F-408F-9CF3-911DD8308DF6}">
      <dgm:prSet phldrT="[Текст]"/>
      <dgm:spPr/>
      <dgm:t>
        <a:bodyPr/>
        <a:lstStyle/>
        <a:p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XIX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asr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boshlarida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Buyuk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Britaniya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Janubiy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Afrikadagi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Kap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koloniyasini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bosib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oldi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EBEBFA6-8C14-4FF3-9010-A3BB714386EF}" type="parTrans" cxnId="{8B6B8E6A-5D84-48C0-976C-630AC013682B}">
      <dgm:prSet/>
      <dgm:spPr/>
      <dgm:t>
        <a:bodyPr/>
        <a:lstStyle/>
        <a:p>
          <a:endParaRPr lang="ru-RU"/>
        </a:p>
      </dgm:t>
    </dgm:pt>
    <dgm:pt modelId="{BFCC0F64-9D6E-4036-82BE-2298CFE7FBEC}" type="sibTrans" cxnId="{8B6B8E6A-5D84-48C0-976C-630AC013682B}">
      <dgm:prSet/>
      <dgm:spPr/>
      <dgm:t>
        <a:bodyPr/>
        <a:lstStyle/>
        <a:p>
          <a:endParaRPr lang="ru-RU"/>
        </a:p>
      </dgm:t>
    </dgm:pt>
    <dgm:pt modelId="{9AE171A6-5022-4401-B7FD-81F149289A08}">
      <dgm:prSet phldrT="[Текст]"/>
      <dgm:spPr/>
      <dgm:t>
        <a:bodyPr/>
        <a:lstStyle/>
        <a:p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Burlar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nemis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fransuz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gollandlarning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avlodlari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edi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58BBC21-5AA4-46E0-952F-A6E61483AFF7}" type="parTrans" cxnId="{22B8B9EC-2ED3-46BC-9811-B958B9F8E10A}">
      <dgm:prSet/>
      <dgm:spPr/>
      <dgm:t>
        <a:bodyPr/>
        <a:lstStyle/>
        <a:p>
          <a:endParaRPr lang="ru-RU"/>
        </a:p>
      </dgm:t>
    </dgm:pt>
    <dgm:pt modelId="{2E40B56D-06E2-47D4-A3B4-C37DF2A7CFEF}" type="sibTrans" cxnId="{22B8B9EC-2ED3-46BC-9811-B958B9F8E10A}">
      <dgm:prSet/>
      <dgm:spPr/>
      <dgm:t>
        <a:bodyPr/>
        <a:lstStyle/>
        <a:p>
          <a:endParaRPr lang="ru-RU"/>
        </a:p>
      </dgm:t>
    </dgm:pt>
    <dgm:pt modelId="{6A575BEF-8833-4B25-BAA6-E6BD4DD39180}">
      <dgm:prSet phldrT="[Текст]"/>
      <dgm:spPr/>
      <dgm:t>
        <a:bodyPr/>
        <a:lstStyle/>
        <a:p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Bosqin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natijasida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burlar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u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yerlardan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ko‘chishga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majbur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bo‘lganlar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29B94CD-E279-42D5-A852-E620117DBBD3}" type="parTrans" cxnId="{8D387C34-322E-45FC-A9BB-F9ADF7ED9F2C}">
      <dgm:prSet/>
      <dgm:spPr/>
      <dgm:t>
        <a:bodyPr/>
        <a:lstStyle/>
        <a:p>
          <a:endParaRPr lang="ru-RU"/>
        </a:p>
      </dgm:t>
    </dgm:pt>
    <dgm:pt modelId="{8B250530-8DD8-4A38-9ACF-1BB0BBA3D893}" type="sibTrans" cxnId="{8D387C34-322E-45FC-A9BB-F9ADF7ED9F2C}">
      <dgm:prSet/>
      <dgm:spPr/>
      <dgm:t>
        <a:bodyPr/>
        <a:lstStyle/>
        <a:p>
          <a:endParaRPr lang="ru-RU"/>
        </a:p>
      </dgm:t>
    </dgm:pt>
    <dgm:pt modelId="{C71BBB77-9ECF-4A72-A5C2-37DFFBBFE248}">
      <dgm:prSet phldrT="[Текст]"/>
      <dgm:spPr/>
      <dgm:t>
        <a:bodyPr/>
        <a:lstStyle/>
        <a:p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Lekin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mahalliy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aholiga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nisbatan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o‘ta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shafqatsiz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munosabatda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bo‘ldilar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D3B47BE-E0CC-4F37-9DCE-8EBB768EDEB0}" type="parTrans" cxnId="{AE3209CC-9C2B-4037-B7E8-C5A9942B5C85}">
      <dgm:prSet/>
      <dgm:spPr/>
      <dgm:t>
        <a:bodyPr/>
        <a:lstStyle/>
        <a:p>
          <a:endParaRPr lang="ru-RU"/>
        </a:p>
      </dgm:t>
    </dgm:pt>
    <dgm:pt modelId="{309E4BD5-4A4C-49AB-8EAB-CA61E5775A15}" type="sibTrans" cxnId="{AE3209CC-9C2B-4037-B7E8-C5A9942B5C85}">
      <dgm:prSet/>
      <dgm:spPr/>
      <dgm:t>
        <a:bodyPr/>
        <a:lstStyle/>
        <a:p>
          <a:endParaRPr lang="ru-RU"/>
        </a:p>
      </dgm:t>
    </dgm:pt>
    <dgm:pt modelId="{B6F58722-63BC-4DB2-B90F-2AD01BA48CF8}">
      <dgm:prSet phldrT="[Текст]"/>
      <dgm:spPr/>
      <dgm:t>
        <a:bodyPr/>
        <a:lstStyle/>
        <a:p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Ular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yangi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joyda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Oranj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Respublikasi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Transvaal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kabi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davlatlarni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tuzdilar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1209764-2585-45FB-B782-284F6A5722EC}" type="parTrans" cxnId="{3BDE1348-8F03-43B6-B3CA-E23450958F51}">
      <dgm:prSet/>
      <dgm:spPr/>
      <dgm:t>
        <a:bodyPr/>
        <a:lstStyle/>
        <a:p>
          <a:endParaRPr lang="ru-RU"/>
        </a:p>
      </dgm:t>
    </dgm:pt>
    <dgm:pt modelId="{575FE5C2-1AB5-4B29-A603-1246F8225CFB}" type="sibTrans" cxnId="{3BDE1348-8F03-43B6-B3CA-E23450958F51}">
      <dgm:prSet/>
      <dgm:spPr/>
      <dgm:t>
        <a:bodyPr/>
        <a:lstStyle/>
        <a:p>
          <a:endParaRPr lang="ru-RU"/>
        </a:p>
      </dgm:t>
    </dgm:pt>
    <dgm:pt modelId="{BDFFF196-CF95-4384-B673-E17383A8E96F}" type="pres">
      <dgm:prSet presAssocID="{441CF1B3-B0E5-4D63-A217-ED706BE1485F}" presName="Name0" presStyleCnt="0">
        <dgm:presLayoutVars>
          <dgm:dir/>
          <dgm:animLvl val="lvl"/>
          <dgm:resizeHandles val="exact"/>
        </dgm:presLayoutVars>
      </dgm:prSet>
      <dgm:spPr/>
    </dgm:pt>
    <dgm:pt modelId="{9AF340CA-008A-4B12-ADE8-6F42D4FA5A83}" type="pres">
      <dgm:prSet presAssocID="{441CF1B3-B0E5-4D63-A217-ED706BE1485F}" presName="tSp" presStyleCnt="0"/>
      <dgm:spPr/>
    </dgm:pt>
    <dgm:pt modelId="{7288648B-9F94-4E94-95EE-92B1A0D7AC1F}" type="pres">
      <dgm:prSet presAssocID="{441CF1B3-B0E5-4D63-A217-ED706BE1485F}" presName="bSp" presStyleCnt="0"/>
      <dgm:spPr/>
    </dgm:pt>
    <dgm:pt modelId="{F0D9687E-C9AE-49CD-9842-25879AB0E8CD}" type="pres">
      <dgm:prSet presAssocID="{441CF1B3-B0E5-4D63-A217-ED706BE1485F}" presName="process" presStyleCnt="0"/>
      <dgm:spPr/>
    </dgm:pt>
    <dgm:pt modelId="{AFDC5B4D-C359-47CD-A5BC-B7C0D23EEE9F}" type="pres">
      <dgm:prSet presAssocID="{96A7807A-5A2A-4700-859C-7A2F98419B47}" presName="composite1" presStyleCnt="0"/>
      <dgm:spPr/>
    </dgm:pt>
    <dgm:pt modelId="{FDCD1D4E-1F36-4C36-80FC-A76005F6C17D}" type="pres">
      <dgm:prSet presAssocID="{96A7807A-5A2A-4700-859C-7A2F98419B47}" presName="dummyNode1" presStyleLbl="node1" presStyleIdx="0" presStyleCnt="3"/>
      <dgm:spPr/>
    </dgm:pt>
    <dgm:pt modelId="{89DCCA6B-0A13-414C-9EB9-BB411A2314A2}" type="pres">
      <dgm:prSet presAssocID="{96A7807A-5A2A-4700-859C-7A2F98419B47}" presName="childNode1" presStyleLbl="bgAcc1" presStyleIdx="0" presStyleCnt="3">
        <dgm:presLayoutVars>
          <dgm:bulletEnabled val="1"/>
        </dgm:presLayoutVars>
      </dgm:prSet>
      <dgm:spPr/>
    </dgm:pt>
    <dgm:pt modelId="{212DBE02-A69B-4127-90DB-81443FC0FC55}" type="pres">
      <dgm:prSet presAssocID="{96A7807A-5A2A-4700-859C-7A2F98419B47}" presName="childNode1tx" presStyleLbl="bgAcc1" presStyleIdx="0" presStyleCnt="3">
        <dgm:presLayoutVars>
          <dgm:bulletEnabled val="1"/>
        </dgm:presLayoutVars>
      </dgm:prSet>
      <dgm:spPr/>
    </dgm:pt>
    <dgm:pt modelId="{F69FDA04-2745-4D76-B001-69CF5DB581C5}" type="pres">
      <dgm:prSet presAssocID="{96A7807A-5A2A-4700-859C-7A2F98419B47}" presName="parentNode1" presStyleLbl="node1" presStyleIdx="0" presStyleCnt="3">
        <dgm:presLayoutVars>
          <dgm:chMax val="1"/>
          <dgm:bulletEnabled val="1"/>
        </dgm:presLayoutVars>
      </dgm:prSet>
      <dgm:spPr/>
    </dgm:pt>
    <dgm:pt modelId="{C5C6216B-96CE-43B9-B8EA-A21E865206D5}" type="pres">
      <dgm:prSet presAssocID="{96A7807A-5A2A-4700-859C-7A2F98419B47}" presName="connSite1" presStyleCnt="0"/>
      <dgm:spPr/>
    </dgm:pt>
    <dgm:pt modelId="{8C0B6F00-43BF-4612-98C9-E128E5559D2C}" type="pres">
      <dgm:prSet presAssocID="{6A1A51C5-796A-4ED9-8D50-99ACF50431B5}" presName="Name9" presStyleLbl="sibTrans2D1" presStyleIdx="0" presStyleCnt="2"/>
      <dgm:spPr/>
    </dgm:pt>
    <dgm:pt modelId="{8E197B07-DE16-4DC7-8D9D-BB13317BB510}" type="pres">
      <dgm:prSet presAssocID="{9AE171A6-5022-4401-B7FD-81F149289A08}" presName="composite2" presStyleCnt="0"/>
      <dgm:spPr/>
    </dgm:pt>
    <dgm:pt modelId="{850016AC-5F4C-49B3-A649-B104F4592763}" type="pres">
      <dgm:prSet presAssocID="{9AE171A6-5022-4401-B7FD-81F149289A08}" presName="dummyNode2" presStyleLbl="node1" presStyleIdx="0" presStyleCnt="3"/>
      <dgm:spPr/>
    </dgm:pt>
    <dgm:pt modelId="{5B0AA10B-786B-4926-B3B4-78ABFD56D78A}" type="pres">
      <dgm:prSet presAssocID="{9AE171A6-5022-4401-B7FD-81F149289A08}" presName="childNode2" presStyleLbl="bgAcc1" presStyleIdx="1" presStyleCnt="3">
        <dgm:presLayoutVars>
          <dgm:bulletEnabled val="1"/>
        </dgm:presLayoutVars>
      </dgm:prSet>
      <dgm:spPr/>
    </dgm:pt>
    <dgm:pt modelId="{3A3513EE-EBBB-4D91-9887-E9A123006E4C}" type="pres">
      <dgm:prSet presAssocID="{9AE171A6-5022-4401-B7FD-81F149289A08}" presName="childNode2tx" presStyleLbl="bgAcc1" presStyleIdx="1" presStyleCnt="3">
        <dgm:presLayoutVars>
          <dgm:bulletEnabled val="1"/>
        </dgm:presLayoutVars>
      </dgm:prSet>
      <dgm:spPr/>
    </dgm:pt>
    <dgm:pt modelId="{6C09C824-B423-476B-8B74-67F146D0D2DB}" type="pres">
      <dgm:prSet presAssocID="{9AE171A6-5022-4401-B7FD-81F149289A08}" presName="parentNode2" presStyleLbl="node1" presStyleIdx="1" presStyleCnt="3">
        <dgm:presLayoutVars>
          <dgm:chMax val="0"/>
          <dgm:bulletEnabled val="1"/>
        </dgm:presLayoutVars>
      </dgm:prSet>
      <dgm:spPr/>
    </dgm:pt>
    <dgm:pt modelId="{6AAF9F86-90A6-40AD-B602-5D830A1CD069}" type="pres">
      <dgm:prSet presAssocID="{9AE171A6-5022-4401-B7FD-81F149289A08}" presName="connSite2" presStyleCnt="0"/>
      <dgm:spPr/>
    </dgm:pt>
    <dgm:pt modelId="{87205241-954A-46E1-B1E0-58028CD42D0C}" type="pres">
      <dgm:prSet presAssocID="{2E40B56D-06E2-47D4-A3B4-C37DF2A7CFEF}" presName="Name18" presStyleLbl="sibTrans2D1" presStyleIdx="1" presStyleCnt="2"/>
      <dgm:spPr/>
    </dgm:pt>
    <dgm:pt modelId="{4F0E9275-58F5-40BC-8E57-1DC30D8C387B}" type="pres">
      <dgm:prSet presAssocID="{C71BBB77-9ECF-4A72-A5C2-37DFFBBFE248}" presName="composite1" presStyleCnt="0"/>
      <dgm:spPr/>
    </dgm:pt>
    <dgm:pt modelId="{7CC0944B-8A47-4143-A6F4-248E5E59F176}" type="pres">
      <dgm:prSet presAssocID="{C71BBB77-9ECF-4A72-A5C2-37DFFBBFE248}" presName="dummyNode1" presStyleLbl="node1" presStyleIdx="1" presStyleCnt="3"/>
      <dgm:spPr/>
    </dgm:pt>
    <dgm:pt modelId="{CDA265A2-51ED-420E-BA95-3EC25C76EDFF}" type="pres">
      <dgm:prSet presAssocID="{C71BBB77-9ECF-4A72-A5C2-37DFFBBFE248}" presName="childNode1" presStyleLbl="bgAcc1" presStyleIdx="2" presStyleCnt="3">
        <dgm:presLayoutVars>
          <dgm:bulletEnabled val="1"/>
        </dgm:presLayoutVars>
      </dgm:prSet>
      <dgm:spPr/>
    </dgm:pt>
    <dgm:pt modelId="{2E175D85-8EF0-458B-9B34-E4612122A974}" type="pres">
      <dgm:prSet presAssocID="{C71BBB77-9ECF-4A72-A5C2-37DFFBBFE248}" presName="childNode1tx" presStyleLbl="bgAcc1" presStyleIdx="2" presStyleCnt="3">
        <dgm:presLayoutVars>
          <dgm:bulletEnabled val="1"/>
        </dgm:presLayoutVars>
      </dgm:prSet>
      <dgm:spPr/>
    </dgm:pt>
    <dgm:pt modelId="{1DCE33F7-967A-48A7-BDF5-5261FB919FC6}" type="pres">
      <dgm:prSet presAssocID="{C71BBB77-9ECF-4A72-A5C2-37DFFBBFE248}" presName="parentNode1" presStyleLbl="node1" presStyleIdx="2" presStyleCnt="3">
        <dgm:presLayoutVars>
          <dgm:chMax val="1"/>
          <dgm:bulletEnabled val="1"/>
        </dgm:presLayoutVars>
      </dgm:prSet>
      <dgm:spPr/>
    </dgm:pt>
    <dgm:pt modelId="{01FD0DAC-7AA2-4666-969C-C290CF372B3C}" type="pres">
      <dgm:prSet presAssocID="{C71BBB77-9ECF-4A72-A5C2-37DFFBBFE248}" presName="connSite1" presStyleCnt="0"/>
      <dgm:spPr/>
    </dgm:pt>
  </dgm:ptLst>
  <dgm:cxnLst>
    <dgm:cxn modelId="{23A92911-ADA1-43F4-AF16-52AD09284C35}" type="presOf" srcId="{C71BBB77-9ECF-4A72-A5C2-37DFFBBFE248}" destId="{1DCE33F7-967A-48A7-BDF5-5261FB919FC6}" srcOrd="0" destOrd="0" presId="urn:microsoft.com/office/officeart/2005/8/layout/hProcess4"/>
    <dgm:cxn modelId="{9D4A6311-9C4F-4D53-950B-EF7890B93C1A}" type="presOf" srcId="{9AE171A6-5022-4401-B7FD-81F149289A08}" destId="{6C09C824-B423-476B-8B74-67F146D0D2DB}" srcOrd="0" destOrd="0" presId="urn:microsoft.com/office/officeart/2005/8/layout/hProcess4"/>
    <dgm:cxn modelId="{8D387C34-322E-45FC-A9BB-F9ADF7ED9F2C}" srcId="{9AE171A6-5022-4401-B7FD-81F149289A08}" destId="{6A575BEF-8833-4B25-BAA6-E6BD4DD39180}" srcOrd="0" destOrd="0" parTransId="{829B94CD-E279-42D5-A852-E620117DBBD3}" sibTransId="{8B250530-8DD8-4A38-9ACF-1BB0BBA3D893}"/>
    <dgm:cxn modelId="{5B847D3B-1EC3-4646-BDE2-AAD4929B0399}" type="presOf" srcId="{B6F58722-63BC-4DB2-B90F-2AD01BA48CF8}" destId="{CDA265A2-51ED-420E-BA95-3EC25C76EDFF}" srcOrd="0" destOrd="0" presId="urn:microsoft.com/office/officeart/2005/8/layout/hProcess4"/>
    <dgm:cxn modelId="{3BDE1348-8F03-43B6-B3CA-E23450958F51}" srcId="{C71BBB77-9ECF-4A72-A5C2-37DFFBBFE248}" destId="{B6F58722-63BC-4DB2-B90F-2AD01BA48CF8}" srcOrd="0" destOrd="0" parTransId="{71209764-2585-45FB-B782-284F6A5722EC}" sibTransId="{575FE5C2-1AB5-4B29-A603-1246F8225CFB}"/>
    <dgm:cxn modelId="{8B6B8E6A-5D84-48C0-976C-630AC013682B}" srcId="{96A7807A-5A2A-4700-859C-7A2F98419B47}" destId="{5D18FDA1-B21F-408F-9CF3-911DD8308DF6}" srcOrd="0" destOrd="0" parTransId="{CEBEBFA6-8C14-4FF3-9010-A3BB714386EF}" sibTransId="{BFCC0F64-9D6E-4036-82BE-2298CFE7FBEC}"/>
    <dgm:cxn modelId="{F4D0F852-14E3-484D-A501-DCF3CCDCB766}" type="presOf" srcId="{441CF1B3-B0E5-4D63-A217-ED706BE1485F}" destId="{BDFFF196-CF95-4384-B673-E17383A8E96F}" srcOrd="0" destOrd="0" presId="urn:microsoft.com/office/officeart/2005/8/layout/hProcess4"/>
    <dgm:cxn modelId="{869D427B-057B-43E6-B661-1C7CA0E5D89B}" type="presOf" srcId="{6A575BEF-8833-4B25-BAA6-E6BD4DD39180}" destId="{5B0AA10B-786B-4926-B3B4-78ABFD56D78A}" srcOrd="0" destOrd="0" presId="urn:microsoft.com/office/officeart/2005/8/layout/hProcess4"/>
    <dgm:cxn modelId="{95F57684-A2E1-4732-97EB-351E507548F4}" type="presOf" srcId="{96A7807A-5A2A-4700-859C-7A2F98419B47}" destId="{F69FDA04-2745-4D76-B001-69CF5DB581C5}" srcOrd="0" destOrd="0" presId="urn:microsoft.com/office/officeart/2005/8/layout/hProcess4"/>
    <dgm:cxn modelId="{81B69D94-FD0D-4573-BCC5-887E969A942C}" type="presOf" srcId="{5D18FDA1-B21F-408F-9CF3-911DD8308DF6}" destId="{212DBE02-A69B-4127-90DB-81443FC0FC55}" srcOrd="1" destOrd="0" presId="urn:microsoft.com/office/officeart/2005/8/layout/hProcess4"/>
    <dgm:cxn modelId="{04B6B395-D62E-48ED-BEC8-A53C010FC1AD}" type="presOf" srcId="{B6F58722-63BC-4DB2-B90F-2AD01BA48CF8}" destId="{2E175D85-8EF0-458B-9B34-E4612122A974}" srcOrd="1" destOrd="0" presId="urn:microsoft.com/office/officeart/2005/8/layout/hProcess4"/>
    <dgm:cxn modelId="{817E029F-3A95-4401-AC0D-F549A4232F0A}" srcId="{441CF1B3-B0E5-4D63-A217-ED706BE1485F}" destId="{96A7807A-5A2A-4700-859C-7A2F98419B47}" srcOrd="0" destOrd="0" parTransId="{11E7323E-53C5-477F-8C7C-F964E70E9E55}" sibTransId="{6A1A51C5-796A-4ED9-8D50-99ACF50431B5}"/>
    <dgm:cxn modelId="{EE4833C3-CFD1-4119-A4A0-776A0FDB2396}" type="presOf" srcId="{2E40B56D-06E2-47D4-A3B4-C37DF2A7CFEF}" destId="{87205241-954A-46E1-B1E0-58028CD42D0C}" srcOrd="0" destOrd="0" presId="urn:microsoft.com/office/officeart/2005/8/layout/hProcess4"/>
    <dgm:cxn modelId="{DAD96CCB-2E85-4E6C-9E0F-B0536A9553DB}" type="presOf" srcId="{5D18FDA1-B21F-408F-9CF3-911DD8308DF6}" destId="{89DCCA6B-0A13-414C-9EB9-BB411A2314A2}" srcOrd="0" destOrd="0" presId="urn:microsoft.com/office/officeart/2005/8/layout/hProcess4"/>
    <dgm:cxn modelId="{AE3209CC-9C2B-4037-B7E8-C5A9942B5C85}" srcId="{441CF1B3-B0E5-4D63-A217-ED706BE1485F}" destId="{C71BBB77-9ECF-4A72-A5C2-37DFFBBFE248}" srcOrd="2" destOrd="0" parTransId="{AD3B47BE-E0CC-4F37-9DCE-8EBB768EDEB0}" sibTransId="{309E4BD5-4A4C-49AB-8EAB-CA61E5775A15}"/>
    <dgm:cxn modelId="{4FCCAFDF-625D-4701-A72A-BCC015FDD1A4}" type="presOf" srcId="{6A575BEF-8833-4B25-BAA6-E6BD4DD39180}" destId="{3A3513EE-EBBB-4D91-9887-E9A123006E4C}" srcOrd="1" destOrd="0" presId="urn:microsoft.com/office/officeart/2005/8/layout/hProcess4"/>
    <dgm:cxn modelId="{22B8B9EC-2ED3-46BC-9811-B958B9F8E10A}" srcId="{441CF1B3-B0E5-4D63-A217-ED706BE1485F}" destId="{9AE171A6-5022-4401-B7FD-81F149289A08}" srcOrd="1" destOrd="0" parTransId="{D58BBC21-5AA4-46E0-952F-A6E61483AFF7}" sibTransId="{2E40B56D-06E2-47D4-A3B4-C37DF2A7CFEF}"/>
    <dgm:cxn modelId="{DA070EFC-F355-4183-8220-95BD90D120EB}" type="presOf" srcId="{6A1A51C5-796A-4ED9-8D50-99ACF50431B5}" destId="{8C0B6F00-43BF-4612-98C9-E128E5559D2C}" srcOrd="0" destOrd="0" presId="urn:microsoft.com/office/officeart/2005/8/layout/hProcess4"/>
    <dgm:cxn modelId="{881722E4-0AF7-4999-A2A4-63EDBA635AB8}" type="presParOf" srcId="{BDFFF196-CF95-4384-B673-E17383A8E96F}" destId="{9AF340CA-008A-4B12-ADE8-6F42D4FA5A83}" srcOrd="0" destOrd="0" presId="urn:microsoft.com/office/officeart/2005/8/layout/hProcess4"/>
    <dgm:cxn modelId="{F4959702-E8A5-4FF4-A40C-D14B6BE8C598}" type="presParOf" srcId="{BDFFF196-CF95-4384-B673-E17383A8E96F}" destId="{7288648B-9F94-4E94-95EE-92B1A0D7AC1F}" srcOrd="1" destOrd="0" presId="urn:microsoft.com/office/officeart/2005/8/layout/hProcess4"/>
    <dgm:cxn modelId="{EC058931-80F6-4F2F-B5B4-F17E2AC142D3}" type="presParOf" srcId="{BDFFF196-CF95-4384-B673-E17383A8E96F}" destId="{F0D9687E-C9AE-49CD-9842-25879AB0E8CD}" srcOrd="2" destOrd="0" presId="urn:microsoft.com/office/officeart/2005/8/layout/hProcess4"/>
    <dgm:cxn modelId="{FF4B4059-7F94-4183-95B0-36090B4BA4EB}" type="presParOf" srcId="{F0D9687E-C9AE-49CD-9842-25879AB0E8CD}" destId="{AFDC5B4D-C359-47CD-A5BC-B7C0D23EEE9F}" srcOrd="0" destOrd="0" presId="urn:microsoft.com/office/officeart/2005/8/layout/hProcess4"/>
    <dgm:cxn modelId="{8922DDE6-3BB7-483C-8588-D7801FD5E601}" type="presParOf" srcId="{AFDC5B4D-C359-47CD-A5BC-B7C0D23EEE9F}" destId="{FDCD1D4E-1F36-4C36-80FC-A76005F6C17D}" srcOrd="0" destOrd="0" presId="urn:microsoft.com/office/officeart/2005/8/layout/hProcess4"/>
    <dgm:cxn modelId="{06696F7D-B3CE-48BE-8301-1110C05EA516}" type="presParOf" srcId="{AFDC5B4D-C359-47CD-A5BC-B7C0D23EEE9F}" destId="{89DCCA6B-0A13-414C-9EB9-BB411A2314A2}" srcOrd="1" destOrd="0" presId="urn:microsoft.com/office/officeart/2005/8/layout/hProcess4"/>
    <dgm:cxn modelId="{C71BD5DD-173D-43AD-91B5-465FE1652D94}" type="presParOf" srcId="{AFDC5B4D-C359-47CD-A5BC-B7C0D23EEE9F}" destId="{212DBE02-A69B-4127-90DB-81443FC0FC55}" srcOrd="2" destOrd="0" presId="urn:microsoft.com/office/officeart/2005/8/layout/hProcess4"/>
    <dgm:cxn modelId="{833A68E6-AE9A-4C63-83ED-E904B59E2865}" type="presParOf" srcId="{AFDC5B4D-C359-47CD-A5BC-B7C0D23EEE9F}" destId="{F69FDA04-2745-4D76-B001-69CF5DB581C5}" srcOrd="3" destOrd="0" presId="urn:microsoft.com/office/officeart/2005/8/layout/hProcess4"/>
    <dgm:cxn modelId="{CF8F48EC-A845-4863-B27F-49CC2C0B2F8C}" type="presParOf" srcId="{AFDC5B4D-C359-47CD-A5BC-B7C0D23EEE9F}" destId="{C5C6216B-96CE-43B9-B8EA-A21E865206D5}" srcOrd="4" destOrd="0" presId="urn:microsoft.com/office/officeart/2005/8/layout/hProcess4"/>
    <dgm:cxn modelId="{1EE93AE9-38F6-4D2C-AC06-E5F8C449143A}" type="presParOf" srcId="{F0D9687E-C9AE-49CD-9842-25879AB0E8CD}" destId="{8C0B6F00-43BF-4612-98C9-E128E5559D2C}" srcOrd="1" destOrd="0" presId="urn:microsoft.com/office/officeart/2005/8/layout/hProcess4"/>
    <dgm:cxn modelId="{FB24BBA3-27D9-4669-8B8E-2884FBF9C935}" type="presParOf" srcId="{F0D9687E-C9AE-49CD-9842-25879AB0E8CD}" destId="{8E197B07-DE16-4DC7-8D9D-BB13317BB510}" srcOrd="2" destOrd="0" presId="urn:microsoft.com/office/officeart/2005/8/layout/hProcess4"/>
    <dgm:cxn modelId="{F43EE2D2-7070-47AB-B3DA-6F1FC79CF036}" type="presParOf" srcId="{8E197B07-DE16-4DC7-8D9D-BB13317BB510}" destId="{850016AC-5F4C-49B3-A649-B104F4592763}" srcOrd="0" destOrd="0" presId="urn:microsoft.com/office/officeart/2005/8/layout/hProcess4"/>
    <dgm:cxn modelId="{CEADE689-0916-4A05-B864-E9E346FEF192}" type="presParOf" srcId="{8E197B07-DE16-4DC7-8D9D-BB13317BB510}" destId="{5B0AA10B-786B-4926-B3B4-78ABFD56D78A}" srcOrd="1" destOrd="0" presId="urn:microsoft.com/office/officeart/2005/8/layout/hProcess4"/>
    <dgm:cxn modelId="{C621F6F4-D3D7-41CD-B583-3A831F60B5D9}" type="presParOf" srcId="{8E197B07-DE16-4DC7-8D9D-BB13317BB510}" destId="{3A3513EE-EBBB-4D91-9887-E9A123006E4C}" srcOrd="2" destOrd="0" presId="urn:microsoft.com/office/officeart/2005/8/layout/hProcess4"/>
    <dgm:cxn modelId="{467E2662-973D-4ABD-AD4E-650009C2455B}" type="presParOf" srcId="{8E197B07-DE16-4DC7-8D9D-BB13317BB510}" destId="{6C09C824-B423-476B-8B74-67F146D0D2DB}" srcOrd="3" destOrd="0" presId="urn:microsoft.com/office/officeart/2005/8/layout/hProcess4"/>
    <dgm:cxn modelId="{69F2FB33-A220-41F1-A782-DC02F078C2F1}" type="presParOf" srcId="{8E197B07-DE16-4DC7-8D9D-BB13317BB510}" destId="{6AAF9F86-90A6-40AD-B602-5D830A1CD069}" srcOrd="4" destOrd="0" presId="urn:microsoft.com/office/officeart/2005/8/layout/hProcess4"/>
    <dgm:cxn modelId="{E3BE668E-BE63-472B-B8F0-B9383AF5073A}" type="presParOf" srcId="{F0D9687E-C9AE-49CD-9842-25879AB0E8CD}" destId="{87205241-954A-46E1-B1E0-58028CD42D0C}" srcOrd="3" destOrd="0" presId="urn:microsoft.com/office/officeart/2005/8/layout/hProcess4"/>
    <dgm:cxn modelId="{D53687EB-EDA1-4719-AB94-39028F5F05FB}" type="presParOf" srcId="{F0D9687E-C9AE-49CD-9842-25879AB0E8CD}" destId="{4F0E9275-58F5-40BC-8E57-1DC30D8C387B}" srcOrd="4" destOrd="0" presId="urn:microsoft.com/office/officeart/2005/8/layout/hProcess4"/>
    <dgm:cxn modelId="{91428B5C-A47D-484F-8548-21CFEEFFE314}" type="presParOf" srcId="{4F0E9275-58F5-40BC-8E57-1DC30D8C387B}" destId="{7CC0944B-8A47-4143-A6F4-248E5E59F176}" srcOrd="0" destOrd="0" presId="urn:microsoft.com/office/officeart/2005/8/layout/hProcess4"/>
    <dgm:cxn modelId="{CD33C102-7571-42AF-B23A-777CEE17959C}" type="presParOf" srcId="{4F0E9275-58F5-40BC-8E57-1DC30D8C387B}" destId="{CDA265A2-51ED-420E-BA95-3EC25C76EDFF}" srcOrd="1" destOrd="0" presId="urn:microsoft.com/office/officeart/2005/8/layout/hProcess4"/>
    <dgm:cxn modelId="{428D32A9-B177-46D6-9275-41B2D3FBE514}" type="presParOf" srcId="{4F0E9275-58F5-40BC-8E57-1DC30D8C387B}" destId="{2E175D85-8EF0-458B-9B34-E4612122A974}" srcOrd="2" destOrd="0" presId="urn:microsoft.com/office/officeart/2005/8/layout/hProcess4"/>
    <dgm:cxn modelId="{36DFF9CD-DABA-4D9A-8C1B-08432B74B475}" type="presParOf" srcId="{4F0E9275-58F5-40BC-8E57-1DC30D8C387B}" destId="{1DCE33F7-967A-48A7-BDF5-5261FB919FC6}" srcOrd="3" destOrd="0" presId="urn:microsoft.com/office/officeart/2005/8/layout/hProcess4"/>
    <dgm:cxn modelId="{81A90556-D531-4CF3-9760-52B854F8B9A5}" type="presParOf" srcId="{4F0E9275-58F5-40BC-8E57-1DC30D8C387B}" destId="{01FD0DAC-7AA2-4666-969C-C290CF372B3C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57C8594-17E6-4BD2-AB55-4920C3ED50CE}" type="doc">
      <dgm:prSet loTypeId="urn:microsoft.com/office/officeart/2008/layout/VerticalCurvedList" loCatId="list" qsTypeId="urn:microsoft.com/office/officeart/2005/8/quickstyle/simple1" qsCatId="simple" csTypeId="urn:microsoft.com/office/officeart/2005/8/colors/accent3_4" csCatId="accent3" phldr="1"/>
      <dgm:spPr/>
      <dgm:t>
        <a:bodyPr/>
        <a:lstStyle/>
        <a:p>
          <a:endParaRPr lang="ru-RU"/>
        </a:p>
      </dgm:t>
    </dgm:pt>
    <dgm:pt modelId="{9D4F5460-BA90-44FD-A327-5D541DB87313}">
      <dgm:prSet phldrT="[Текст]"/>
      <dgm:spPr/>
      <dgm:t>
        <a:bodyPr/>
        <a:lstStyle/>
        <a:p>
          <a:r>
            <a:rPr lang="en-US">
              <a:latin typeface="Times New Roman" panose="02020603050405020304" pitchFamily="18" charset="0"/>
              <a:cs typeface="Times New Roman" panose="02020603050405020304" pitchFamily="18" charset="0"/>
            </a:rPr>
            <a:t>Napoleon Bonapart boshchiligidagi fransuzlar Misrni bosib olishga harakat qildilar, lekin muvaffaqiyatsizlikka uchradilar.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DDF56F0-A910-475A-925C-7925739E51DE}" type="parTrans" cxnId="{28959633-A805-4FE0-882D-9C8B218E9124}">
      <dgm:prSet/>
      <dgm:spPr/>
      <dgm:t>
        <a:bodyPr/>
        <a:lstStyle/>
        <a:p>
          <a:endParaRPr lang="ru-RU"/>
        </a:p>
      </dgm:t>
    </dgm:pt>
    <dgm:pt modelId="{C08CC2A7-146E-419E-93EE-C9CA765034DA}" type="sibTrans" cxnId="{28959633-A805-4FE0-882D-9C8B218E9124}">
      <dgm:prSet/>
      <dgm:spPr/>
      <dgm:t>
        <a:bodyPr/>
        <a:lstStyle/>
        <a:p>
          <a:endParaRPr lang="ru-RU"/>
        </a:p>
      </dgm:t>
    </dgm:pt>
    <dgm:pt modelId="{EC5C748D-D66B-42E8-9AFD-8F5D9FE0B6D3}">
      <dgm:prSet phldrT="[Текст]"/>
      <dgm:spPr/>
      <dgm:t>
        <a:bodyPr/>
        <a:lstStyle/>
        <a:p>
          <a:r>
            <a:rPr lang="en-US">
              <a:latin typeface="Times New Roman" panose="02020603050405020304" pitchFamily="18" charset="0"/>
              <a:cs typeface="Times New Roman" panose="02020603050405020304" pitchFamily="18" charset="0"/>
            </a:rPr>
            <a:t>Fransiya 1830-yili Jazoirni bosib oldi. Jazoir aholisi uzoq yillar mobaynida milliy ozodlik kurashi olib bordilar.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985F989-1798-43FF-A8F6-BB32DFBDCC77}" type="parTrans" cxnId="{9196BECE-7C23-4885-A1A6-715FEDF43A4F}">
      <dgm:prSet/>
      <dgm:spPr/>
      <dgm:t>
        <a:bodyPr/>
        <a:lstStyle/>
        <a:p>
          <a:endParaRPr lang="ru-RU"/>
        </a:p>
      </dgm:t>
    </dgm:pt>
    <dgm:pt modelId="{9967D9B9-D7E1-46EF-B432-DE75280FFBFD}" type="sibTrans" cxnId="{9196BECE-7C23-4885-A1A6-715FEDF43A4F}">
      <dgm:prSet/>
      <dgm:spPr/>
      <dgm:t>
        <a:bodyPr/>
        <a:lstStyle/>
        <a:p>
          <a:endParaRPr lang="ru-RU"/>
        </a:p>
      </dgm:t>
    </dgm:pt>
    <dgm:pt modelId="{6DBCC208-B782-4789-BD57-AD2F3185A036}">
      <dgm:prSet phldrT="[Текст]"/>
      <dgm:spPr/>
      <dgm:t>
        <a:bodyPr/>
        <a:lstStyle/>
        <a:p>
          <a:r>
            <a:rPr lang="en-US">
              <a:latin typeface="Times New Roman" panose="02020603050405020304" pitchFamily="18" charset="0"/>
              <a:cs typeface="Times New Roman" panose="02020603050405020304" pitchFamily="18" charset="0"/>
            </a:rPr>
            <a:t>Marokash aholisi bosqinchilarga qarshi muvaffaqiyatli qarshilik ko‘rsatdi.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EE13127-91B5-487A-A570-EE2D81F685D5}" type="parTrans" cxnId="{24CB73E9-7033-4532-A52A-4EAAE8746A48}">
      <dgm:prSet/>
      <dgm:spPr/>
      <dgm:t>
        <a:bodyPr/>
        <a:lstStyle/>
        <a:p>
          <a:endParaRPr lang="ru-RU"/>
        </a:p>
      </dgm:t>
    </dgm:pt>
    <dgm:pt modelId="{97A773DD-A928-41CD-ADB0-FB9D4DDA7966}" type="sibTrans" cxnId="{24CB73E9-7033-4532-A52A-4EAAE8746A48}">
      <dgm:prSet/>
      <dgm:spPr/>
      <dgm:t>
        <a:bodyPr/>
        <a:lstStyle/>
        <a:p>
          <a:endParaRPr lang="ru-RU"/>
        </a:p>
      </dgm:t>
    </dgm:pt>
    <dgm:pt modelId="{F93B2053-C6E6-4A74-BE58-D0BC99B663E9}">
      <dgm:prSet phldrT="[Текст]"/>
      <dgm:spPr/>
      <dgm:t>
        <a:bodyPr/>
        <a:lstStyle/>
        <a:p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Fransiya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Hind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okeanida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joylashgan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Madagaskarni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bosib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olishda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omadsizlikka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uchradi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A029BA5-BC5B-4F04-8726-BE4A3DF9BDB9}" type="parTrans" cxnId="{FFDE7D79-8EC3-4899-8506-55E3F1715A54}">
      <dgm:prSet/>
      <dgm:spPr/>
      <dgm:t>
        <a:bodyPr/>
        <a:lstStyle/>
        <a:p>
          <a:endParaRPr lang="ru-RU"/>
        </a:p>
      </dgm:t>
    </dgm:pt>
    <dgm:pt modelId="{7C5C7F04-DBB9-4FD2-86BE-DE6FDAA67437}" type="sibTrans" cxnId="{FFDE7D79-8EC3-4899-8506-55E3F1715A54}">
      <dgm:prSet/>
      <dgm:spPr/>
      <dgm:t>
        <a:bodyPr/>
        <a:lstStyle/>
        <a:p>
          <a:endParaRPr lang="ru-RU"/>
        </a:p>
      </dgm:t>
    </dgm:pt>
    <dgm:pt modelId="{FBA67085-A33E-4DF7-BCF8-4E4EB75B4FD6}" type="pres">
      <dgm:prSet presAssocID="{557C8594-17E6-4BD2-AB55-4920C3ED50CE}" presName="Name0" presStyleCnt="0">
        <dgm:presLayoutVars>
          <dgm:chMax val="7"/>
          <dgm:chPref val="7"/>
          <dgm:dir/>
        </dgm:presLayoutVars>
      </dgm:prSet>
      <dgm:spPr/>
    </dgm:pt>
    <dgm:pt modelId="{37F94FCE-58F9-4E0E-83B7-3F1DA6A262AD}" type="pres">
      <dgm:prSet presAssocID="{557C8594-17E6-4BD2-AB55-4920C3ED50CE}" presName="Name1" presStyleCnt="0"/>
      <dgm:spPr/>
    </dgm:pt>
    <dgm:pt modelId="{6BA8F89E-09F5-4F03-96E8-EAA30F8F74C4}" type="pres">
      <dgm:prSet presAssocID="{557C8594-17E6-4BD2-AB55-4920C3ED50CE}" presName="cycle" presStyleCnt="0"/>
      <dgm:spPr/>
    </dgm:pt>
    <dgm:pt modelId="{BD4CEAC3-B2D3-4341-8848-60BBDBD25F04}" type="pres">
      <dgm:prSet presAssocID="{557C8594-17E6-4BD2-AB55-4920C3ED50CE}" presName="srcNode" presStyleLbl="node1" presStyleIdx="0" presStyleCnt="4"/>
      <dgm:spPr/>
    </dgm:pt>
    <dgm:pt modelId="{1D2DFCDB-3AF6-4E3D-9A1A-D1E6B5D0C542}" type="pres">
      <dgm:prSet presAssocID="{557C8594-17E6-4BD2-AB55-4920C3ED50CE}" presName="conn" presStyleLbl="parChTrans1D2" presStyleIdx="0" presStyleCnt="1"/>
      <dgm:spPr/>
    </dgm:pt>
    <dgm:pt modelId="{6C280FD4-5F80-40E6-89E9-D7104481580A}" type="pres">
      <dgm:prSet presAssocID="{557C8594-17E6-4BD2-AB55-4920C3ED50CE}" presName="extraNode" presStyleLbl="node1" presStyleIdx="0" presStyleCnt="4"/>
      <dgm:spPr/>
    </dgm:pt>
    <dgm:pt modelId="{98E6292E-021E-4FFD-9C82-46C306313407}" type="pres">
      <dgm:prSet presAssocID="{557C8594-17E6-4BD2-AB55-4920C3ED50CE}" presName="dstNode" presStyleLbl="node1" presStyleIdx="0" presStyleCnt="4"/>
      <dgm:spPr/>
    </dgm:pt>
    <dgm:pt modelId="{A4BCB953-EFE5-4C93-BEE8-318F76A5C292}" type="pres">
      <dgm:prSet presAssocID="{9D4F5460-BA90-44FD-A327-5D541DB87313}" presName="text_1" presStyleLbl="node1" presStyleIdx="0" presStyleCnt="4">
        <dgm:presLayoutVars>
          <dgm:bulletEnabled val="1"/>
        </dgm:presLayoutVars>
      </dgm:prSet>
      <dgm:spPr/>
    </dgm:pt>
    <dgm:pt modelId="{DB2C6122-31A1-4AF0-8D1C-6525ECF4DAB5}" type="pres">
      <dgm:prSet presAssocID="{9D4F5460-BA90-44FD-A327-5D541DB87313}" presName="accent_1" presStyleCnt="0"/>
      <dgm:spPr/>
    </dgm:pt>
    <dgm:pt modelId="{AF1E4146-64D2-4023-9CC2-71CCF4BB5568}" type="pres">
      <dgm:prSet presAssocID="{9D4F5460-BA90-44FD-A327-5D541DB87313}" presName="accentRepeatNode" presStyleLbl="solidFgAcc1" presStyleIdx="0" presStyleCnt="4"/>
      <dgm:spPr/>
    </dgm:pt>
    <dgm:pt modelId="{EFB9AF00-59B8-4F17-93BB-F96F5D9430DD}" type="pres">
      <dgm:prSet presAssocID="{EC5C748D-D66B-42E8-9AFD-8F5D9FE0B6D3}" presName="text_2" presStyleLbl="node1" presStyleIdx="1" presStyleCnt="4">
        <dgm:presLayoutVars>
          <dgm:bulletEnabled val="1"/>
        </dgm:presLayoutVars>
      </dgm:prSet>
      <dgm:spPr/>
    </dgm:pt>
    <dgm:pt modelId="{05019978-2553-4534-9EFE-CCDE95A20C1B}" type="pres">
      <dgm:prSet presAssocID="{EC5C748D-D66B-42E8-9AFD-8F5D9FE0B6D3}" presName="accent_2" presStyleCnt="0"/>
      <dgm:spPr/>
    </dgm:pt>
    <dgm:pt modelId="{87EB6476-DCA8-4D3E-9FAA-FAB5A0FC9C83}" type="pres">
      <dgm:prSet presAssocID="{EC5C748D-D66B-42E8-9AFD-8F5D9FE0B6D3}" presName="accentRepeatNode" presStyleLbl="solidFgAcc1" presStyleIdx="1" presStyleCnt="4"/>
      <dgm:spPr/>
    </dgm:pt>
    <dgm:pt modelId="{66772034-29C1-41A8-830B-384A05CF4002}" type="pres">
      <dgm:prSet presAssocID="{6DBCC208-B782-4789-BD57-AD2F3185A036}" presName="text_3" presStyleLbl="node1" presStyleIdx="2" presStyleCnt="4">
        <dgm:presLayoutVars>
          <dgm:bulletEnabled val="1"/>
        </dgm:presLayoutVars>
      </dgm:prSet>
      <dgm:spPr/>
    </dgm:pt>
    <dgm:pt modelId="{050BD626-8977-4E62-8EF6-73F7503125C2}" type="pres">
      <dgm:prSet presAssocID="{6DBCC208-B782-4789-BD57-AD2F3185A036}" presName="accent_3" presStyleCnt="0"/>
      <dgm:spPr/>
    </dgm:pt>
    <dgm:pt modelId="{996F907D-AB4C-4950-AD05-8B343396C3B1}" type="pres">
      <dgm:prSet presAssocID="{6DBCC208-B782-4789-BD57-AD2F3185A036}" presName="accentRepeatNode" presStyleLbl="solidFgAcc1" presStyleIdx="2" presStyleCnt="4"/>
      <dgm:spPr/>
    </dgm:pt>
    <dgm:pt modelId="{7C825C05-BEBF-4F45-817E-B62E7F5D9D50}" type="pres">
      <dgm:prSet presAssocID="{F93B2053-C6E6-4A74-BE58-D0BC99B663E9}" presName="text_4" presStyleLbl="node1" presStyleIdx="3" presStyleCnt="4">
        <dgm:presLayoutVars>
          <dgm:bulletEnabled val="1"/>
        </dgm:presLayoutVars>
      </dgm:prSet>
      <dgm:spPr/>
    </dgm:pt>
    <dgm:pt modelId="{702C51E0-7D04-48BF-8886-489B9F14E877}" type="pres">
      <dgm:prSet presAssocID="{F93B2053-C6E6-4A74-BE58-D0BC99B663E9}" presName="accent_4" presStyleCnt="0"/>
      <dgm:spPr/>
    </dgm:pt>
    <dgm:pt modelId="{577536EC-390E-40AC-9879-6D12D3D5B25A}" type="pres">
      <dgm:prSet presAssocID="{F93B2053-C6E6-4A74-BE58-D0BC99B663E9}" presName="accentRepeatNode" presStyleLbl="solidFgAcc1" presStyleIdx="3" presStyleCnt="4"/>
      <dgm:spPr/>
    </dgm:pt>
  </dgm:ptLst>
  <dgm:cxnLst>
    <dgm:cxn modelId="{AD8F1205-9EF3-45F5-B22B-0103AE3512E4}" type="presOf" srcId="{C08CC2A7-146E-419E-93EE-C9CA765034DA}" destId="{1D2DFCDB-3AF6-4E3D-9A1A-D1E6B5D0C542}" srcOrd="0" destOrd="0" presId="urn:microsoft.com/office/officeart/2008/layout/VerticalCurvedList"/>
    <dgm:cxn modelId="{AA47A217-91C6-4785-9FDE-A3DA7702C4F3}" type="presOf" srcId="{EC5C748D-D66B-42E8-9AFD-8F5D9FE0B6D3}" destId="{EFB9AF00-59B8-4F17-93BB-F96F5D9430DD}" srcOrd="0" destOrd="0" presId="urn:microsoft.com/office/officeart/2008/layout/VerticalCurvedList"/>
    <dgm:cxn modelId="{28959633-A805-4FE0-882D-9C8B218E9124}" srcId="{557C8594-17E6-4BD2-AB55-4920C3ED50CE}" destId="{9D4F5460-BA90-44FD-A327-5D541DB87313}" srcOrd="0" destOrd="0" parTransId="{9DDF56F0-A910-475A-925C-7925739E51DE}" sibTransId="{C08CC2A7-146E-419E-93EE-C9CA765034DA}"/>
    <dgm:cxn modelId="{FFDE7D79-8EC3-4899-8506-55E3F1715A54}" srcId="{557C8594-17E6-4BD2-AB55-4920C3ED50CE}" destId="{F93B2053-C6E6-4A74-BE58-D0BC99B663E9}" srcOrd="3" destOrd="0" parTransId="{0A029BA5-BC5B-4F04-8726-BE4A3DF9BDB9}" sibTransId="{7C5C7F04-DBB9-4FD2-86BE-DE6FDAA67437}"/>
    <dgm:cxn modelId="{97853D7E-C083-43DD-8CE7-A8B4B6223552}" type="presOf" srcId="{6DBCC208-B782-4789-BD57-AD2F3185A036}" destId="{66772034-29C1-41A8-830B-384A05CF4002}" srcOrd="0" destOrd="0" presId="urn:microsoft.com/office/officeart/2008/layout/VerticalCurvedList"/>
    <dgm:cxn modelId="{9196BECE-7C23-4885-A1A6-715FEDF43A4F}" srcId="{557C8594-17E6-4BD2-AB55-4920C3ED50CE}" destId="{EC5C748D-D66B-42E8-9AFD-8F5D9FE0B6D3}" srcOrd="1" destOrd="0" parTransId="{B985F989-1798-43FF-A8F6-BB32DFBDCC77}" sibTransId="{9967D9B9-D7E1-46EF-B432-DE75280FFBFD}"/>
    <dgm:cxn modelId="{FFA9E6CF-75C3-4F53-AFDA-1C9A40AD5F44}" type="presOf" srcId="{F93B2053-C6E6-4A74-BE58-D0BC99B663E9}" destId="{7C825C05-BEBF-4F45-817E-B62E7F5D9D50}" srcOrd="0" destOrd="0" presId="urn:microsoft.com/office/officeart/2008/layout/VerticalCurvedList"/>
    <dgm:cxn modelId="{24CB73E9-7033-4532-A52A-4EAAE8746A48}" srcId="{557C8594-17E6-4BD2-AB55-4920C3ED50CE}" destId="{6DBCC208-B782-4789-BD57-AD2F3185A036}" srcOrd="2" destOrd="0" parTransId="{5EE13127-91B5-487A-A570-EE2D81F685D5}" sibTransId="{97A773DD-A928-41CD-ADB0-FB9D4DDA7966}"/>
    <dgm:cxn modelId="{0A55CFF0-8662-4305-985B-780734994896}" type="presOf" srcId="{9D4F5460-BA90-44FD-A327-5D541DB87313}" destId="{A4BCB953-EFE5-4C93-BEE8-318F76A5C292}" srcOrd="0" destOrd="0" presId="urn:microsoft.com/office/officeart/2008/layout/VerticalCurvedList"/>
    <dgm:cxn modelId="{5A9EE1FE-70E8-4AFC-9706-9D823818761F}" type="presOf" srcId="{557C8594-17E6-4BD2-AB55-4920C3ED50CE}" destId="{FBA67085-A33E-4DF7-BCF8-4E4EB75B4FD6}" srcOrd="0" destOrd="0" presId="urn:microsoft.com/office/officeart/2008/layout/VerticalCurvedList"/>
    <dgm:cxn modelId="{AC970EC9-D80E-4496-A09F-03707F8B8E0B}" type="presParOf" srcId="{FBA67085-A33E-4DF7-BCF8-4E4EB75B4FD6}" destId="{37F94FCE-58F9-4E0E-83B7-3F1DA6A262AD}" srcOrd="0" destOrd="0" presId="urn:microsoft.com/office/officeart/2008/layout/VerticalCurvedList"/>
    <dgm:cxn modelId="{4184B90F-E6FC-4426-BF9B-11B6A4A64792}" type="presParOf" srcId="{37F94FCE-58F9-4E0E-83B7-3F1DA6A262AD}" destId="{6BA8F89E-09F5-4F03-96E8-EAA30F8F74C4}" srcOrd="0" destOrd="0" presId="urn:microsoft.com/office/officeart/2008/layout/VerticalCurvedList"/>
    <dgm:cxn modelId="{36338400-21F6-45F6-9535-CA3013ECABC3}" type="presParOf" srcId="{6BA8F89E-09F5-4F03-96E8-EAA30F8F74C4}" destId="{BD4CEAC3-B2D3-4341-8848-60BBDBD25F04}" srcOrd="0" destOrd="0" presId="urn:microsoft.com/office/officeart/2008/layout/VerticalCurvedList"/>
    <dgm:cxn modelId="{F93ADBD9-912C-436A-BEAC-ACD6FFDBD7BA}" type="presParOf" srcId="{6BA8F89E-09F5-4F03-96E8-EAA30F8F74C4}" destId="{1D2DFCDB-3AF6-4E3D-9A1A-D1E6B5D0C542}" srcOrd="1" destOrd="0" presId="urn:microsoft.com/office/officeart/2008/layout/VerticalCurvedList"/>
    <dgm:cxn modelId="{DC13ECE7-AC85-4178-86C9-379612735069}" type="presParOf" srcId="{6BA8F89E-09F5-4F03-96E8-EAA30F8F74C4}" destId="{6C280FD4-5F80-40E6-89E9-D7104481580A}" srcOrd="2" destOrd="0" presId="urn:microsoft.com/office/officeart/2008/layout/VerticalCurvedList"/>
    <dgm:cxn modelId="{9A35B0C6-FAF1-4033-9467-C05C4C58E6AC}" type="presParOf" srcId="{6BA8F89E-09F5-4F03-96E8-EAA30F8F74C4}" destId="{98E6292E-021E-4FFD-9C82-46C306313407}" srcOrd="3" destOrd="0" presId="urn:microsoft.com/office/officeart/2008/layout/VerticalCurvedList"/>
    <dgm:cxn modelId="{A059E214-87E5-4F9C-8E4F-EFF944613BD4}" type="presParOf" srcId="{37F94FCE-58F9-4E0E-83B7-3F1DA6A262AD}" destId="{A4BCB953-EFE5-4C93-BEE8-318F76A5C292}" srcOrd="1" destOrd="0" presId="urn:microsoft.com/office/officeart/2008/layout/VerticalCurvedList"/>
    <dgm:cxn modelId="{E1C92A09-E29D-470A-B6A6-8847FF0DCC65}" type="presParOf" srcId="{37F94FCE-58F9-4E0E-83B7-3F1DA6A262AD}" destId="{DB2C6122-31A1-4AF0-8D1C-6525ECF4DAB5}" srcOrd="2" destOrd="0" presId="urn:microsoft.com/office/officeart/2008/layout/VerticalCurvedList"/>
    <dgm:cxn modelId="{3BCA5E20-7346-4CB9-A46A-CB4806AE514B}" type="presParOf" srcId="{DB2C6122-31A1-4AF0-8D1C-6525ECF4DAB5}" destId="{AF1E4146-64D2-4023-9CC2-71CCF4BB5568}" srcOrd="0" destOrd="0" presId="urn:microsoft.com/office/officeart/2008/layout/VerticalCurvedList"/>
    <dgm:cxn modelId="{431527F2-5F47-438E-AFEC-2BB028BB7600}" type="presParOf" srcId="{37F94FCE-58F9-4E0E-83B7-3F1DA6A262AD}" destId="{EFB9AF00-59B8-4F17-93BB-F96F5D9430DD}" srcOrd="3" destOrd="0" presId="urn:microsoft.com/office/officeart/2008/layout/VerticalCurvedList"/>
    <dgm:cxn modelId="{9DAB7AE2-BEA0-483A-B837-EA29F4F90775}" type="presParOf" srcId="{37F94FCE-58F9-4E0E-83B7-3F1DA6A262AD}" destId="{05019978-2553-4534-9EFE-CCDE95A20C1B}" srcOrd="4" destOrd="0" presId="urn:microsoft.com/office/officeart/2008/layout/VerticalCurvedList"/>
    <dgm:cxn modelId="{D1D783C3-5BDE-4AFC-9BFE-CE0B2931BE4F}" type="presParOf" srcId="{05019978-2553-4534-9EFE-CCDE95A20C1B}" destId="{87EB6476-DCA8-4D3E-9FAA-FAB5A0FC9C83}" srcOrd="0" destOrd="0" presId="urn:microsoft.com/office/officeart/2008/layout/VerticalCurvedList"/>
    <dgm:cxn modelId="{A7441441-5C81-4746-8BC2-2F4867260E09}" type="presParOf" srcId="{37F94FCE-58F9-4E0E-83B7-3F1DA6A262AD}" destId="{66772034-29C1-41A8-830B-384A05CF4002}" srcOrd="5" destOrd="0" presId="urn:microsoft.com/office/officeart/2008/layout/VerticalCurvedList"/>
    <dgm:cxn modelId="{E7C24F07-79DA-45FD-956F-0CB87190A557}" type="presParOf" srcId="{37F94FCE-58F9-4E0E-83B7-3F1DA6A262AD}" destId="{050BD626-8977-4E62-8EF6-73F7503125C2}" srcOrd="6" destOrd="0" presId="urn:microsoft.com/office/officeart/2008/layout/VerticalCurvedList"/>
    <dgm:cxn modelId="{7ACBBF55-7C30-484A-B2DC-B75C7D1E80B2}" type="presParOf" srcId="{050BD626-8977-4E62-8EF6-73F7503125C2}" destId="{996F907D-AB4C-4950-AD05-8B343396C3B1}" srcOrd="0" destOrd="0" presId="urn:microsoft.com/office/officeart/2008/layout/VerticalCurvedList"/>
    <dgm:cxn modelId="{A5AA74C4-81B2-48E5-ADAA-67669714EC20}" type="presParOf" srcId="{37F94FCE-58F9-4E0E-83B7-3F1DA6A262AD}" destId="{7C825C05-BEBF-4F45-817E-B62E7F5D9D50}" srcOrd="7" destOrd="0" presId="urn:microsoft.com/office/officeart/2008/layout/VerticalCurvedList"/>
    <dgm:cxn modelId="{561C7ACC-5A36-449E-9D93-EB43D291D972}" type="presParOf" srcId="{37F94FCE-58F9-4E0E-83B7-3F1DA6A262AD}" destId="{702C51E0-7D04-48BF-8886-489B9F14E877}" srcOrd="8" destOrd="0" presId="urn:microsoft.com/office/officeart/2008/layout/VerticalCurvedList"/>
    <dgm:cxn modelId="{85150F30-037C-454A-A23F-62D70FD0672B}" type="presParOf" srcId="{702C51E0-7D04-48BF-8886-489B9F14E877}" destId="{577536EC-390E-40AC-9879-6D12D3D5B25A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345E7BB-D733-4068-B585-752BC60E2259}" type="doc">
      <dgm:prSet loTypeId="urn:microsoft.com/office/officeart/2005/8/layout/hierarchy3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45A8B14F-FF6C-464B-AA00-285F5545357F}">
      <dgm:prSet phldrT="[Текст]"/>
      <dgm:spPr/>
      <dgm:t>
        <a:bodyPr/>
        <a:lstStyle/>
        <a:p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O‘quvchilar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ikki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guruhga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bo‘linadi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savol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o‘rtaga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tashlanadi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BF7D328-291B-4D78-912B-ACF48DCDA6D1}" type="parTrans" cxnId="{82D8B814-C22D-4B91-9CCF-74AA94DD94FD}">
      <dgm:prSet/>
      <dgm:spPr/>
      <dgm:t>
        <a:bodyPr/>
        <a:lstStyle/>
        <a:p>
          <a:endParaRPr lang="ru-RU"/>
        </a:p>
      </dgm:t>
    </dgm:pt>
    <dgm:pt modelId="{E2597651-3AC6-4A23-9AD1-6B9BB3E8E90C}" type="sibTrans" cxnId="{82D8B814-C22D-4B91-9CCF-74AA94DD94FD}">
      <dgm:prSet/>
      <dgm:spPr/>
      <dgm:t>
        <a:bodyPr/>
        <a:lstStyle/>
        <a:p>
          <a:endParaRPr lang="ru-RU"/>
        </a:p>
      </dgm:t>
    </dgm:pt>
    <dgm:pt modelId="{5AC9BB55-57AC-4133-8328-6CD0A2B218AD}">
      <dgm:prSet phldrT="[Текст]"/>
      <dgm:spPr/>
      <dgm:t>
        <a:bodyPr/>
        <a:lstStyle/>
        <a:p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Birinchi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javob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topgan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guruh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1-dengiz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yulduziga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keyin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ikkinchisiga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o‘tadi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16FC4DB-0407-46C2-900E-123ECEA04D92}" type="parTrans" cxnId="{B30055F4-E33C-4544-8A4F-27447A2AF384}">
      <dgm:prSet/>
      <dgm:spPr/>
      <dgm:t>
        <a:bodyPr/>
        <a:lstStyle/>
        <a:p>
          <a:endParaRPr lang="ru-RU"/>
        </a:p>
      </dgm:t>
    </dgm:pt>
    <dgm:pt modelId="{08BC81A7-557C-4CF7-8533-E3D58E007BC6}" type="sibTrans" cxnId="{B30055F4-E33C-4544-8A4F-27447A2AF384}">
      <dgm:prSet/>
      <dgm:spPr/>
      <dgm:t>
        <a:bodyPr/>
        <a:lstStyle/>
        <a:p>
          <a:endParaRPr lang="ru-RU"/>
        </a:p>
      </dgm:t>
    </dgm:pt>
    <dgm:pt modelId="{8783547A-C465-45FB-BC11-CBB5DC10885C}">
      <dgm:prSet phldrT="[Текст]"/>
      <dgm:spPr/>
      <dgm:t>
        <a:bodyPr/>
        <a:lstStyle/>
        <a:p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Birinchi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bo‘lib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yulduzchalardan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o‘tgan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guruh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marvaridni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oladi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g‘olib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bo‘ladi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5AE949F-8F7B-4D96-B279-C2B586464666}" type="parTrans" cxnId="{B51ECBF9-ACD3-4E9A-BA22-29F32F26A10B}">
      <dgm:prSet/>
      <dgm:spPr/>
      <dgm:t>
        <a:bodyPr/>
        <a:lstStyle/>
        <a:p>
          <a:endParaRPr lang="ru-RU"/>
        </a:p>
      </dgm:t>
    </dgm:pt>
    <dgm:pt modelId="{A12841CA-34C7-4C45-94D8-CC15436C53BA}" type="sibTrans" cxnId="{B51ECBF9-ACD3-4E9A-BA22-29F32F26A10B}">
      <dgm:prSet/>
      <dgm:spPr/>
      <dgm:t>
        <a:bodyPr/>
        <a:lstStyle/>
        <a:p>
          <a:endParaRPr lang="ru-RU"/>
        </a:p>
      </dgm:t>
    </dgm:pt>
    <dgm:pt modelId="{A5C3B1D8-D663-4694-8963-A8F25BD2E52A}" type="pres">
      <dgm:prSet presAssocID="{7345E7BB-D733-4068-B585-752BC60E2259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58FA94D8-9D7F-488C-9780-C299D5E95FAC}" type="pres">
      <dgm:prSet presAssocID="{45A8B14F-FF6C-464B-AA00-285F5545357F}" presName="root" presStyleCnt="0"/>
      <dgm:spPr/>
    </dgm:pt>
    <dgm:pt modelId="{66EB3202-C622-4431-80B1-FA45ADBC2B14}" type="pres">
      <dgm:prSet presAssocID="{45A8B14F-FF6C-464B-AA00-285F5545357F}" presName="rootComposite" presStyleCnt="0"/>
      <dgm:spPr/>
    </dgm:pt>
    <dgm:pt modelId="{8656A891-06B0-431B-823D-015A008C6979}" type="pres">
      <dgm:prSet presAssocID="{45A8B14F-FF6C-464B-AA00-285F5545357F}" presName="rootText" presStyleLbl="node1" presStyleIdx="0" presStyleCnt="1"/>
      <dgm:spPr/>
    </dgm:pt>
    <dgm:pt modelId="{A09F62B0-4606-4DD0-B842-8C65F96EB499}" type="pres">
      <dgm:prSet presAssocID="{45A8B14F-FF6C-464B-AA00-285F5545357F}" presName="rootConnector" presStyleLbl="node1" presStyleIdx="0" presStyleCnt="1"/>
      <dgm:spPr/>
    </dgm:pt>
    <dgm:pt modelId="{147FF3B7-1CD3-4581-A7CD-179E2078A2A5}" type="pres">
      <dgm:prSet presAssocID="{45A8B14F-FF6C-464B-AA00-285F5545357F}" presName="childShape" presStyleCnt="0"/>
      <dgm:spPr/>
    </dgm:pt>
    <dgm:pt modelId="{A73B6399-0055-41A3-A540-7595A0B6484A}" type="pres">
      <dgm:prSet presAssocID="{116FC4DB-0407-46C2-900E-123ECEA04D92}" presName="Name13" presStyleLbl="parChTrans1D2" presStyleIdx="0" presStyleCnt="2"/>
      <dgm:spPr/>
    </dgm:pt>
    <dgm:pt modelId="{B33857B5-1648-4AD6-AED2-CB35CEF0063A}" type="pres">
      <dgm:prSet presAssocID="{5AC9BB55-57AC-4133-8328-6CD0A2B218AD}" presName="childText" presStyleLbl="bgAcc1" presStyleIdx="0" presStyleCnt="2">
        <dgm:presLayoutVars>
          <dgm:bulletEnabled val="1"/>
        </dgm:presLayoutVars>
      </dgm:prSet>
      <dgm:spPr/>
    </dgm:pt>
    <dgm:pt modelId="{5D657A79-3D3B-4583-9567-F73907F0BEDB}" type="pres">
      <dgm:prSet presAssocID="{25AE949F-8F7B-4D96-B279-C2B586464666}" presName="Name13" presStyleLbl="parChTrans1D2" presStyleIdx="1" presStyleCnt="2"/>
      <dgm:spPr/>
    </dgm:pt>
    <dgm:pt modelId="{082AD986-17CC-4F93-956B-5E12A001A961}" type="pres">
      <dgm:prSet presAssocID="{8783547A-C465-45FB-BC11-CBB5DC10885C}" presName="childText" presStyleLbl="bgAcc1" presStyleIdx="1" presStyleCnt="2">
        <dgm:presLayoutVars>
          <dgm:bulletEnabled val="1"/>
        </dgm:presLayoutVars>
      </dgm:prSet>
      <dgm:spPr/>
    </dgm:pt>
  </dgm:ptLst>
  <dgm:cxnLst>
    <dgm:cxn modelId="{38AEB004-F624-49D0-A696-F40A160EA546}" type="presOf" srcId="{45A8B14F-FF6C-464B-AA00-285F5545357F}" destId="{8656A891-06B0-431B-823D-015A008C6979}" srcOrd="0" destOrd="0" presId="urn:microsoft.com/office/officeart/2005/8/layout/hierarchy3"/>
    <dgm:cxn modelId="{6DF20605-6337-4CD5-BEA0-4A56D55AAC52}" type="presOf" srcId="{116FC4DB-0407-46C2-900E-123ECEA04D92}" destId="{A73B6399-0055-41A3-A540-7595A0B6484A}" srcOrd="0" destOrd="0" presId="urn:microsoft.com/office/officeart/2005/8/layout/hierarchy3"/>
    <dgm:cxn modelId="{82D8B814-C22D-4B91-9CCF-74AA94DD94FD}" srcId="{7345E7BB-D733-4068-B585-752BC60E2259}" destId="{45A8B14F-FF6C-464B-AA00-285F5545357F}" srcOrd="0" destOrd="0" parTransId="{FBF7D328-291B-4D78-912B-ACF48DCDA6D1}" sibTransId="{E2597651-3AC6-4A23-9AD1-6B9BB3E8E90C}"/>
    <dgm:cxn modelId="{4E23E516-FB14-4A9A-AF4E-3A5A667E8995}" type="presOf" srcId="{5AC9BB55-57AC-4133-8328-6CD0A2B218AD}" destId="{B33857B5-1648-4AD6-AED2-CB35CEF0063A}" srcOrd="0" destOrd="0" presId="urn:microsoft.com/office/officeart/2005/8/layout/hierarchy3"/>
    <dgm:cxn modelId="{7AA9F52A-2C99-4A4A-BC0E-3AA2B73D6B52}" type="presOf" srcId="{8783547A-C465-45FB-BC11-CBB5DC10885C}" destId="{082AD986-17CC-4F93-956B-5E12A001A961}" srcOrd="0" destOrd="0" presId="urn:microsoft.com/office/officeart/2005/8/layout/hierarchy3"/>
    <dgm:cxn modelId="{B897A18C-0493-4505-BA2A-7EC5B352C14E}" type="presOf" srcId="{45A8B14F-FF6C-464B-AA00-285F5545357F}" destId="{A09F62B0-4606-4DD0-B842-8C65F96EB499}" srcOrd="1" destOrd="0" presId="urn:microsoft.com/office/officeart/2005/8/layout/hierarchy3"/>
    <dgm:cxn modelId="{0A2069B5-CFF5-4019-ABD0-085CFE8A0C3E}" type="presOf" srcId="{7345E7BB-D733-4068-B585-752BC60E2259}" destId="{A5C3B1D8-D663-4694-8963-A8F25BD2E52A}" srcOrd="0" destOrd="0" presId="urn:microsoft.com/office/officeart/2005/8/layout/hierarchy3"/>
    <dgm:cxn modelId="{03378AF0-9818-43FB-AACF-710C05F05A6D}" type="presOf" srcId="{25AE949F-8F7B-4D96-B279-C2B586464666}" destId="{5D657A79-3D3B-4583-9567-F73907F0BEDB}" srcOrd="0" destOrd="0" presId="urn:microsoft.com/office/officeart/2005/8/layout/hierarchy3"/>
    <dgm:cxn modelId="{B30055F4-E33C-4544-8A4F-27447A2AF384}" srcId="{45A8B14F-FF6C-464B-AA00-285F5545357F}" destId="{5AC9BB55-57AC-4133-8328-6CD0A2B218AD}" srcOrd="0" destOrd="0" parTransId="{116FC4DB-0407-46C2-900E-123ECEA04D92}" sibTransId="{08BC81A7-557C-4CF7-8533-E3D58E007BC6}"/>
    <dgm:cxn modelId="{B51ECBF9-ACD3-4E9A-BA22-29F32F26A10B}" srcId="{45A8B14F-FF6C-464B-AA00-285F5545357F}" destId="{8783547A-C465-45FB-BC11-CBB5DC10885C}" srcOrd="1" destOrd="0" parTransId="{25AE949F-8F7B-4D96-B279-C2B586464666}" sibTransId="{A12841CA-34C7-4C45-94D8-CC15436C53BA}"/>
    <dgm:cxn modelId="{A0910F14-563E-4F84-BF15-D1DD2D7C0531}" type="presParOf" srcId="{A5C3B1D8-D663-4694-8963-A8F25BD2E52A}" destId="{58FA94D8-9D7F-488C-9780-C299D5E95FAC}" srcOrd="0" destOrd="0" presId="urn:microsoft.com/office/officeart/2005/8/layout/hierarchy3"/>
    <dgm:cxn modelId="{A5C38CF3-FC97-4A55-BA2B-8111D8F05C3E}" type="presParOf" srcId="{58FA94D8-9D7F-488C-9780-C299D5E95FAC}" destId="{66EB3202-C622-4431-80B1-FA45ADBC2B14}" srcOrd="0" destOrd="0" presId="urn:microsoft.com/office/officeart/2005/8/layout/hierarchy3"/>
    <dgm:cxn modelId="{DAF7AEFE-A97B-42A3-9579-E2BD26D32E93}" type="presParOf" srcId="{66EB3202-C622-4431-80B1-FA45ADBC2B14}" destId="{8656A891-06B0-431B-823D-015A008C6979}" srcOrd="0" destOrd="0" presId="urn:microsoft.com/office/officeart/2005/8/layout/hierarchy3"/>
    <dgm:cxn modelId="{6E28DDF5-E630-49D8-AFA1-3A82A1FF73E3}" type="presParOf" srcId="{66EB3202-C622-4431-80B1-FA45ADBC2B14}" destId="{A09F62B0-4606-4DD0-B842-8C65F96EB499}" srcOrd="1" destOrd="0" presId="urn:microsoft.com/office/officeart/2005/8/layout/hierarchy3"/>
    <dgm:cxn modelId="{106DBDC5-F001-4C0F-BCB5-037FC3557CD6}" type="presParOf" srcId="{58FA94D8-9D7F-488C-9780-C299D5E95FAC}" destId="{147FF3B7-1CD3-4581-A7CD-179E2078A2A5}" srcOrd="1" destOrd="0" presId="urn:microsoft.com/office/officeart/2005/8/layout/hierarchy3"/>
    <dgm:cxn modelId="{20961C43-608D-4EE2-950A-FF435EB18C37}" type="presParOf" srcId="{147FF3B7-1CD3-4581-A7CD-179E2078A2A5}" destId="{A73B6399-0055-41A3-A540-7595A0B6484A}" srcOrd="0" destOrd="0" presId="urn:microsoft.com/office/officeart/2005/8/layout/hierarchy3"/>
    <dgm:cxn modelId="{D90FB80F-C164-4454-8859-1D0866100C87}" type="presParOf" srcId="{147FF3B7-1CD3-4581-A7CD-179E2078A2A5}" destId="{B33857B5-1648-4AD6-AED2-CB35CEF0063A}" srcOrd="1" destOrd="0" presId="urn:microsoft.com/office/officeart/2005/8/layout/hierarchy3"/>
    <dgm:cxn modelId="{0DAC2F8E-76F0-4DDF-A32A-69BE449BD4FC}" type="presParOf" srcId="{147FF3B7-1CD3-4581-A7CD-179E2078A2A5}" destId="{5D657A79-3D3B-4583-9567-F73907F0BEDB}" srcOrd="2" destOrd="0" presId="urn:microsoft.com/office/officeart/2005/8/layout/hierarchy3"/>
    <dgm:cxn modelId="{9ABA22F9-7BC4-449B-ACEF-ABD59D2EAFC8}" type="presParOf" srcId="{147FF3B7-1CD3-4581-A7CD-179E2078A2A5}" destId="{082AD986-17CC-4F93-956B-5E12A001A961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947A4FE-4F88-439C-ACE2-902662B49F6E}" type="doc">
      <dgm:prSet loTypeId="urn:microsoft.com/office/officeart/2005/8/layout/chevron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B2193188-306E-4A52-BCAA-EC4D1F4FDCDD}">
      <dgm:prSet phldrT="[Текст]" custT="1"/>
      <dgm:spPr/>
      <dgm:t>
        <a:bodyPr/>
        <a:lstStyle/>
        <a:p>
          <a:r>
            <a:rPr lang="en-US" sz="1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*</a:t>
          </a:r>
          <a:endParaRPr lang="ru-RU" sz="1800" dirty="0">
            <a:solidFill>
              <a:schemeClr val="tx2">
                <a:lumMod val="60000"/>
                <a:lumOff val="4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07C18FE-7A96-4BF9-A59F-52BFEA1BCB2E}" type="parTrans" cxnId="{DA5C66B5-F072-4829-91D2-A0E7045BB75B}">
      <dgm:prSet/>
      <dgm:spPr/>
      <dgm:t>
        <a:bodyPr/>
        <a:lstStyle/>
        <a:p>
          <a:endParaRPr lang="ru-RU" sz="2400"/>
        </a:p>
      </dgm:t>
    </dgm:pt>
    <dgm:pt modelId="{F2BAA34C-F1D8-411A-92D1-EE27B5D51CE7}" type="sibTrans" cxnId="{DA5C66B5-F072-4829-91D2-A0E7045BB75B}">
      <dgm:prSet/>
      <dgm:spPr/>
      <dgm:t>
        <a:bodyPr/>
        <a:lstStyle/>
        <a:p>
          <a:endParaRPr lang="ru-RU" sz="2400"/>
        </a:p>
      </dgm:t>
    </dgm:pt>
    <dgm:pt modelId="{8663E5A2-4C9D-4672-ACC8-062765FF3A29}">
      <dgm:prSet phldrT="[Текст]" custT="1"/>
      <dgm:spPr/>
      <dgm:t>
        <a:bodyPr/>
        <a:lstStyle/>
        <a:p>
          <a:r>
            <a:rPr lang="en-US" sz="1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XIX </a:t>
          </a:r>
          <a:r>
            <a:rPr lang="en-US" sz="18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asrda</a:t>
          </a:r>
          <a:r>
            <a:rPr lang="en-US" sz="1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Afrikaning</a:t>
          </a:r>
          <a:r>
            <a:rPr lang="en-US" sz="1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qaysi</a:t>
          </a:r>
          <a:r>
            <a:rPr lang="en-US" sz="1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davlatlarida</a:t>
          </a:r>
          <a:r>
            <a:rPr lang="en-US" sz="1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feodal</a:t>
          </a:r>
          <a:r>
            <a:rPr lang="en-US" sz="1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monarxiya</a:t>
          </a:r>
          <a:r>
            <a:rPr lang="en-US" sz="1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qaror</a:t>
          </a:r>
          <a:r>
            <a:rPr lang="en-US" sz="1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topgan</a:t>
          </a:r>
          <a:r>
            <a:rPr lang="en-US" sz="1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edi</a:t>
          </a:r>
          <a:r>
            <a:rPr lang="en-US" sz="1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  <a:endParaRPr lang="ru-RU" sz="1800" dirty="0">
            <a:solidFill>
              <a:schemeClr val="tx2">
                <a:lumMod val="60000"/>
                <a:lumOff val="4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77E342B-EDD0-4FB8-8E1A-5B7024A256B1}" type="parTrans" cxnId="{8A01CDB4-BF95-41FD-8764-BD6B9DED89F7}">
      <dgm:prSet/>
      <dgm:spPr/>
      <dgm:t>
        <a:bodyPr/>
        <a:lstStyle/>
        <a:p>
          <a:endParaRPr lang="ru-RU" sz="2400"/>
        </a:p>
      </dgm:t>
    </dgm:pt>
    <dgm:pt modelId="{87A902A1-F1F5-48D5-92B4-34AB5B64FDE4}" type="sibTrans" cxnId="{8A01CDB4-BF95-41FD-8764-BD6B9DED89F7}">
      <dgm:prSet/>
      <dgm:spPr/>
      <dgm:t>
        <a:bodyPr/>
        <a:lstStyle/>
        <a:p>
          <a:endParaRPr lang="ru-RU" sz="2400"/>
        </a:p>
      </dgm:t>
    </dgm:pt>
    <dgm:pt modelId="{CE7EF5A4-B8A4-49F4-A2F4-2CA94B1284DB}">
      <dgm:prSet phldrT="[Текст]" custT="1"/>
      <dgm:spPr/>
      <dgm:t>
        <a:bodyPr/>
        <a:lstStyle/>
        <a:p>
          <a:r>
            <a:rPr lang="en-US" sz="1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*</a:t>
          </a:r>
          <a:endParaRPr lang="ru-RU" sz="1800" dirty="0">
            <a:solidFill>
              <a:schemeClr val="tx2">
                <a:lumMod val="60000"/>
                <a:lumOff val="4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1B17A2A-6A40-4987-AE59-58E94F93942A}" type="parTrans" cxnId="{29DE9E3F-E7C2-49B6-B1CB-C51974D2093F}">
      <dgm:prSet/>
      <dgm:spPr/>
      <dgm:t>
        <a:bodyPr/>
        <a:lstStyle/>
        <a:p>
          <a:endParaRPr lang="ru-RU" sz="2400"/>
        </a:p>
      </dgm:t>
    </dgm:pt>
    <dgm:pt modelId="{E9307B93-36BA-4D49-AACF-B4D6404BC189}" type="sibTrans" cxnId="{29DE9E3F-E7C2-49B6-B1CB-C51974D2093F}">
      <dgm:prSet/>
      <dgm:spPr/>
      <dgm:t>
        <a:bodyPr/>
        <a:lstStyle/>
        <a:p>
          <a:endParaRPr lang="ru-RU" sz="2400"/>
        </a:p>
      </dgm:t>
    </dgm:pt>
    <dgm:pt modelId="{DC882BA9-0AEE-4C15-B7F9-8A70A56C4631}">
      <dgm:prSet phldrT="[Текст]" custT="1"/>
      <dgm:spPr/>
      <dgm:t>
        <a:bodyPr/>
        <a:lstStyle/>
        <a:p>
          <a:r>
            <a:rPr lang="en-US" sz="18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Eng</a:t>
          </a:r>
          <a:r>
            <a:rPr lang="en-US" sz="1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muhim</a:t>
          </a:r>
          <a:r>
            <a:rPr lang="en-US" sz="1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qul</a:t>
          </a:r>
          <a:r>
            <a:rPr lang="en-US" sz="1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savdosi</a:t>
          </a:r>
          <a:r>
            <a:rPr lang="en-US" sz="1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bazalari</a:t>
          </a:r>
          <a:r>
            <a:rPr lang="en-US" sz="1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bo‘lgan</a:t>
          </a:r>
          <a:r>
            <a:rPr lang="en-US" sz="1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Angola </a:t>
          </a:r>
          <a:r>
            <a:rPr lang="en-US" sz="18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sz="1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Mozambik</a:t>
          </a:r>
          <a:r>
            <a:rPr lang="en-US" sz="1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qaysi</a:t>
          </a:r>
          <a:r>
            <a:rPr lang="en-US" sz="1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davlat</a:t>
          </a:r>
          <a:r>
            <a:rPr lang="en-US" sz="1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mustamlakasi</a:t>
          </a:r>
          <a:r>
            <a:rPr lang="en-US" sz="1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edi</a:t>
          </a:r>
          <a:r>
            <a:rPr lang="en-US" sz="1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  <a:endParaRPr lang="ru-RU" sz="1800" dirty="0">
            <a:solidFill>
              <a:schemeClr val="tx2">
                <a:lumMod val="60000"/>
                <a:lumOff val="4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6D2CBA5-C460-4516-BB81-D880AE1B703D}" type="parTrans" cxnId="{40761B71-4D7A-4060-805C-B983CB5DBEA0}">
      <dgm:prSet/>
      <dgm:spPr/>
      <dgm:t>
        <a:bodyPr/>
        <a:lstStyle/>
        <a:p>
          <a:endParaRPr lang="ru-RU" sz="2400"/>
        </a:p>
      </dgm:t>
    </dgm:pt>
    <dgm:pt modelId="{70B76025-E7BA-4EBC-8E9E-2BD24CD8187F}" type="sibTrans" cxnId="{40761B71-4D7A-4060-805C-B983CB5DBEA0}">
      <dgm:prSet/>
      <dgm:spPr/>
      <dgm:t>
        <a:bodyPr/>
        <a:lstStyle/>
        <a:p>
          <a:endParaRPr lang="ru-RU" sz="2400"/>
        </a:p>
      </dgm:t>
    </dgm:pt>
    <dgm:pt modelId="{2051EC3F-9816-44D1-ADC0-5F614118C254}">
      <dgm:prSet phldrT="[Текст]" custT="1"/>
      <dgm:spPr/>
      <dgm:t>
        <a:bodyPr/>
        <a:lstStyle/>
        <a:p>
          <a:r>
            <a:rPr lang="en-US" sz="1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*</a:t>
          </a:r>
          <a:endParaRPr lang="ru-RU" sz="1800" dirty="0">
            <a:solidFill>
              <a:schemeClr val="tx2">
                <a:lumMod val="60000"/>
                <a:lumOff val="4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88107FF-8DC2-46EB-9E6D-080EAE774FBB}" type="parTrans" cxnId="{75E29336-269A-4F12-AEE2-03FBEA7BD3F5}">
      <dgm:prSet/>
      <dgm:spPr/>
      <dgm:t>
        <a:bodyPr/>
        <a:lstStyle/>
        <a:p>
          <a:endParaRPr lang="ru-RU" sz="2400"/>
        </a:p>
      </dgm:t>
    </dgm:pt>
    <dgm:pt modelId="{EDE555FF-6E7D-4726-8580-6D9C6DDC1FE7}" type="sibTrans" cxnId="{75E29336-269A-4F12-AEE2-03FBEA7BD3F5}">
      <dgm:prSet/>
      <dgm:spPr/>
      <dgm:t>
        <a:bodyPr/>
        <a:lstStyle/>
        <a:p>
          <a:endParaRPr lang="ru-RU" sz="2400"/>
        </a:p>
      </dgm:t>
    </dgm:pt>
    <dgm:pt modelId="{7EEA0EA5-938C-4EBF-AD69-DB1F2E1C1012}">
      <dgm:prSet phldrT="[Текст]" custT="1"/>
      <dgm:spPr/>
      <dgm:t>
        <a:bodyPr/>
        <a:lstStyle/>
        <a:p>
          <a:r>
            <a:rPr lang="en-US" sz="1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XIX </a:t>
          </a:r>
          <a:r>
            <a:rPr lang="en-US" sz="18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asr</a:t>
          </a:r>
          <a:r>
            <a:rPr lang="en-US" sz="1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oxiriga</a:t>
          </a:r>
          <a:r>
            <a:rPr lang="en-US" sz="1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kelib</a:t>
          </a:r>
          <a:r>
            <a:rPr lang="en-US" sz="1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Afrika </a:t>
          </a:r>
          <a:r>
            <a:rPr lang="en-US" sz="18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hududining</a:t>
          </a:r>
          <a:r>
            <a:rPr lang="en-US" sz="1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nechchi</a:t>
          </a:r>
          <a:r>
            <a:rPr lang="en-US" sz="1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foizi</a:t>
          </a:r>
          <a:r>
            <a:rPr lang="en-US" sz="1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mustamlakachilar</a:t>
          </a:r>
          <a:r>
            <a:rPr lang="en-US" sz="1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qo‘liga</a:t>
          </a:r>
          <a:r>
            <a:rPr lang="en-US" sz="1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o‘tdi</a:t>
          </a:r>
          <a:r>
            <a:rPr lang="en-US" sz="1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  <a:endParaRPr lang="ru-RU" sz="1800" dirty="0">
            <a:solidFill>
              <a:schemeClr val="tx2">
                <a:lumMod val="60000"/>
                <a:lumOff val="4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15420C1-1356-45D8-96CD-EBBF1DD8BB94}" type="parTrans" cxnId="{C2220F46-E670-46EB-A523-F62C69974D9F}">
      <dgm:prSet/>
      <dgm:spPr/>
      <dgm:t>
        <a:bodyPr/>
        <a:lstStyle/>
        <a:p>
          <a:endParaRPr lang="ru-RU" sz="2400"/>
        </a:p>
      </dgm:t>
    </dgm:pt>
    <dgm:pt modelId="{2F6A9358-4D6E-4429-8313-1475650D16BA}" type="sibTrans" cxnId="{C2220F46-E670-46EB-A523-F62C69974D9F}">
      <dgm:prSet/>
      <dgm:spPr/>
      <dgm:t>
        <a:bodyPr/>
        <a:lstStyle/>
        <a:p>
          <a:endParaRPr lang="ru-RU" sz="2400"/>
        </a:p>
      </dgm:t>
    </dgm:pt>
    <dgm:pt modelId="{41A8D96A-B66C-4D48-B862-5A00D3E4C84A}">
      <dgm:prSet phldrT="[Текст]" custT="1"/>
      <dgm:spPr/>
      <dgm:t>
        <a:bodyPr/>
        <a:lstStyle/>
        <a:p>
          <a:r>
            <a:rPr lang="en-US" sz="1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*</a:t>
          </a:r>
          <a:endParaRPr lang="ru-RU" sz="1800" dirty="0">
            <a:solidFill>
              <a:schemeClr val="tx2">
                <a:lumMod val="60000"/>
                <a:lumOff val="4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80B09AE-987C-46BB-B473-5A4D0229E254}" type="parTrans" cxnId="{AC5D3B84-4671-472E-AC10-BD11A90CC1F9}">
      <dgm:prSet/>
      <dgm:spPr/>
      <dgm:t>
        <a:bodyPr/>
        <a:lstStyle/>
        <a:p>
          <a:endParaRPr lang="ru-RU" sz="2400"/>
        </a:p>
      </dgm:t>
    </dgm:pt>
    <dgm:pt modelId="{B3202313-C960-4A6E-81B9-D736B8BFCBD0}" type="sibTrans" cxnId="{AC5D3B84-4671-472E-AC10-BD11A90CC1F9}">
      <dgm:prSet/>
      <dgm:spPr/>
      <dgm:t>
        <a:bodyPr/>
        <a:lstStyle/>
        <a:p>
          <a:endParaRPr lang="ru-RU" sz="2400"/>
        </a:p>
      </dgm:t>
    </dgm:pt>
    <dgm:pt modelId="{AEAC6371-D225-41D4-91B1-E36C16D4FE41}">
      <dgm:prSet phldrT="[Текст]" custT="1"/>
      <dgm:spPr/>
      <dgm:t>
        <a:bodyPr/>
        <a:lstStyle/>
        <a:p>
          <a:r>
            <a:rPr lang="en-US" sz="1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*</a:t>
          </a:r>
          <a:endParaRPr lang="ru-RU" sz="1800" dirty="0">
            <a:solidFill>
              <a:schemeClr val="tx2">
                <a:lumMod val="60000"/>
                <a:lumOff val="4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3CEAD1B-D450-4F52-9E0A-3087CDD140B6}" type="parTrans" cxnId="{C25990A3-9CE4-49DC-AF85-0088FAEFAF92}">
      <dgm:prSet/>
      <dgm:spPr/>
      <dgm:t>
        <a:bodyPr/>
        <a:lstStyle/>
        <a:p>
          <a:endParaRPr lang="ru-RU" sz="2400"/>
        </a:p>
      </dgm:t>
    </dgm:pt>
    <dgm:pt modelId="{6724425B-BA88-41C3-BEBB-8589DA9D79BE}" type="sibTrans" cxnId="{C25990A3-9CE4-49DC-AF85-0088FAEFAF92}">
      <dgm:prSet/>
      <dgm:spPr/>
      <dgm:t>
        <a:bodyPr/>
        <a:lstStyle/>
        <a:p>
          <a:endParaRPr lang="ru-RU" sz="2400"/>
        </a:p>
      </dgm:t>
    </dgm:pt>
    <dgm:pt modelId="{8F43A15F-57FB-4D61-90C8-58944FFF9AF5}">
      <dgm:prSet phldrT="[Текст]" custT="1"/>
      <dgm:spPr/>
      <dgm:t>
        <a:bodyPr/>
        <a:lstStyle/>
        <a:p>
          <a:r>
            <a:rPr lang="en-US" sz="1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*</a:t>
          </a:r>
          <a:endParaRPr lang="ru-RU" sz="1800" dirty="0">
            <a:solidFill>
              <a:schemeClr val="tx2">
                <a:lumMod val="60000"/>
                <a:lumOff val="4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752B53F-8642-4930-B6BD-E34D2A3D9457}" type="parTrans" cxnId="{E5F9BDB6-807B-4296-9FEF-A5F2A6E722A4}">
      <dgm:prSet/>
      <dgm:spPr/>
      <dgm:t>
        <a:bodyPr/>
        <a:lstStyle/>
        <a:p>
          <a:endParaRPr lang="ru-RU" sz="2400"/>
        </a:p>
      </dgm:t>
    </dgm:pt>
    <dgm:pt modelId="{BA2C7E1C-5028-4F66-8583-64A03277C804}" type="sibTrans" cxnId="{E5F9BDB6-807B-4296-9FEF-A5F2A6E722A4}">
      <dgm:prSet/>
      <dgm:spPr/>
      <dgm:t>
        <a:bodyPr/>
        <a:lstStyle/>
        <a:p>
          <a:endParaRPr lang="ru-RU" sz="2400"/>
        </a:p>
      </dgm:t>
    </dgm:pt>
    <dgm:pt modelId="{715FD4CF-E820-44B4-BF67-5243FE4577A4}">
      <dgm:prSet phldrT="[Текст]" custT="1"/>
      <dgm:spPr/>
      <dgm:t>
        <a:bodyPr/>
        <a:lstStyle/>
        <a:p>
          <a:r>
            <a:rPr lang="en-US" sz="1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*</a:t>
          </a:r>
          <a:endParaRPr lang="ru-RU" sz="1800" dirty="0">
            <a:solidFill>
              <a:schemeClr val="tx2">
                <a:lumMod val="60000"/>
                <a:lumOff val="4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1D4D266-308E-43AC-B7EC-C37C4B9FD51A}" type="parTrans" cxnId="{447D65AE-7C8D-4663-A842-70D1C0C74D20}">
      <dgm:prSet/>
      <dgm:spPr/>
      <dgm:t>
        <a:bodyPr/>
        <a:lstStyle/>
        <a:p>
          <a:endParaRPr lang="ru-RU" sz="2400"/>
        </a:p>
      </dgm:t>
    </dgm:pt>
    <dgm:pt modelId="{ADAA8EAB-A698-4123-9607-BFB534EA9FDB}" type="sibTrans" cxnId="{447D65AE-7C8D-4663-A842-70D1C0C74D20}">
      <dgm:prSet/>
      <dgm:spPr/>
      <dgm:t>
        <a:bodyPr/>
        <a:lstStyle/>
        <a:p>
          <a:endParaRPr lang="ru-RU" sz="2400"/>
        </a:p>
      </dgm:t>
    </dgm:pt>
    <dgm:pt modelId="{28F1684E-A3AB-43D5-B447-4B2BC1F72964}">
      <dgm:prSet phldrT="[Текст]" custT="1"/>
      <dgm:spPr/>
      <dgm:t>
        <a:bodyPr/>
        <a:lstStyle/>
        <a:p>
          <a:r>
            <a:rPr lang="en-US" sz="1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*</a:t>
          </a:r>
          <a:endParaRPr lang="ru-RU" sz="1800" dirty="0">
            <a:solidFill>
              <a:schemeClr val="tx2">
                <a:lumMod val="60000"/>
                <a:lumOff val="4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BA58B9D-4127-440A-9BB3-7BE00A4A8B45}" type="parTrans" cxnId="{FA2944CC-F5B5-440E-9077-A95579213C25}">
      <dgm:prSet/>
      <dgm:spPr/>
      <dgm:t>
        <a:bodyPr/>
        <a:lstStyle/>
        <a:p>
          <a:endParaRPr lang="ru-RU" sz="2400"/>
        </a:p>
      </dgm:t>
    </dgm:pt>
    <dgm:pt modelId="{24227022-4E9D-483F-820E-91FC04A5D24A}" type="sibTrans" cxnId="{FA2944CC-F5B5-440E-9077-A95579213C25}">
      <dgm:prSet/>
      <dgm:spPr/>
      <dgm:t>
        <a:bodyPr/>
        <a:lstStyle/>
        <a:p>
          <a:endParaRPr lang="ru-RU" sz="2400"/>
        </a:p>
      </dgm:t>
    </dgm:pt>
    <dgm:pt modelId="{D4AA8F7B-40E4-496E-8E7A-157C7EA79019}">
      <dgm:prSet custT="1"/>
      <dgm:spPr/>
      <dgm:t>
        <a:bodyPr/>
        <a:lstStyle/>
        <a:p>
          <a:r>
            <a:rPr lang="en-US" sz="18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Qaysi</a:t>
          </a:r>
          <a:r>
            <a:rPr lang="en-US" sz="1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yili</a:t>
          </a:r>
          <a:r>
            <a:rPr lang="en-US" sz="1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AQSHda</a:t>
          </a:r>
          <a:r>
            <a:rPr lang="en-US" sz="1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erkinlikka</a:t>
          </a:r>
          <a:r>
            <a:rPr lang="en-US" sz="1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erishgan</a:t>
          </a:r>
          <a:r>
            <a:rPr lang="en-US" sz="1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qora</a:t>
          </a:r>
          <a:r>
            <a:rPr lang="en-US" sz="1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tanli</a:t>
          </a:r>
          <a:r>
            <a:rPr lang="en-US" sz="1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qullarni</a:t>
          </a:r>
          <a:r>
            <a:rPr lang="en-US" sz="1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Afrikaga</a:t>
          </a:r>
          <a:r>
            <a:rPr lang="en-US" sz="1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joylashtirish</a:t>
          </a:r>
          <a:r>
            <a:rPr lang="en-US" sz="1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harakati</a:t>
          </a:r>
          <a:r>
            <a:rPr lang="en-US" sz="1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boshlandi</a:t>
          </a:r>
          <a:r>
            <a:rPr lang="en-US" sz="1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  <a:endParaRPr lang="ru-RU" sz="1800" dirty="0">
            <a:solidFill>
              <a:schemeClr val="tx2">
                <a:lumMod val="60000"/>
                <a:lumOff val="4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6D9B676-457A-40B2-8F47-9EA9BF36F6B9}" type="parTrans" cxnId="{EB7825D9-B9C3-4CB7-AC60-DA49AF258807}">
      <dgm:prSet/>
      <dgm:spPr/>
      <dgm:t>
        <a:bodyPr/>
        <a:lstStyle/>
        <a:p>
          <a:endParaRPr lang="ru-RU" sz="2400"/>
        </a:p>
      </dgm:t>
    </dgm:pt>
    <dgm:pt modelId="{59492FBE-F4F4-4E4E-AFCE-3042D56E45A8}" type="sibTrans" cxnId="{EB7825D9-B9C3-4CB7-AC60-DA49AF258807}">
      <dgm:prSet/>
      <dgm:spPr/>
      <dgm:t>
        <a:bodyPr/>
        <a:lstStyle/>
        <a:p>
          <a:endParaRPr lang="ru-RU" sz="2400"/>
        </a:p>
      </dgm:t>
    </dgm:pt>
    <dgm:pt modelId="{10EA653E-64AA-46C7-ACE7-53005A5C19A7}">
      <dgm:prSet custT="1"/>
      <dgm:spPr/>
      <dgm:t>
        <a:bodyPr/>
        <a:lstStyle/>
        <a:p>
          <a:r>
            <a:rPr lang="en-US" sz="18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Nima</a:t>
          </a:r>
          <a:r>
            <a:rPr lang="en-US" sz="1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sababdan</a:t>
          </a:r>
          <a:r>
            <a:rPr lang="en-US" sz="1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sobiq</a:t>
          </a:r>
          <a:r>
            <a:rPr lang="en-US" sz="1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qullar</a:t>
          </a:r>
          <a:r>
            <a:rPr lang="en-US" sz="1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joylashtirilgan</a:t>
          </a:r>
          <a:r>
            <a:rPr lang="en-US" sz="1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manzilgoh</a:t>
          </a:r>
          <a:r>
            <a:rPr lang="en-US" sz="1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Monroviya</a:t>
          </a:r>
          <a:r>
            <a:rPr lang="en-US" sz="1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deb </a:t>
          </a:r>
          <a:r>
            <a:rPr lang="en-US" sz="18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atalgan</a:t>
          </a:r>
          <a:r>
            <a:rPr lang="en-US" sz="1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  <a:endParaRPr lang="ru-RU" sz="1800" dirty="0">
            <a:solidFill>
              <a:schemeClr val="tx2">
                <a:lumMod val="60000"/>
                <a:lumOff val="4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7F89A0E-0BB0-4123-A933-B952F57ED12A}" type="parTrans" cxnId="{3D88231A-662C-4144-B35C-2AB1AB4044E1}">
      <dgm:prSet/>
      <dgm:spPr/>
      <dgm:t>
        <a:bodyPr/>
        <a:lstStyle/>
        <a:p>
          <a:endParaRPr lang="ru-RU" sz="2400"/>
        </a:p>
      </dgm:t>
    </dgm:pt>
    <dgm:pt modelId="{AE8A97E5-25ED-4F11-9E7A-89CDFCF45F66}" type="sibTrans" cxnId="{3D88231A-662C-4144-B35C-2AB1AB4044E1}">
      <dgm:prSet/>
      <dgm:spPr/>
      <dgm:t>
        <a:bodyPr/>
        <a:lstStyle/>
        <a:p>
          <a:endParaRPr lang="ru-RU" sz="2400"/>
        </a:p>
      </dgm:t>
    </dgm:pt>
    <dgm:pt modelId="{3180EE42-7638-4E53-947E-7320BD230B58}">
      <dgm:prSet custT="1"/>
      <dgm:spPr/>
      <dgm:t>
        <a:bodyPr/>
        <a:lstStyle/>
        <a:p>
          <a:r>
            <a:rPr lang="en-US" sz="1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“Bur” </a:t>
          </a:r>
          <a:r>
            <a:rPr lang="en-US" sz="18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so‘zi</a:t>
          </a:r>
          <a:r>
            <a:rPr lang="en-US" sz="1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nimani</a:t>
          </a:r>
          <a:r>
            <a:rPr lang="en-US" sz="1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anglatar</a:t>
          </a:r>
          <a:r>
            <a:rPr lang="en-US" sz="1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edi</a:t>
          </a:r>
          <a:r>
            <a:rPr lang="en-US" sz="1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  <a:endParaRPr lang="ru-RU" sz="1800" dirty="0">
            <a:solidFill>
              <a:schemeClr val="tx2">
                <a:lumMod val="60000"/>
                <a:lumOff val="4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ACF7682-3645-44E5-A5F0-BE99FB91FBB1}" type="parTrans" cxnId="{2108AAAC-DE4C-42BB-A7C8-73BA12B7E98D}">
      <dgm:prSet/>
      <dgm:spPr/>
      <dgm:t>
        <a:bodyPr/>
        <a:lstStyle/>
        <a:p>
          <a:endParaRPr lang="ru-RU" sz="2400"/>
        </a:p>
      </dgm:t>
    </dgm:pt>
    <dgm:pt modelId="{27320D97-0503-465E-B5E0-5D24C0D3A1CE}" type="sibTrans" cxnId="{2108AAAC-DE4C-42BB-A7C8-73BA12B7E98D}">
      <dgm:prSet/>
      <dgm:spPr/>
      <dgm:t>
        <a:bodyPr/>
        <a:lstStyle/>
        <a:p>
          <a:endParaRPr lang="ru-RU" sz="2400"/>
        </a:p>
      </dgm:t>
    </dgm:pt>
    <dgm:pt modelId="{EE38F7FD-A2E5-4CB1-8A55-D33171D79916}">
      <dgm:prSet custT="1"/>
      <dgm:spPr/>
      <dgm:t>
        <a:bodyPr/>
        <a:lstStyle/>
        <a:p>
          <a:r>
            <a:rPr lang="en-US" sz="18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Madagaskar</a:t>
          </a:r>
          <a:r>
            <a:rPr lang="en-US" sz="1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qaysi</a:t>
          </a:r>
          <a:r>
            <a:rPr lang="en-US" sz="1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hududda</a:t>
          </a:r>
          <a:r>
            <a:rPr lang="en-US" sz="1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joylashgan</a:t>
          </a:r>
          <a:r>
            <a:rPr lang="en-US" sz="1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  <a:endParaRPr lang="ru-RU" sz="1800" dirty="0">
            <a:solidFill>
              <a:schemeClr val="tx2">
                <a:lumMod val="60000"/>
                <a:lumOff val="4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7441320-7024-4110-90FF-E06714AC8CA1}" type="parTrans" cxnId="{0A1DB1C8-ECBA-41DA-8A5C-90EF5B6AF4B8}">
      <dgm:prSet/>
      <dgm:spPr/>
      <dgm:t>
        <a:bodyPr/>
        <a:lstStyle/>
        <a:p>
          <a:endParaRPr lang="ru-RU" sz="2400"/>
        </a:p>
      </dgm:t>
    </dgm:pt>
    <dgm:pt modelId="{DFA9EB86-7050-442D-AD6A-D3C5D13B6D01}" type="sibTrans" cxnId="{0A1DB1C8-ECBA-41DA-8A5C-90EF5B6AF4B8}">
      <dgm:prSet/>
      <dgm:spPr/>
      <dgm:t>
        <a:bodyPr/>
        <a:lstStyle/>
        <a:p>
          <a:endParaRPr lang="ru-RU" sz="2400"/>
        </a:p>
      </dgm:t>
    </dgm:pt>
    <dgm:pt modelId="{1D3763D6-A327-48B6-A430-A76E558C4231}">
      <dgm:prSet custT="1"/>
      <dgm:spPr/>
      <dgm:t>
        <a:bodyPr/>
        <a:lstStyle/>
        <a:p>
          <a:r>
            <a:rPr lang="en-US" sz="18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Jazoirliklar</a:t>
          </a:r>
          <a:r>
            <a:rPr lang="en-US" sz="1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yo‘lboshchisi</a:t>
          </a:r>
          <a:r>
            <a:rPr lang="en-US" sz="1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Abdulqodir</a:t>
          </a:r>
          <a:r>
            <a:rPr lang="en-US" sz="1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qachon</a:t>
          </a:r>
          <a:r>
            <a:rPr lang="en-US" sz="1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halok</a:t>
          </a:r>
          <a:r>
            <a:rPr lang="en-US" sz="1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bo‘ldi</a:t>
          </a:r>
          <a:r>
            <a:rPr lang="en-US" sz="1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  <a:endParaRPr lang="ru-RU" sz="1800" dirty="0">
            <a:solidFill>
              <a:schemeClr val="tx2">
                <a:lumMod val="60000"/>
                <a:lumOff val="4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13AA9CC-56EA-48DD-A389-89BFCFA69729}" type="parTrans" cxnId="{AA106B84-A4EC-4A1F-851E-9CA9A10050F8}">
      <dgm:prSet/>
      <dgm:spPr/>
      <dgm:t>
        <a:bodyPr/>
        <a:lstStyle/>
        <a:p>
          <a:endParaRPr lang="ru-RU" sz="2400"/>
        </a:p>
      </dgm:t>
    </dgm:pt>
    <dgm:pt modelId="{671EAF76-FBFE-4E04-9AD6-059E712EE82F}" type="sibTrans" cxnId="{AA106B84-A4EC-4A1F-851E-9CA9A10050F8}">
      <dgm:prSet/>
      <dgm:spPr/>
      <dgm:t>
        <a:bodyPr/>
        <a:lstStyle/>
        <a:p>
          <a:endParaRPr lang="ru-RU" sz="2400"/>
        </a:p>
      </dgm:t>
    </dgm:pt>
    <dgm:pt modelId="{10038709-A19C-4ACD-ADF1-657C217C6039}" type="pres">
      <dgm:prSet presAssocID="{5947A4FE-4F88-439C-ACE2-902662B49F6E}" presName="linearFlow" presStyleCnt="0">
        <dgm:presLayoutVars>
          <dgm:dir/>
          <dgm:animLvl val="lvl"/>
          <dgm:resizeHandles val="exact"/>
        </dgm:presLayoutVars>
      </dgm:prSet>
      <dgm:spPr/>
    </dgm:pt>
    <dgm:pt modelId="{DFC75714-7633-49FD-8660-99BDFA0A85B7}" type="pres">
      <dgm:prSet presAssocID="{B2193188-306E-4A52-BCAA-EC4D1F4FDCDD}" presName="composite" presStyleCnt="0"/>
      <dgm:spPr/>
    </dgm:pt>
    <dgm:pt modelId="{EF64A3C7-86BA-4EA9-9596-62B4404C674F}" type="pres">
      <dgm:prSet presAssocID="{B2193188-306E-4A52-BCAA-EC4D1F4FDCDD}" presName="parentText" presStyleLbl="alignNode1" presStyleIdx="0" presStyleCnt="8">
        <dgm:presLayoutVars>
          <dgm:chMax val="1"/>
          <dgm:bulletEnabled val="1"/>
        </dgm:presLayoutVars>
      </dgm:prSet>
      <dgm:spPr/>
    </dgm:pt>
    <dgm:pt modelId="{CEB53FE1-7939-440E-B5F8-3762A9EBC081}" type="pres">
      <dgm:prSet presAssocID="{B2193188-306E-4A52-BCAA-EC4D1F4FDCDD}" presName="descendantText" presStyleLbl="alignAcc1" presStyleIdx="0" presStyleCnt="8">
        <dgm:presLayoutVars>
          <dgm:bulletEnabled val="1"/>
        </dgm:presLayoutVars>
      </dgm:prSet>
      <dgm:spPr/>
    </dgm:pt>
    <dgm:pt modelId="{58A89376-F3C5-4F59-8C1B-189B502A2D57}" type="pres">
      <dgm:prSet presAssocID="{F2BAA34C-F1D8-411A-92D1-EE27B5D51CE7}" presName="sp" presStyleCnt="0"/>
      <dgm:spPr/>
    </dgm:pt>
    <dgm:pt modelId="{F31D08A6-7D6C-4A28-A750-05DDD4EF6C6A}" type="pres">
      <dgm:prSet presAssocID="{CE7EF5A4-B8A4-49F4-A2F4-2CA94B1284DB}" presName="composite" presStyleCnt="0"/>
      <dgm:spPr/>
    </dgm:pt>
    <dgm:pt modelId="{F8667797-E4CA-407C-8129-79D9D64DA98F}" type="pres">
      <dgm:prSet presAssocID="{CE7EF5A4-B8A4-49F4-A2F4-2CA94B1284DB}" presName="parentText" presStyleLbl="alignNode1" presStyleIdx="1" presStyleCnt="8">
        <dgm:presLayoutVars>
          <dgm:chMax val="1"/>
          <dgm:bulletEnabled val="1"/>
        </dgm:presLayoutVars>
      </dgm:prSet>
      <dgm:spPr/>
    </dgm:pt>
    <dgm:pt modelId="{BD698908-28D2-47A7-B3CC-A7D83FF2553D}" type="pres">
      <dgm:prSet presAssocID="{CE7EF5A4-B8A4-49F4-A2F4-2CA94B1284DB}" presName="descendantText" presStyleLbl="alignAcc1" presStyleIdx="1" presStyleCnt="8">
        <dgm:presLayoutVars>
          <dgm:bulletEnabled val="1"/>
        </dgm:presLayoutVars>
      </dgm:prSet>
      <dgm:spPr/>
    </dgm:pt>
    <dgm:pt modelId="{2C51D3FC-A83F-48FE-8093-BDF00D84C694}" type="pres">
      <dgm:prSet presAssocID="{E9307B93-36BA-4D49-AACF-B4D6404BC189}" presName="sp" presStyleCnt="0"/>
      <dgm:spPr/>
    </dgm:pt>
    <dgm:pt modelId="{A444CFA3-30F8-4DCF-B2C4-4B6FFF0FEA87}" type="pres">
      <dgm:prSet presAssocID="{2051EC3F-9816-44D1-ADC0-5F614118C254}" presName="composite" presStyleCnt="0"/>
      <dgm:spPr/>
    </dgm:pt>
    <dgm:pt modelId="{BEBCE166-5856-4FF1-8F72-999D9D99434B}" type="pres">
      <dgm:prSet presAssocID="{2051EC3F-9816-44D1-ADC0-5F614118C254}" presName="parentText" presStyleLbl="alignNode1" presStyleIdx="2" presStyleCnt="8">
        <dgm:presLayoutVars>
          <dgm:chMax val="1"/>
          <dgm:bulletEnabled val="1"/>
        </dgm:presLayoutVars>
      </dgm:prSet>
      <dgm:spPr/>
    </dgm:pt>
    <dgm:pt modelId="{45A5FB9E-0E12-4A32-B3D7-08B9BF48ACA8}" type="pres">
      <dgm:prSet presAssocID="{2051EC3F-9816-44D1-ADC0-5F614118C254}" presName="descendantText" presStyleLbl="alignAcc1" presStyleIdx="2" presStyleCnt="8">
        <dgm:presLayoutVars>
          <dgm:bulletEnabled val="1"/>
        </dgm:presLayoutVars>
      </dgm:prSet>
      <dgm:spPr/>
    </dgm:pt>
    <dgm:pt modelId="{1BA49E14-CCDE-4F21-8F85-1C8834F65CB2}" type="pres">
      <dgm:prSet presAssocID="{EDE555FF-6E7D-4726-8580-6D9C6DDC1FE7}" presName="sp" presStyleCnt="0"/>
      <dgm:spPr/>
    </dgm:pt>
    <dgm:pt modelId="{437416F9-B2EB-44BB-B495-B0514BDC9ADC}" type="pres">
      <dgm:prSet presAssocID="{41A8D96A-B66C-4D48-B862-5A00D3E4C84A}" presName="composite" presStyleCnt="0"/>
      <dgm:spPr/>
    </dgm:pt>
    <dgm:pt modelId="{DE2218AC-B455-4693-8F8C-34F9AE623403}" type="pres">
      <dgm:prSet presAssocID="{41A8D96A-B66C-4D48-B862-5A00D3E4C84A}" presName="parentText" presStyleLbl="alignNode1" presStyleIdx="3" presStyleCnt="8">
        <dgm:presLayoutVars>
          <dgm:chMax val="1"/>
          <dgm:bulletEnabled val="1"/>
        </dgm:presLayoutVars>
      </dgm:prSet>
      <dgm:spPr/>
    </dgm:pt>
    <dgm:pt modelId="{CB140933-966B-4B98-9D49-8FBB22AC2795}" type="pres">
      <dgm:prSet presAssocID="{41A8D96A-B66C-4D48-B862-5A00D3E4C84A}" presName="descendantText" presStyleLbl="alignAcc1" presStyleIdx="3" presStyleCnt="8">
        <dgm:presLayoutVars>
          <dgm:bulletEnabled val="1"/>
        </dgm:presLayoutVars>
      </dgm:prSet>
      <dgm:spPr/>
    </dgm:pt>
    <dgm:pt modelId="{15955F2E-9677-430A-942C-1CB82C628694}" type="pres">
      <dgm:prSet presAssocID="{B3202313-C960-4A6E-81B9-D736B8BFCBD0}" presName="sp" presStyleCnt="0"/>
      <dgm:spPr/>
    </dgm:pt>
    <dgm:pt modelId="{D5441F22-E31B-4C7F-9D64-50C93C1431BB}" type="pres">
      <dgm:prSet presAssocID="{AEAC6371-D225-41D4-91B1-E36C16D4FE41}" presName="composite" presStyleCnt="0"/>
      <dgm:spPr/>
    </dgm:pt>
    <dgm:pt modelId="{1C5F375B-0B25-43A1-A816-1A34D660B975}" type="pres">
      <dgm:prSet presAssocID="{AEAC6371-D225-41D4-91B1-E36C16D4FE41}" presName="parentText" presStyleLbl="alignNode1" presStyleIdx="4" presStyleCnt="8">
        <dgm:presLayoutVars>
          <dgm:chMax val="1"/>
          <dgm:bulletEnabled val="1"/>
        </dgm:presLayoutVars>
      </dgm:prSet>
      <dgm:spPr/>
    </dgm:pt>
    <dgm:pt modelId="{F56289D6-6A21-4B54-B22E-CE666F61187A}" type="pres">
      <dgm:prSet presAssocID="{AEAC6371-D225-41D4-91B1-E36C16D4FE41}" presName="descendantText" presStyleLbl="alignAcc1" presStyleIdx="4" presStyleCnt="8">
        <dgm:presLayoutVars>
          <dgm:bulletEnabled val="1"/>
        </dgm:presLayoutVars>
      </dgm:prSet>
      <dgm:spPr/>
    </dgm:pt>
    <dgm:pt modelId="{E8249DEE-A389-4A36-ABA8-674CBE4035DA}" type="pres">
      <dgm:prSet presAssocID="{6724425B-BA88-41C3-BEBB-8589DA9D79BE}" presName="sp" presStyleCnt="0"/>
      <dgm:spPr/>
    </dgm:pt>
    <dgm:pt modelId="{1FB4FD40-83FF-41CA-9FBD-C4EB315D308C}" type="pres">
      <dgm:prSet presAssocID="{8F43A15F-57FB-4D61-90C8-58944FFF9AF5}" presName="composite" presStyleCnt="0"/>
      <dgm:spPr/>
    </dgm:pt>
    <dgm:pt modelId="{59430750-C961-4DC7-A7CC-7CD1B36CA7C6}" type="pres">
      <dgm:prSet presAssocID="{8F43A15F-57FB-4D61-90C8-58944FFF9AF5}" presName="parentText" presStyleLbl="alignNode1" presStyleIdx="5" presStyleCnt="8">
        <dgm:presLayoutVars>
          <dgm:chMax val="1"/>
          <dgm:bulletEnabled val="1"/>
        </dgm:presLayoutVars>
      </dgm:prSet>
      <dgm:spPr/>
    </dgm:pt>
    <dgm:pt modelId="{AAF1BCC6-7B10-4C3D-9D69-796ED77A657B}" type="pres">
      <dgm:prSet presAssocID="{8F43A15F-57FB-4D61-90C8-58944FFF9AF5}" presName="descendantText" presStyleLbl="alignAcc1" presStyleIdx="5" presStyleCnt="8">
        <dgm:presLayoutVars>
          <dgm:bulletEnabled val="1"/>
        </dgm:presLayoutVars>
      </dgm:prSet>
      <dgm:spPr/>
    </dgm:pt>
    <dgm:pt modelId="{2F5BCBFC-8F90-4E83-88C1-8957D7A4EC0D}" type="pres">
      <dgm:prSet presAssocID="{BA2C7E1C-5028-4F66-8583-64A03277C804}" presName="sp" presStyleCnt="0"/>
      <dgm:spPr/>
    </dgm:pt>
    <dgm:pt modelId="{257DD77A-4F8C-4F89-9F98-0A68A2123D07}" type="pres">
      <dgm:prSet presAssocID="{715FD4CF-E820-44B4-BF67-5243FE4577A4}" presName="composite" presStyleCnt="0"/>
      <dgm:spPr/>
    </dgm:pt>
    <dgm:pt modelId="{6F7866B9-AE76-4196-A6D2-74DC5D0F680B}" type="pres">
      <dgm:prSet presAssocID="{715FD4CF-E820-44B4-BF67-5243FE4577A4}" presName="parentText" presStyleLbl="alignNode1" presStyleIdx="6" presStyleCnt="8">
        <dgm:presLayoutVars>
          <dgm:chMax val="1"/>
          <dgm:bulletEnabled val="1"/>
        </dgm:presLayoutVars>
      </dgm:prSet>
      <dgm:spPr/>
    </dgm:pt>
    <dgm:pt modelId="{F566F7C2-4EC2-410B-9F98-FB59C955E742}" type="pres">
      <dgm:prSet presAssocID="{715FD4CF-E820-44B4-BF67-5243FE4577A4}" presName="descendantText" presStyleLbl="alignAcc1" presStyleIdx="6" presStyleCnt="8">
        <dgm:presLayoutVars>
          <dgm:bulletEnabled val="1"/>
        </dgm:presLayoutVars>
      </dgm:prSet>
      <dgm:spPr/>
    </dgm:pt>
    <dgm:pt modelId="{69944EE0-EF42-4C74-86C4-08D58C630898}" type="pres">
      <dgm:prSet presAssocID="{ADAA8EAB-A698-4123-9607-BFB534EA9FDB}" presName="sp" presStyleCnt="0"/>
      <dgm:spPr/>
    </dgm:pt>
    <dgm:pt modelId="{241F4A8F-21EB-4ACE-8C24-E8567833B18B}" type="pres">
      <dgm:prSet presAssocID="{28F1684E-A3AB-43D5-B447-4B2BC1F72964}" presName="composite" presStyleCnt="0"/>
      <dgm:spPr/>
    </dgm:pt>
    <dgm:pt modelId="{8736AEB8-32FE-4DB6-8D0D-80DAC99A2FF1}" type="pres">
      <dgm:prSet presAssocID="{28F1684E-A3AB-43D5-B447-4B2BC1F72964}" presName="parentText" presStyleLbl="alignNode1" presStyleIdx="7" presStyleCnt="8">
        <dgm:presLayoutVars>
          <dgm:chMax val="1"/>
          <dgm:bulletEnabled val="1"/>
        </dgm:presLayoutVars>
      </dgm:prSet>
      <dgm:spPr/>
    </dgm:pt>
    <dgm:pt modelId="{E745019D-C68D-4458-9CEE-3930FC5B9B17}" type="pres">
      <dgm:prSet presAssocID="{28F1684E-A3AB-43D5-B447-4B2BC1F72964}" presName="descendantText" presStyleLbl="alignAcc1" presStyleIdx="7" presStyleCnt="8">
        <dgm:presLayoutVars>
          <dgm:bulletEnabled val="1"/>
        </dgm:presLayoutVars>
      </dgm:prSet>
      <dgm:spPr/>
    </dgm:pt>
  </dgm:ptLst>
  <dgm:cxnLst>
    <dgm:cxn modelId="{23A5FF10-5D99-4D6F-8E77-2D2BC43BE971}" type="presOf" srcId="{5947A4FE-4F88-439C-ACE2-902662B49F6E}" destId="{10038709-A19C-4ACD-ADF1-657C217C6039}" srcOrd="0" destOrd="0" presId="urn:microsoft.com/office/officeart/2005/8/layout/chevron2"/>
    <dgm:cxn modelId="{67B4FD12-7804-4929-A82A-969FA3117289}" type="presOf" srcId="{DC882BA9-0AEE-4C15-B7F9-8A70A56C4631}" destId="{BD698908-28D2-47A7-B3CC-A7D83FF2553D}" srcOrd="0" destOrd="0" presId="urn:microsoft.com/office/officeart/2005/8/layout/chevron2"/>
    <dgm:cxn modelId="{9E402015-E282-49D4-BEA1-22DE3D04D979}" type="presOf" srcId="{10EA653E-64AA-46C7-ACE7-53005A5C19A7}" destId="{F56289D6-6A21-4B54-B22E-CE666F61187A}" srcOrd="0" destOrd="0" presId="urn:microsoft.com/office/officeart/2005/8/layout/chevron2"/>
    <dgm:cxn modelId="{3D88231A-662C-4144-B35C-2AB1AB4044E1}" srcId="{AEAC6371-D225-41D4-91B1-E36C16D4FE41}" destId="{10EA653E-64AA-46C7-ACE7-53005A5C19A7}" srcOrd="0" destOrd="0" parTransId="{C7F89A0E-0BB0-4123-A933-B952F57ED12A}" sibTransId="{AE8A97E5-25ED-4F11-9E7A-89CDFCF45F66}"/>
    <dgm:cxn modelId="{3E572C1A-6F38-4C35-8366-5EE7C96BADF8}" type="presOf" srcId="{41A8D96A-B66C-4D48-B862-5A00D3E4C84A}" destId="{DE2218AC-B455-4693-8F8C-34F9AE623403}" srcOrd="0" destOrd="0" presId="urn:microsoft.com/office/officeart/2005/8/layout/chevron2"/>
    <dgm:cxn modelId="{B170BE33-06EE-44FA-A84C-7AB6C8D0B8C5}" type="presOf" srcId="{B2193188-306E-4A52-BCAA-EC4D1F4FDCDD}" destId="{EF64A3C7-86BA-4EA9-9596-62B4404C674F}" srcOrd="0" destOrd="0" presId="urn:microsoft.com/office/officeart/2005/8/layout/chevron2"/>
    <dgm:cxn modelId="{76DE2A35-8DB8-4B3C-BB5B-E178A8CEB736}" type="presOf" srcId="{7EEA0EA5-938C-4EBF-AD69-DB1F2E1C1012}" destId="{45A5FB9E-0E12-4A32-B3D7-08B9BF48ACA8}" srcOrd="0" destOrd="0" presId="urn:microsoft.com/office/officeart/2005/8/layout/chevron2"/>
    <dgm:cxn modelId="{75E29336-269A-4F12-AEE2-03FBEA7BD3F5}" srcId="{5947A4FE-4F88-439C-ACE2-902662B49F6E}" destId="{2051EC3F-9816-44D1-ADC0-5F614118C254}" srcOrd="2" destOrd="0" parTransId="{188107FF-8DC2-46EB-9E6D-080EAE774FBB}" sibTransId="{EDE555FF-6E7D-4726-8580-6D9C6DDC1FE7}"/>
    <dgm:cxn modelId="{29DE9E3F-E7C2-49B6-B1CB-C51974D2093F}" srcId="{5947A4FE-4F88-439C-ACE2-902662B49F6E}" destId="{CE7EF5A4-B8A4-49F4-A2F4-2CA94B1284DB}" srcOrd="1" destOrd="0" parTransId="{71B17A2A-6A40-4987-AE59-58E94F93942A}" sibTransId="{E9307B93-36BA-4D49-AACF-B4D6404BC189}"/>
    <dgm:cxn modelId="{EF8E735F-566F-4ADE-84EA-1ACF96FE09A4}" type="presOf" srcId="{AEAC6371-D225-41D4-91B1-E36C16D4FE41}" destId="{1C5F375B-0B25-43A1-A816-1A34D660B975}" srcOrd="0" destOrd="0" presId="urn:microsoft.com/office/officeart/2005/8/layout/chevron2"/>
    <dgm:cxn modelId="{C2220F46-E670-46EB-A523-F62C69974D9F}" srcId="{2051EC3F-9816-44D1-ADC0-5F614118C254}" destId="{7EEA0EA5-938C-4EBF-AD69-DB1F2E1C1012}" srcOrd="0" destOrd="0" parTransId="{A15420C1-1356-45D8-96CD-EBBF1DD8BB94}" sibTransId="{2F6A9358-4D6E-4429-8313-1475650D16BA}"/>
    <dgm:cxn modelId="{B40BEC66-9EAA-42F6-B8D7-47F5EE1C97C8}" type="presOf" srcId="{715FD4CF-E820-44B4-BF67-5243FE4577A4}" destId="{6F7866B9-AE76-4196-A6D2-74DC5D0F680B}" srcOrd="0" destOrd="0" presId="urn:microsoft.com/office/officeart/2005/8/layout/chevron2"/>
    <dgm:cxn modelId="{9EE50D6D-48A4-495A-A105-32B31F9040DB}" type="presOf" srcId="{EE38F7FD-A2E5-4CB1-8A55-D33171D79916}" destId="{F566F7C2-4EC2-410B-9F98-FB59C955E742}" srcOrd="0" destOrd="0" presId="urn:microsoft.com/office/officeart/2005/8/layout/chevron2"/>
    <dgm:cxn modelId="{CAD8376E-D555-465E-A32D-1ECAFCD6A463}" type="presOf" srcId="{8F43A15F-57FB-4D61-90C8-58944FFF9AF5}" destId="{59430750-C961-4DC7-A7CC-7CD1B36CA7C6}" srcOrd="0" destOrd="0" presId="urn:microsoft.com/office/officeart/2005/8/layout/chevron2"/>
    <dgm:cxn modelId="{40761B71-4D7A-4060-805C-B983CB5DBEA0}" srcId="{CE7EF5A4-B8A4-49F4-A2F4-2CA94B1284DB}" destId="{DC882BA9-0AEE-4C15-B7F9-8A70A56C4631}" srcOrd="0" destOrd="0" parTransId="{96D2CBA5-C460-4516-BB81-D880AE1B703D}" sibTransId="{70B76025-E7BA-4EBC-8E9E-2BD24CD8187F}"/>
    <dgm:cxn modelId="{AC5D3B84-4671-472E-AC10-BD11A90CC1F9}" srcId="{5947A4FE-4F88-439C-ACE2-902662B49F6E}" destId="{41A8D96A-B66C-4D48-B862-5A00D3E4C84A}" srcOrd="3" destOrd="0" parTransId="{F80B09AE-987C-46BB-B473-5A4D0229E254}" sibTransId="{B3202313-C960-4A6E-81B9-D736B8BFCBD0}"/>
    <dgm:cxn modelId="{AA106B84-A4EC-4A1F-851E-9CA9A10050F8}" srcId="{28F1684E-A3AB-43D5-B447-4B2BC1F72964}" destId="{1D3763D6-A327-48B6-A430-A76E558C4231}" srcOrd="0" destOrd="0" parTransId="{513AA9CC-56EA-48DD-A389-89BFCFA69729}" sibTransId="{671EAF76-FBFE-4E04-9AD6-059E712EE82F}"/>
    <dgm:cxn modelId="{C25990A3-9CE4-49DC-AF85-0088FAEFAF92}" srcId="{5947A4FE-4F88-439C-ACE2-902662B49F6E}" destId="{AEAC6371-D225-41D4-91B1-E36C16D4FE41}" srcOrd="4" destOrd="0" parTransId="{83CEAD1B-D450-4F52-9E0A-3087CDD140B6}" sibTransId="{6724425B-BA88-41C3-BEBB-8589DA9D79BE}"/>
    <dgm:cxn modelId="{2108AAAC-DE4C-42BB-A7C8-73BA12B7E98D}" srcId="{8F43A15F-57FB-4D61-90C8-58944FFF9AF5}" destId="{3180EE42-7638-4E53-947E-7320BD230B58}" srcOrd="0" destOrd="0" parTransId="{3ACF7682-3645-44E5-A5F0-BE99FB91FBB1}" sibTransId="{27320D97-0503-465E-B5E0-5D24C0D3A1CE}"/>
    <dgm:cxn modelId="{447D65AE-7C8D-4663-A842-70D1C0C74D20}" srcId="{5947A4FE-4F88-439C-ACE2-902662B49F6E}" destId="{715FD4CF-E820-44B4-BF67-5243FE4577A4}" srcOrd="6" destOrd="0" parTransId="{A1D4D266-308E-43AC-B7EC-C37C4B9FD51A}" sibTransId="{ADAA8EAB-A698-4123-9607-BFB534EA9FDB}"/>
    <dgm:cxn modelId="{8A01CDB4-BF95-41FD-8764-BD6B9DED89F7}" srcId="{B2193188-306E-4A52-BCAA-EC4D1F4FDCDD}" destId="{8663E5A2-4C9D-4672-ACC8-062765FF3A29}" srcOrd="0" destOrd="0" parTransId="{A77E342B-EDD0-4FB8-8E1A-5B7024A256B1}" sibTransId="{87A902A1-F1F5-48D5-92B4-34AB5B64FDE4}"/>
    <dgm:cxn modelId="{DA5C66B5-F072-4829-91D2-A0E7045BB75B}" srcId="{5947A4FE-4F88-439C-ACE2-902662B49F6E}" destId="{B2193188-306E-4A52-BCAA-EC4D1F4FDCDD}" srcOrd="0" destOrd="0" parTransId="{807C18FE-7A96-4BF9-A59F-52BFEA1BCB2E}" sibTransId="{F2BAA34C-F1D8-411A-92D1-EE27B5D51CE7}"/>
    <dgm:cxn modelId="{E5F9BDB6-807B-4296-9FEF-A5F2A6E722A4}" srcId="{5947A4FE-4F88-439C-ACE2-902662B49F6E}" destId="{8F43A15F-57FB-4D61-90C8-58944FFF9AF5}" srcOrd="5" destOrd="0" parTransId="{5752B53F-8642-4930-B6BD-E34D2A3D9457}" sibTransId="{BA2C7E1C-5028-4F66-8583-64A03277C804}"/>
    <dgm:cxn modelId="{C0CBCCBD-1E3B-4E8B-9EBF-EA2BB548ABBA}" type="presOf" srcId="{D4AA8F7B-40E4-496E-8E7A-157C7EA79019}" destId="{CB140933-966B-4B98-9D49-8FBB22AC2795}" srcOrd="0" destOrd="0" presId="urn:microsoft.com/office/officeart/2005/8/layout/chevron2"/>
    <dgm:cxn modelId="{7543BBC0-827F-4206-BA11-3D66DC245FA1}" type="presOf" srcId="{1D3763D6-A327-48B6-A430-A76E558C4231}" destId="{E745019D-C68D-4458-9CEE-3930FC5B9B17}" srcOrd="0" destOrd="0" presId="urn:microsoft.com/office/officeart/2005/8/layout/chevron2"/>
    <dgm:cxn modelId="{0A1DB1C8-ECBA-41DA-8A5C-90EF5B6AF4B8}" srcId="{715FD4CF-E820-44B4-BF67-5243FE4577A4}" destId="{EE38F7FD-A2E5-4CB1-8A55-D33171D79916}" srcOrd="0" destOrd="0" parTransId="{37441320-7024-4110-90FF-E06714AC8CA1}" sibTransId="{DFA9EB86-7050-442D-AD6A-D3C5D13B6D01}"/>
    <dgm:cxn modelId="{FA2944CC-F5B5-440E-9077-A95579213C25}" srcId="{5947A4FE-4F88-439C-ACE2-902662B49F6E}" destId="{28F1684E-A3AB-43D5-B447-4B2BC1F72964}" srcOrd="7" destOrd="0" parTransId="{CBA58B9D-4127-440A-9BB3-7BE00A4A8B45}" sibTransId="{24227022-4E9D-483F-820E-91FC04A5D24A}"/>
    <dgm:cxn modelId="{CD67A3CC-9B33-42AF-B017-9C6E35D20DE8}" type="presOf" srcId="{2051EC3F-9816-44D1-ADC0-5F614118C254}" destId="{BEBCE166-5856-4FF1-8F72-999D9D99434B}" srcOrd="0" destOrd="0" presId="urn:microsoft.com/office/officeart/2005/8/layout/chevron2"/>
    <dgm:cxn modelId="{743AD3D4-E466-4C9D-B89C-0AF4B2A4D00C}" type="presOf" srcId="{8663E5A2-4C9D-4672-ACC8-062765FF3A29}" destId="{CEB53FE1-7939-440E-B5F8-3762A9EBC081}" srcOrd="0" destOrd="0" presId="urn:microsoft.com/office/officeart/2005/8/layout/chevron2"/>
    <dgm:cxn modelId="{EB7825D9-B9C3-4CB7-AC60-DA49AF258807}" srcId="{41A8D96A-B66C-4D48-B862-5A00D3E4C84A}" destId="{D4AA8F7B-40E4-496E-8E7A-157C7EA79019}" srcOrd="0" destOrd="0" parTransId="{06D9B676-457A-40B2-8F47-9EA9BF36F6B9}" sibTransId="{59492FBE-F4F4-4E4E-AFCE-3042D56E45A8}"/>
    <dgm:cxn modelId="{F846D7D9-004F-4EA0-93CC-4FE694C85BA7}" type="presOf" srcId="{CE7EF5A4-B8A4-49F4-A2F4-2CA94B1284DB}" destId="{F8667797-E4CA-407C-8129-79D9D64DA98F}" srcOrd="0" destOrd="0" presId="urn:microsoft.com/office/officeart/2005/8/layout/chevron2"/>
    <dgm:cxn modelId="{418F8FF7-9656-474D-B416-61FAC5B48FB7}" type="presOf" srcId="{28F1684E-A3AB-43D5-B447-4B2BC1F72964}" destId="{8736AEB8-32FE-4DB6-8D0D-80DAC99A2FF1}" srcOrd="0" destOrd="0" presId="urn:microsoft.com/office/officeart/2005/8/layout/chevron2"/>
    <dgm:cxn modelId="{2898C8FB-09F0-4684-91C1-CE082D4A0797}" type="presOf" srcId="{3180EE42-7638-4E53-947E-7320BD230B58}" destId="{AAF1BCC6-7B10-4C3D-9D69-796ED77A657B}" srcOrd="0" destOrd="0" presId="urn:microsoft.com/office/officeart/2005/8/layout/chevron2"/>
    <dgm:cxn modelId="{9453C13E-F12D-4ECC-BA70-7D8D5E28D51C}" type="presParOf" srcId="{10038709-A19C-4ACD-ADF1-657C217C6039}" destId="{DFC75714-7633-49FD-8660-99BDFA0A85B7}" srcOrd="0" destOrd="0" presId="urn:microsoft.com/office/officeart/2005/8/layout/chevron2"/>
    <dgm:cxn modelId="{6EF58F06-C888-4E05-9746-2ECEC0DD772E}" type="presParOf" srcId="{DFC75714-7633-49FD-8660-99BDFA0A85B7}" destId="{EF64A3C7-86BA-4EA9-9596-62B4404C674F}" srcOrd="0" destOrd="0" presId="urn:microsoft.com/office/officeart/2005/8/layout/chevron2"/>
    <dgm:cxn modelId="{B8C3A7AF-C743-4366-B424-46C61E8A6149}" type="presParOf" srcId="{DFC75714-7633-49FD-8660-99BDFA0A85B7}" destId="{CEB53FE1-7939-440E-B5F8-3762A9EBC081}" srcOrd="1" destOrd="0" presId="urn:microsoft.com/office/officeart/2005/8/layout/chevron2"/>
    <dgm:cxn modelId="{B0589ABA-A3F4-4654-88DB-0FD089DE1460}" type="presParOf" srcId="{10038709-A19C-4ACD-ADF1-657C217C6039}" destId="{58A89376-F3C5-4F59-8C1B-189B502A2D57}" srcOrd="1" destOrd="0" presId="urn:microsoft.com/office/officeart/2005/8/layout/chevron2"/>
    <dgm:cxn modelId="{9BD9E43E-34F9-4909-B4CE-2FBD12688D64}" type="presParOf" srcId="{10038709-A19C-4ACD-ADF1-657C217C6039}" destId="{F31D08A6-7D6C-4A28-A750-05DDD4EF6C6A}" srcOrd="2" destOrd="0" presId="urn:microsoft.com/office/officeart/2005/8/layout/chevron2"/>
    <dgm:cxn modelId="{7CAE10A4-663A-4401-9984-BD4D1F292FAE}" type="presParOf" srcId="{F31D08A6-7D6C-4A28-A750-05DDD4EF6C6A}" destId="{F8667797-E4CA-407C-8129-79D9D64DA98F}" srcOrd="0" destOrd="0" presId="urn:microsoft.com/office/officeart/2005/8/layout/chevron2"/>
    <dgm:cxn modelId="{9EFCED95-4F6A-4629-A397-9CDC3FFD6CA6}" type="presParOf" srcId="{F31D08A6-7D6C-4A28-A750-05DDD4EF6C6A}" destId="{BD698908-28D2-47A7-B3CC-A7D83FF2553D}" srcOrd="1" destOrd="0" presId="urn:microsoft.com/office/officeart/2005/8/layout/chevron2"/>
    <dgm:cxn modelId="{3C341F89-8C73-4979-947F-4D8799D349D6}" type="presParOf" srcId="{10038709-A19C-4ACD-ADF1-657C217C6039}" destId="{2C51D3FC-A83F-48FE-8093-BDF00D84C694}" srcOrd="3" destOrd="0" presId="urn:microsoft.com/office/officeart/2005/8/layout/chevron2"/>
    <dgm:cxn modelId="{183055B5-C2F7-4D75-A241-8CD58DA2F9DF}" type="presParOf" srcId="{10038709-A19C-4ACD-ADF1-657C217C6039}" destId="{A444CFA3-30F8-4DCF-B2C4-4B6FFF0FEA87}" srcOrd="4" destOrd="0" presId="urn:microsoft.com/office/officeart/2005/8/layout/chevron2"/>
    <dgm:cxn modelId="{5BDF47B5-EEBF-4E87-846F-F9D1E2630CE6}" type="presParOf" srcId="{A444CFA3-30F8-4DCF-B2C4-4B6FFF0FEA87}" destId="{BEBCE166-5856-4FF1-8F72-999D9D99434B}" srcOrd="0" destOrd="0" presId="urn:microsoft.com/office/officeart/2005/8/layout/chevron2"/>
    <dgm:cxn modelId="{739B22C2-717D-4991-BEF7-3435D21245B6}" type="presParOf" srcId="{A444CFA3-30F8-4DCF-B2C4-4B6FFF0FEA87}" destId="{45A5FB9E-0E12-4A32-B3D7-08B9BF48ACA8}" srcOrd="1" destOrd="0" presId="urn:microsoft.com/office/officeart/2005/8/layout/chevron2"/>
    <dgm:cxn modelId="{9796C89F-9EC0-49F1-A051-31E39D3F8DDD}" type="presParOf" srcId="{10038709-A19C-4ACD-ADF1-657C217C6039}" destId="{1BA49E14-CCDE-4F21-8F85-1C8834F65CB2}" srcOrd="5" destOrd="0" presId="urn:microsoft.com/office/officeart/2005/8/layout/chevron2"/>
    <dgm:cxn modelId="{FF8E7ED7-C633-416B-9C25-D2150A8AB066}" type="presParOf" srcId="{10038709-A19C-4ACD-ADF1-657C217C6039}" destId="{437416F9-B2EB-44BB-B495-B0514BDC9ADC}" srcOrd="6" destOrd="0" presId="urn:microsoft.com/office/officeart/2005/8/layout/chevron2"/>
    <dgm:cxn modelId="{CE686DA0-8CA3-4476-AB01-9DEBB7F28091}" type="presParOf" srcId="{437416F9-B2EB-44BB-B495-B0514BDC9ADC}" destId="{DE2218AC-B455-4693-8F8C-34F9AE623403}" srcOrd="0" destOrd="0" presId="urn:microsoft.com/office/officeart/2005/8/layout/chevron2"/>
    <dgm:cxn modelId="{A8246271-77B5-400C-8C5D-8289E7D327E9}" type="presParOf" srcId="{437416F9-B2EB-44BB-B495-B0514BDC9ADC}" destId="{CB140933-966B-4B98-9D49-8FBB22AC2795}" srcOrd="1" destOrd="0" presId="urn:microsoft.com/office/officeart/2005/8/layout/chevron2"/>
    <dgm:cxn modelId="{6FBD2DCE-6D69-412E-BE37-7AF5ABFE9812}" type="presParOf" srcId="{10038709-A19C-4ACD-ADF1-657C217C6039}" destId="{15955F2E-9677-430A-942C-1CB82C628694}" srcOrd="7" destOrd="0" presId="urn:microsoft.com/office/officeart/2005/8/layout/chevron2"/>
    <dgm:cxn modelId="{3581C4E1-1AC1-4BC0-A285-2A8E3E36E05D}" type="presParOf" srcId="{10038709-A19C-4ACD-ADF1-657C217C6039}" destId="{D5441F22-E31B-4C7F-9D64-50C93C1431BB}" srcOrd="8" destOrd="0" presId="urn:microsoft.com/office/officeart/2005/8/layout/chevron2"/>
    <dgm:cxn modelId="{9645F0E9-098B-46C3-AE6E-E48C74A509BA}" type="presParOf" srcId="{D5441F22-E31B-4C7F-9D64-50C93C1431BB}" destId="{1C5F375B-0B25-43A1-A816-1A34D660B975}" srcOrd="0" destOrd="0" presId="urn:microsoft.com/office/officeart/2005/8/layout/chevron2"/>
    <dgm:cxn modelId="{A52A6CEC-F74F-44B0-9271-02D7CE627F74}" type="presParOf" srcId="{D5441F22-E31B-4C7F-9D64-50C93C1431BB}" destId="{F56289D6-6A21-4B54-B22E-CE666F61187A}" srcOrd="1" destOrd="0" presId="urn:microsoft.com/office/officeart/2005/8/layout/chevron2"/>
    <dgm:cxn modelId="{41A4DB86-2C57-4163-9177-3B5FA80B82AC}" type="presParOf" srcId="{10038709-A19C-4ACD-ADF1-657C217C6039}" destId="{E8249DEE-A389-4A36-ABA8-674CBE4035DA}" srcOrd="9" destOrd="0" presId="urn:microsoft.com/office/officeart/2005/8/layout/chevron2"/>
    <dgm:cxn modelId="{61C6CDFC-E18D-41B2-876A-7D66392D402A}" type="presParOf" srcId="{10038709-A19C-4ACD-ADF1-657C217C6039}" destId="{1FB4FD40-83FF-41CA-9FBD-C4EB315D308C}" srcOrd="10" destOrd="0" presId="urn:microsoft.com/office/officeart/2005/8/layout/chevron2"/>
    <dgm:cxn modelId="{557A1F2A-5E71-4261-A01E-5A1AA609FC9C}" type="presParOf" srcId="{1FB4FD40-83FF-41CA-9FBD-C4EB315D308C}" destId="{59430750-C961-4DC7-A7CC-7CD1B36CA7C6}" srcOrd="0" destOrd="0" presId="urn:microsoft.com/office/officeart/2005/8/layout/chevron2"/>
    <dgm:cxn modelId="{F8DAAD96-3795-47CB-8320-0E6B2DF24DAF}" type="presParOf" srcId="{1FB4FD40-83FF-41CA-9FBD-C4EB315D308C}" destId="{AAF1BCC6-7B10-4C3D-9D69-796ED77A657B}" srcOrd="1" destOrd="0" presId="urn:microsoft.com/office/officeart/2005/8/layout/chevron2"/>
    <dgm:cxn modelId="{5700430E-D416-49C9-B948-A4E172EACD55}" type="presParOf" srcId="{10038709-A19C-4ACD-ADF1-657C217C6039}" destId="{2F5BCBFC-8F90-4E83-88C1-8957D7A4EC0D}" srcOrd="11" destOrd="0" presId="urn:microsoft.com/office/officeart/2005/8/layout/chevron2"/>
    <dgm:cxn modelId="{48E9EA40-AC98-44DA-9741-C28B18532C8C}" type="presParOf" srcId="{10038709-A19C-4ACD-ADF1-657C217C6039}" destId="{257DD77A-4F8C-4F89-9F98-0A68A2123D07}" srcOrd="12" destOrd="0" presId="urn:microsoft.com/office/officeart/2005/8/layout/chevron2"/>
    <dgm:cxn modelId="{933548D7-4352-45CB-BB29-07DD7827F5C1}" type="presParOf" srcId="{257DD77A-4F8C-4F89-9F98-0A68A2123D07}" destId="{6F7866B9-AE76-4196-A6D2-74DC5D0F680B}" srcOrd="0" destOrd="0" presId="urn:microsoft.com/office/officeart/2005/8/layout/chevron2"/>
    <dgm:cxn modelId="{36BB0E26-072B-43F7-B07E-1D7E4EAD9510}" type="presParOf" srcId="{257DD77A-4F8C-4F89-9F98-0A68A2123D07}" destId="{F566F7C2-4EC2-410B-9F98-FB59C955E742}" srcOrd="1" destOrd="0" presId="urn:microsoft.com/office/officeart/2005/8/layout/chevron2"/>
    <dgm:cxn modelId="{DC66A0E2-5177-448F-A0AD-C4FFEC49579D}" type="presParOf" srcId="{10038709-A19C-4ACD-ADF1-657C217C6039}" destId="{69944EE0-EF42-4C74-86C4-08D58C630898}" srcOrd="13" destOrd="0" presId="urn:microsoft.com/office/officeart/2005/8/layout/chevron2"/>
    <dgm:cxn modelId="{02F07341-86E7-4298-BBBE-C9C6C0FD9DA6}" type="presParOf" srcId="{10038709-A19C-4ACD-ADF1-657C217C6039}" destId="{241F4A8F-21EB-4ACE-8C24-E8567833B18B}" srcOrd="14" destOrd="0" presId="urn:microsoft.com/office/officeart/2005/8/layout/chevron2"/>
    <dgm:cxn modelId="{3523F550-6B27-4F89-B668-D2E584BFEEEB}" type="presParOf" srcId="{241F4A8F-21EB-4ACE-8C24-E8567833B18B}" destId="{8736AEB8-32FE-4DB6-8D0D-80DAC99A2FF1}" srcOrd="0" destOrd="0" presId="urn:microsoft.com/office/officeart/2005/8/layout/chevron2"/>
    <dgm:cxn modelId="{2BFA23B4-6CD6-49DA-B260-ED7AEB79DB60}" type="presParOf" srcId="{241F4A8F-21EB-4ACE-8C24-E8567833B18B}" destId="{E745019D-C68D-4458-9CEE-3930FC5B9B1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DE0889-695E-4262-952A-E442B4C9815F}">
      <dsp:nvSpPr>
        <dsp:cNvPr id="0" name=""/>
        <dsp:cNvSpPr/>
      </dsp:nvSpPr>
      <dsp:spPr>
        <a:xfrm>
          <a:off x="-6125176" y="-937410"/>
          <a:ext cx="7293488" cy="7293488"/>
        </a:xfrm>
        <a:prstGeom prst="blockArc">
          <a:avLst>
            <a:gd name="adj1" fmla="val 18900000"/>
            <a:gd name="adj2" fmla="val 2700000"/>
            <a:gd name="adj3" fmla="val 296"/>
          </a:avLst>
        </a:pr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7C8B36-46EA-4666-BE46-D792D3D2F36E}">
      <dsp:nvSpPr>
        <dsp:cNvPr id="0" name=""/>
        <dsp:cNvSpPr/>
      </dsp:nvSpPr>
      <dsp:spPr>
        <a:xfrm>
          <a:off x="752110" y="541866"/>
          <a:ext cx="10964776" cy="108373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0213" tIns="86360" rIns="86360" bIns="8636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XIX </a:t>
          </a:r>
          <a:r>
            <a:rPr lang="en-US" sz="3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asrda</a:t>
          </a:r>
          <a:r>
            <a:rPr lang="en-US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Afrikada</a:t>
          </a:r>
          <a:r>
            <a:rPr lang="en-US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qanday</a:t>
          </a:r>
          <a:r>
            <a:rPr lang="en-US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davlatlar</a:t>
          </a:r>
          <a:r>
            <a:rPr lang="en-US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mavjud</a:t>
          </a:r>
          <a:r>
            <a:rPr lang="en-US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edi</a:t>
          </a:r>
          <a:r>
            <a:rPr lang="en-US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  <a:endParaRPr lang="ru-RU" sz="3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52110" y="541866"/>
        <a:ext cx="10964776" cy="1083733"/>
      </dsp:txXfrm>
    </dsp:sp>
    <dsp:sp modelId="{30F2DE34-8187-4869-93FB-9A1268B93187}">
      <dsp:nvSpPr>
        <dsp:cNvPr id="0" name=""/>
        <dsp:cNvSpPr/>
      </dsp:nvSpPr>
      <dsp:spPr>
        <a:xfrm>
          <a:off x="74777" y="406400"/>
          <a:ext cx="1354666" cy="135466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A6AAE1-699D-442F-8DA3-DDF99115D222}">
      <dsp:nvSpPr>
        <dsp:cNvPr id="0" name=""/>
        <dsp:cNvSpPr/>
      </dsp:nvSpPr>
      <dsp:spPr>
        <a:xfrm>
          <a:off x="1146048" y="2167466"/>
          <a:ext cx="10570839" cy="1083733"/>
        </a:xfrm>
        <a:prstGeom prst="rect">
          <a:avLst/>
        </a:prstGeom>
        <a:solidFill>
          <a:schemeClr val="accent3">
            <a:hueOff val="-677858"/>
            <a:satOff val="-375"/>
            <a:lumOff val="-451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0213" tIns="86360" rIns="86360" bIns="8636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Mustamlakachilik</a:t>
          </a:r>
          <a:r>
            <a:rPr lang="en-US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davrida</a:t>
          </a:r>
          <a:r>
            <a:rPr lang="en-US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qaysi</a:t>
          </a:r>
          <a:r>
            <a:rPr lang="en-US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davlatlar</a:t>
          </a:r>
          <a:r>
            <a:rPr lang="en-US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o‘z</a:t>
          </a:r>
          <a:r>
            <a:rPr lang="en-US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mustaqilligini</a:t>
          </a:r>
          <a:r>
            <a:rPr lang="en-US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saqlab</a:t>
          </a:r>
          <a:r>
            <a:rPr lang="en-US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qola</a:t>
          </a:r>
          <a:r>
            <a:rPr lang="en-US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oldi</a:t>
          </a:r>
          <a:r>
            <a:rPr lang="en-US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  <a:endParaRPr lang="ru-RU" sz="3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146048" y="2167466"/>
        <a:ext cx="10570839" cy="1083733"/>
      </dsp:txXfrm>
    </dsp:sp>
    <dsp:sp modelId="{3BFB73EC-586A-4766-9B39-07C02700C519}">
      <dsp:nvSpPr>
        <dsp:cNvPr id="0" name=""/>
        <dsp:cNvSpPr/>
      </dsp:nvSpPr>
      <dsp:spPr>
        <a:xfrm>
          <a:off x="468714" y="2032000"/>
          <a:ext cx="1354666" cy="135466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-677858"/>
              <a:satOff val="-375"/>
              <a:lumOff val="-451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979FD4-6CFB-4F62-8F70-25C7DCB222D9}">
      <dsp:nvSpPr>
        <dsp:cNvPr id="0" name=""/>
        <dsp:cNvSpPr/>
      </dsp:nvSpPr>
      <dsp:spPr>
        <a:xfrm>
          <a:off x="752110" y="3793066"/>
          <a:ext cx="10964776" cy="1083733"/>
        </a:xfrm>
        <a:prstGeom prst="rect">
          <a:avLst/>
        </a:prstGeom>
        <a:solidFill>
          <a:schemeClr val="accent3">
            <a:hueOff val="-1355717"/>
            <a:satOff val="-750"/>
            <a:lumOff val="-902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0213" tIns="86360" rIns="86360" bIns="8636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Afrikadagi</a:t>
          </a:r>
          <a:r>
            <a:rPr lang="en-US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mustamlakachilik</a:t>
          </a:r>
          <a:r>
            <a:rPr lang="en-US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jarayonlarining</a:t>
          </a:r>
          <a:r>
            <a:rPr lang="en-US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oqibatlari</a:t>
          </a:r>
          <a:r>
            <a:rPr lang="en-US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qanday</a:t>
          </a:r>
          <a:r>
            <a:rPr lang="en-US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bo‘ldi</a:t>
          </a:r>
          <a:r>
            <a:rPr lang="en-US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  <a:endParaRPr lang="ru-RU" sz="3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52110" y="3793066"/>
        <a:ext cx="10964776" cy="1083733"/>
      </dsp:txXfrm>
    </dsp:sp>
    <dsp:sp modelId="{2F2C4F11-ECF3-4B00-A4F1-E11502069FE1}">
      <dsp:nvSpPr>
        <dsp:cNvPr id="0" name=""/>
        <dsp:cNvSpPr/>
      </dsp:nvSpPr>
      <dsp:spPr>
        <a:xfrm>
          <a:off x="74777" y="3657600"/>
          <a:ext cx="1354666" cy="135466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-1355717"/>
              <a:satOff val="-750"/>
              <a:lumOff val="-902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208EB2-1AD0-4147-83CC-B288A1AAEB1C}">
      <dsp:nvSpPr>
        <dsp:cNvPr id="0" name=""/>
        <dsp:cNvSpPr/>
      </dsp:nvSpPr>
      <dsp:spPr>
        <a:xfrm>
          <a:off x="951608" y="1211235"/>
          <a:ext cx="1736913" cy="1355492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63576" rIns="163576" bIns="16357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Gana</a:t>
          </a:r>
          <a:endParaRPr lang="ru-RU" sz="23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29514" y="1211235"/>
        <a:ext cx="1459007" cy="1355492"/>
      </dsp:txXfrm>
    </dsp:sp>
    <dsp:sp modelId="{95B97CFB-F55E-43B0-AE64-D454C04BDD8E}">
      <dsp:nvSpPr>
        <dsp:cNvPr id="0" name=""/>
        <dsp:cNvSpPr/>
      </dsp:nvSpPr>
      <dsp:spPr>
        <a:xfrm>
          <a:off x="953588" y="2529516"/>
          <a:ext cx="1736913" cy="1443864"/>
        </a:xfrm>
        <a:prstGeom prst="rect">
          <a:avLst/>
        </a:prstGeom>
        <a:solidFill>
          <a:schemeClr val="bg2">
            <a:lumMod val="75000"/>
            <a:alpha val="90000"/>
          </a:schemeClr>
        </a:solidFill>
        <a:ln w="12700" cap="flat" cmpd="sng" algn="ctr">
          <a:solidFill>
            <a:schemeClr val="accent3">
              <a:tint val="40000"/>
              <a:alpha val="90000"/>
              <a:hueOff val="-522238"/>
              <a:satOff val="-1412"/>
              <a:lumOff val="-52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63576" rIns="163576" bIns="16357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Mali</a:t>
          </a:r>
          <a:endParaRPr lang="ru-RU" sz="23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31494" y="2529516"/>
        <a:ext cx="1459007" cy="1443864"/>
      </dsp:txXfrm>
    </dsp:sp>
    <dsp:sp modelId="{689FE357-B07D-456F-B98C-D34EEC3D983D}">
      <dsp:nvSpPr>
        <dsp:cNvPr id="0" name=""/>
        <dsp:cNvSpPr/>
      </dsp:nvSpPr>
      <dsp:spPr>
        <a:xfrm>
          <a:off x="0" y="0"/>
          <a:ext cx="1603356" cy="1579259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G‘arbiy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Afrikadagi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eng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qadimgi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davlatlar</a:t>
          </a:r>
          <a:endParaRPr lang="ru-RU" sz="18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34806" y="231277"/>
        <a:ext cx="1133744" cy="1116705"/>
      </dsp:txXfrm>
    </dsp:sp>
    <dsp:sp modelId="{3B7769B3-C2BD-4997-9C03-110B8B1FF047}">
      <dsp:nvSpPr>
        <dsp:cNvPr id="0" name=""/>
        <dsp:cNvSpPr/>
      </dsp:nvSpPr>
      <dsp:spPr>
        <a:xfrm>
          <a:off x="4217346" y="1225404"/>
          <a:ext cx="1736913" cy="1400999"/>
        </a:xfrm>
        <a:prstGeom prst="rect">
          <a:avLst/>
        </a:prstGeom>
        <a:solidFill>
          <a:schemeClr val="accent5">
            <a:lumMod val="60000"/>
            <a:lumOff val="40000"/>
            <a:alpha val="90000"/>
          </a:schemeClr>
        </a:solidFill>
        <a:ln w="12700" cap="flat" cmpd="sng" algn="ctr">
          <a:solidFill>
            <a:schemeClr val="accent3">
              <a:tint val="40000"/>
              <a:alpha val="90000"/>
              <a:hueOff val="-1044476"/>
              <a:satOff val="-2823"/>
              <a:lumOff val="-105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63576" rIns="163576" bIns="16357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Angola</a:t>
          </a:r>
          <a:endParaRPr lang="ru-RU" sz="23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495252" y="1225404"/>
        <a:ext cx="1459007" cy="1400999"/>
      </dsp:txXfrm>
    </dsp:sp>
    <dsp:sp modelId="{B5C5DE88-8E4D-4F3E-9DA2-04356EBFADB7}">
      <dsp:nvSpPr>
        <dsp:cNvPr id="0" name=""/>
        <dsp:cNvSpPr/>
      </dsp:nvSpPr>
      <dsp:spPr>
        <a:xfrm>
          <a:off x="4210677" y="2629763"/>
          <a:ext cx="1736913" cy="1391650"/>
        </a:xfrm>
        <a:prstGeom prst="rect">
          <a:avLst/>
        </a:prstGeom>
        <a:solidFill>
          <a:schemeClr val="accent3">
            <a:tint val="40000"/>
            <a:alpha val="90000"/>
            <a:hueOff val="-1566714"/>
            <a:satOff val="-4235"/>
            <a:lumOff val="-1586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-1566714"/>
              <a:satOff val="-4235"/>
              <a:lumOff val="-158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63576" rIns="163576" bIns="16357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Mozambik</a:t>
          </a:r>
          <a:endParaRPr lang="ru-RU" sz="23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488583" y="2629763"/>
        <a:ext cx="1459007" cy="1391650"/>
      </dsp:txXfrm>
    </dsp:sp>
    <dsp:sp modelId="{97A94A50-6234-4E9D-B154-8BCBF6B81E7A}">
      <dsp:nvSpPr>
        <dsp:cNvPr id="0" name=""/>
        <dsp:cNvSpPr/>
      </dsp:nvSpPr>
      <dsp:spPr>
        <a:xfrm>
          <a:off x="3066439" y="0"/>
          <a:ext cx="1635280" cy="1570933"/>
        </a:xfrm>
        <a:prstGeom prst="ellipse">
          <a:avLst/>
        </a:prstGeom>
        <a:solidFill>
          <a:schemeClr val="accent3">
            <a:hueOff val="-1355717"/>
            <a:satOff val="-750"/>
            <a:lumOff val="-902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Eng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muhim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qul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savdosi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bazalari</a:t>
          </a:r>
          <a:endParaRPr lang="ru-RU" sz="20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305920" y="230058"/>
        <a:ext cx="1156318" cy="111081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9CCAC7-7B32-4446-8653-4943A5999853}">
      <dsp:nvSpPr>
        <dsp:cNvPr id="0" name=""/>
        <dsp:cNvSpPr/>
      </dsp:nvSpPr>
      <dsp:spPr>
        <a:xfrm>
          <a:off x="3509" y="1097714"/>
          <a:ext cx="5193980" cy="61105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5C323B-B02D-4434-9F4D-0C83AA77F3C2}">
      <dsp:nvSpPr>
        <dsp:cNvPr id="0" name=""/>
        <dsp:cNvSpPr/>
      </dsp:nvSpPr>
      <dsp:spPr>
        <a:xfrm>
          <a:off x="3509" y="1327202"/>
          <a:ext cx="381568" cy="38156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EAAA27-3E69-4147-B804-A7A894048087}">
      <dsp:nvSpPr>
        <dsp:cNvPr id="0" name=""/>
        <dsp:cNvSpPr/>
      </dsp:nvSpPr>
      <dsp:spPr>
        <a:xfrm>
          <a:off x="3509" y="0"/>
          <a:ext cx="5193980" cy="10977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82550" rIns="123825" bIns="825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Liberiya</a:t>
          </a:r>
          <a:endParaRPr lang="ru-RU" sz="65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509" y="0"/>
        <a:ext cx="5193980" cy="1097714"/>
      </dsp:txXfrm>
    </dsp:sp>
    <dsp:sp modelId="{6035A5BA-4B4D-4E0B-840B-C3BF145DE7E9}">
      <dsp:nvSpPr>
        <dsp:cNvPr id="0" name=""/>
        <dsp:cNvSpPr/>
      </dsp:nvSpPr>
      <dsp:spPr>
        <a:xfrm>
          <a:off x="12220" y="2042456"/>
          <a:ext cx="381559" cy="38155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574BDF-700B-4B20-8EF3-2B0ED430A217}">
      <dsp:nvSpPr>
        <dsp:cNvPr id="0" name=""/>
        <dsp:cNvSpPr/>
      </dsp:nvSpPr>
      <dsp:spPr>
        <a:xfrm>
          <a:off x="409981" y="1805948"/>
          <a:ext cx="4830401" cy="8894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AQSHda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ozodlikka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erishgan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qullarni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joylashtirish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uchun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Monroviya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manzilgohi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tashkil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etiladi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0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09981" y="1805948"/>
        <a:ext cx="4830401" cy="889415"/>
      </dsp:txXfrm>
    </dsp:sp>
    <dsp:sp modelId="{BF8BDB8D-2368-4713-9F01-00B4A7D679BD}">
      <dsp:nvSpPr>
        <dsp:cNvPr id="0" name=""/>
        <dsp:cNvSpPr/>
      </dsp:nvSpPr>
      <dsp:spPr>
        <a:xfrm>
          <a:off x="12220" y="3158308"/>
          <a:ext cx="381559" cy="38155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882477"/>
              <a:satOff val="3817"/>
              <a:lumOff val="-23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A8D138-E5FE-4885-B74B-3992FF692189}">
      <dsp:nvSpPr>
        <dsp:cNvPr id="0" name=""/>
        <dsp:cNvSpPr/>
      </dsp:nvSpPr>
      <dsp:spPr>
        <a:xfrm>
          <a:off x="396456" y="2886952"/>
          <a:ext cx="4830401" cy="8894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yerga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joylashgan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sobiq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qullar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manzilgoh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hududini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tobora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kengaytirib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bordilar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1847-yilda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Liberiya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davlati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tuzilganligi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e’lon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qilindi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0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96456" y="2886952"/>
        <a:ext cx="4830401" cy="889415"/>
      </dsp:txXfrm>
    </dsp:sp>
    <dsp:sp modelId="{B2CB7A99-DF93-46B4-9F3F-DB6C376D172C}">
      <dsp:nvSpPr>
        <dsp:cNvPr id="0" name=""/>
        <dsp:cNvSpPr/>
      </dsp:nvSpPr>
      <dsp:spPr>
        <a:xfrm>
          <a:off x="8706" y="4190766"/>
          <a:ext cx="381559" cy="38155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1764953"/>
              <a:satOff val="7634"/>
              <a:lumOff val="-47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4704C1-2E54-4352-BE9D-C4C94F40EE1F}">
      <dsp:nvSpPr>
        <dsp:cNvPr id="0" name=""/>
        <dsp:cNvSpPr/>
      </dsp:nvSpPr>
      <dsp:spPr>
        <a:xfrm>
          <a:off x="405151" y="3954250"/>
          <a:ext cx="4830401" cy="8894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Bu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davlatda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G‘arbiy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Yevropa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Shimoliy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Amerikadagi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ilg‘or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tartib-qoidalar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joriy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etildi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0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05151" y="3954250"/>
        <a:ext cx="4830401" cy="889415"/>
      </dsp:txXfrm>
    </dsp:sp>
    <dsp:sp modelId="{4044A397-D6FA-4405-A996-D3EAD11547E1}">
      <dsp:nvSpPr>
        <dsp:cNvPr id="0" name=""/>
        <dsp:cNvSpPr/>
      </dsp:nvSpPr>
      <dsp:spPr>
        <a:xfrm>
          <a:off x="5457188" y="1097714"/>
          <a:ext cx="5193980" cy="611056"/>
        </a:xfrm>
        <a:prstGeom prst="rect">
          <a:avLst/>
        </a:prstGeom>
        <a:solidFill>
          <a:schemeClr val="accent2">
            <a:hueOff val="-4412383"/>
            <a:satOff val="19085"/>
            <a:lumOff val="-1176"/>
            <a:alphaOff val="0"/>
          </a:schemeClr>
        </a:solidFill>
        <a:ln w="12700" cap="flat" cmpd="sng" algn="ctr">
          <a:solidFill>
            <a:schemeClr val="accent2">
              <a:hueOff val="-4412383"/>
              <a:satOff val="19085"/>
              <a:lumOff val="-117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72582D-1237-4E33-BA6D-BD6D93E88640}">
      <dsp:nvSpPr>
        <dsp:cNvPr id="0" name=""/>
        <dsp:cNvSpPr/>
      </dsp:nvSpPr>
      <dsp:spPr>
        <a:xfrm>
          <a:off x="5457188" y="1327202"/>
          <a:ext cx="381568" cy="38156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4412383"/>
              <a:satOff val="19085"/>
              <a:lumOff val="-117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3031E4-0C9D-4305-B48E-E44AC1F83D55}">
      <dsp:nvSpPr>
        <dsp:cNvPr id="0" name=""/>
        <dsp:cNvSpPr/>
      </dsp:nvSpPr>
      <dsp:spPr>
        <a:xfrm>
          <a:off x="5457188" y="0"/>
          <a:ext cx="5193980" cy="10977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82550" rIns="123825" bIns="825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Efiopiya</a:t>
          </a:r>
          <a:endParaRPr lang="ru-RU" sz="65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457188" y="0"/>
        <a:ext cx="5193980" cy="1097714"/>
      </dsp:txXfrm>
    </dsp:sp>
    <dsp:sp modelId="{6977AE14-CCA2-44D4-81CA-184CB7290E24}">
      <dsp:nvSpPr>
        <dsp:cNvPr id="0" name=""/>
        <dsp:cNvSpPr/>
      </dsp:nvSpPr>
      <dsp:spPr>
        <a:xfrm>
          <a:off x="5457188" y="2086019"/>
          <a:ext cx="381559" cy="38155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2647430"/>
              <a:satOff val="11451"/>
              <a:lumOff val="-70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625D25-5718-46CE-A3AE-DC18CF779412}">
      <dsp:nvSpPr>
        <dsp:cNvPr id="0" name=""/>
        <dsp:cNvSpPr/>
      </dsp:nvSpPr>
      <dsp:spPr>
        <a:xfrm>
          <a:off x="5820767" y="1875625"/>
          <a:ext cx="4830401" cy="8894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XIX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asrda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Efiopiyada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O‘rta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asrlar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munosabatlari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hukm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surardi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Knyazliklar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nomigagina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markaziy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hokimiyatni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tan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olardi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0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820767" y="1875625"/>
        <a:ext cx="4830401" cy="889415"/>
      </dsp:txXfrm>
    </dsp:sp>
    <dsp:sp modelId="{B177A2FD-D107-4D08-BC66-D710762A6B79}">
      <dsp:nvSpPr>
        <dsp:cNvPr id="0" name=""/>
        <dsp:cNvSpPr/>
      </dsp:nvSpPr>
      <dsp:spPr>
        <a:xfrm>
          <a:off x="5457188" y="3158285"/>
          <a:ext cx="381559" cy="38155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3529907"/>
              <a:satOff val="15268"/>
              <a:lumOff val="-94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5BF73E-13E1-4725-B41F-6894B893A420}">
      <dsp:nvSpPr>
        <dsp:cNvPr id="0" name=""/>
        <dsp:cNvSpPr/>
      </dsp:nvSpPr>
      <dsp:spPr>
        <a:xfrm>
          <a:off x="5820767" y="2956602"/>
          <a:ext cx="4830401" cy="8894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Shunday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sharoitda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kichik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yer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egasining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o‘g‘li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Kassa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Efiopiyani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yagona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davlatga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birlashtirdi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1855-yili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o‘zini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imperator deb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e’lon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qildi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0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820767" y="2956602"/>
        <a:ext cx="4830401" cy="889415"/>
      </dsp:txXfrm>
    </dsp:sp>
    <dsp:sp modelId="{E912F426-1C60-4195-9546-90D9D4F86244}">
      <dsp:nvSpPr>
        <dsp:cNvPr id="0" name=""/>
        <dsp:cNvSpPr/>
      </dsp:nvSpPr>
      <dsp:spPr>
        <a:xfrm>
          <a:off x="5457188" y="4230555"/>
          <a:ext cx="381559" cy="38155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4412383"/>
              <a:satOff val="19085"/>
              <a:lumOff val="-117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CE20D66-993E-4EB9-A615-8FA1B55D1EBC}">
      <dsp:nvSpPr>
        <dsp:cNvPr id="0" name=""/>
        <dsp:cNvSpPr/>
      </dsp:nvSpPr>
      <dsp:spPr>
        <a:xfrm>
          <a:off x="5820767" y="4044046"/>
          <a:ext cx="4830401" cy="8894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Buyuk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Britaniyaning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aralashuvi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bilan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1867-yili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Kassa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hokimiyati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ag‘darildi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Lekin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davlat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o‘z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mustaqilligini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saqlab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qola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oldi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0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820767" y="4044046"/>
        <a:ext cx="4830401" cy="88941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DCCA6B-0A13-414C-9EB9-BB411A2314A2}">
      <dsp:nvSpPr>
        <dsp:cNvPr id="0" name=""/>
        <dsp:cNvSpPr/>
      </dsp:nvSpPr>
      <dsp:spPr>
        <a:xfrm>
          <a:off x="1014" y="1405096"/>
          <a:ext cx="3162588" cy="260847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435" tIns="51435" rIns="51435" bIns="51435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XIX </a:t>
          </a:r>
          <a:r>
            <a:rPr lang="en-US" sz="27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asr</a:t>
          </a:r>
          <a:r>
            <a:rPr lang="en-US" sz="27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7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boshlarida</a:t>
          </a:r>
          <a:r>
            <a:rPr lang="en-US" sz="27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7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Buyuk</a:t>
          </a:r>
          <a:r>
            <a:rPr lang="en-US" sz="27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7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Britaniya</a:t>
          </a:r>
          <a:r>
            <a:rPr lang="en-US" sz="27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7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Janubiy</a:t>
          </a:r>
          <a:r>
            <a:rPr lang="en-US" sz="27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7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Afrikadagi</a:t>
          </a:r>
          <a:r>
            <a:rPr lang="en-US" sz="27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7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Kap</a:t>
          </a:r>
          <a:r>
            <a:rPr lang="en-US" sz="27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7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koloniyasini</a:t>
          </a:r>
          <a:r>
            <a:rPr lang="en-US" sz="27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7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bosib</a:t>
          </a:r>
          <a:r>
            <a:rPr lang="en-US" sz="27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7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oldi</a:t>
          </a:r>
          <a:r>
            <a:rPr lang="en-US" sz="27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7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1042" y="1465124"/>
        <a:ext cx="3042532" cy="1929459"/>
      </dsp:txXfrm>
    </dsp:sp>
    <dsp:sp modelId="{8C0B6F00-43BF-4612-98C9-E128E5559D2C}">
      <dsp:nvSpPr>
        <dsp:cNvPr id="0" name=""/>
        <dsp:cNvSpPr/>
      </dsp:nvSpPr>
      <dsp:spPr>
        <a:xfrm>
          <a:off x="1763038" y="1971518"/>
          <a:ext cx="3568756" cy="3568756"/>
        </a:xfrm>
        <a:prstGeom prst="leftCircularArrow">
          <a:avLst>
            <a:gd name="adj1" fmla="val 3380"/>
            <a:gd name="adj2" fmla="val 418151"/>
            <a:gd name="adj3" fmla="val 2193662"/>
            <a:gd name="adj4" fmla="val 9024489"/>
            <a:gd name="adj5" fmla="val 3943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9FDA04-2745-4D76-B001-69CF5DB581C5}">
      <dsp:nvSpPr>
        <dsp:cNvPr id="0" name=""/>
        <dsp:cNvSpPr/>
      </dsp:nvSpPr>
      <dsp:spPr>
        <a:xfrm>
          <a:off x="703811" y="3454611"/>
          <a:ext cx="2811190" cy="111791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Mahalliy</a:t>
          </a:r>
          <a:r>
            <a:rPr lang="en-US" sz="2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aholi</a:t>
          </a:r>
          <a:r>
            <a:rPr lang="en-US" sz="2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burlar</a:t>
          </a:r>
          <a:r>
            <a:rPr lang="en-US" sz="2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deb </a:t>
          </a:r>
          <a:r>
            <a:rPr lang="en-US" sz="2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atalardi</a:t>
          </a:r>
          <a:r>
            <a:rPr lang="en-US" sz="2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2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36554" y="3487354"/>
        <a:ext cx="2745704" cy="1052431"/>
      </dsp:txXfrm>
    </dsp:sp>
    <dsp:sp modelId="{5B0AA10B-786B-4926-B3B4-78ABFD56D78A}">
      <dsp:nvSpPr>
        <dsp:cNvPr id="0" name=""/>
        <dsp:cNvSpPr/>
      </dsp:nvSpPr>
      <dsp:spPr>
        <a:xfrm>
          <a:off x="4089360" y="1405096"/>
          <a:ext cx="3162588" cy="260847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435" tIns="51435" rIns="51435" bIns="51435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Bosqin</a:t>
          </a:r>
          <a:r>
            <a:rPr lang="en-US" sz="27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7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natijasida</a:t>
          </a:r>
          <a:r>
            <a:rPr lang="en-US" sz="27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7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burlar</a:t>
          </a:r>
          <a:r>
            <a:rPr lang="en-US" sz="27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u </a:t>
          </a:r>
          <a:r>
            <a:rPr lang="en-US" sz="27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yerlardan</a:t>
          </a:r>
          <a:r>
            <a:rPr lang="en-US" sz="27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7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ko‘chishga</a:t>
          </a:r>
          <a:r>
            <a:rPr lang="en-US" sz="27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7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majbur</a:t>
          </a:r>
          <a:r>
            <a:rPr lang="en-US" sz="27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7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bo‘lganlar</a:t>
          </a:r>
          <a:r>
            <a:rPr lang="en-US" sz="27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7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149388" y="2024083"/>
        <a:ext cx="3042532" cy="1929459"/>
      </dsp:txXfrm>
    </dsp:sp>
    <dsp:sp modelId="{87205241-954A-46E1-B1E0-58028CD42D0C}">
      <dsp:nvSpPr>
        <dsp:cNvPr id="0" name=""/>
        <dsp:cNvSpPr/>
      </dsp:nvSpPr>
      <dsp:spPr>
        <a:xfrm>
          <a:off x="5825029" y="-223884"/>
          <a:ext cx="3972865" cy="3972865"/>
        </a:xfrm>
        <a:prstGeom prst="circularArrow">
          <a:avLst>
            <a:gd name="adj1" fmla="val 3036"/>
            <a:gd name="adj2" fmla="val 372576"/>
            <a:gd name="adj3" fmla="val 19451914"/>
            <a:gd name="adj4" fmla="val 12575511"/>
            <a:gd name="adj5" fmla="val 3542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09C824-B423-476B-8B74-67F146D0D2DB}">
      <dsp:nvSpPr>
        <dsp:cNvPr id="0" name=""/>
        <dsp:cNvSpPr/>
      </dsp:nvSpPr>
      <dsp:spPr>
        <a:xfrm>
          <a:off x="4792157" y="846137"/>
          <a:ext cx="2811190" cy="111791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Burlar</a:t>
          </a:r>
          <a:r>
            <a:rPr lang="en-US" sz="2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nemis</a:t>
          </a:r>
          <a:r>
            <a:rPr lang="en-US" sz="2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2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fransuz</a:t>
          </a:r>
          <a:r>
            <a:rPr lang="en-US" sz="2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2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gollandlarning</a:t>
          </a:r>
          <a:r>
            <a:rPr lang="en-US" sz="2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avlodlari</a:t>
          </a:r>
          <a:r>
            <a:rPr lang="en-US" sz="2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edi</a:t>
          </a:r>
          <a:endParaRPr lang="ru-RU" sz="22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824900" y="878880"/>
        <a:ext cx="2745704" cy="1052431"/>
      </dsp:txXfrm>
    </dsp:sp>
    <dsp:sp modelId="{CDA265A2-51ED-420E-BA95-3EC25C76EDFF}">
      <dsp:nvSpPr>
        <dsp:cNvPr id="0" name=""/>
        <dsp:cNvSpPr/>
      </dsp:nvSpPr>
      <dsp:spPr>
        <a:xfrm>
          <a:off x="8177706" y="1405096"/>
          <a:ext cx="3162588" cy="260847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435" tIns="51435" rIns="51435" bIns="51435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Ular</a:t>
          </a:r>
          <a:r>
            <a:rPr lang="en-US" sz="27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7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yangi</a:t>
          </a:r>
          <a:r>
            <a:rPr lang="en-US" sz="27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7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joyda</a:t>
          </a:r>
          <a:r>
            <a:rPr lang="en-US" sz="27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7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Oranj</a:t>
          </a:r>
          <a:r>
            <a:rPr lang="en-US" sz="27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7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Respublikasi</a:t>
          </a:r>
          <a:r>
            <a:rPr lang="en-US" sz="27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7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sz="27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Transvaal </a:t>
          </a:r>
          <a:r>
            <a:rPr lang="en-US" sz="27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kabi</a:t>
          </a:r>
          <a:r>
            <a:rPr lang="en-US" sz="27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7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davlatlarni</a:t>
          </a:r>
          <a:r>
            <a:rPr lang="en-US" sz="27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7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tuzdilar</a:t>
          </a:r>
          <a:r>
            <a:rPr lang="en-US" sz="27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7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237734" y="1465124"/>
        <a:ext cx="3042532" cy="1929459"/>
      </dsp:txXfrm>
    </dsp:sp>
    <dsp:sp modelId="{1DCE33F7-967A-48A7-BDF5-5261FB919FC6}">
      <dsp:nvSpPr>
        <dsp:cNvPr id="0" name=""/>
        <dsp:cNvSpPr/>
      </dsp:nvSpPr>
      <dsp:spPr>
        <a:xfrm>
          <a:off x="8880503" y="3454611"/>
          <a:ext cx="2811190" cy="111791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Lekin</a:t>
          </a:r>
          <a:r>
            <a:rPr lang="en-US" sz="2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mahalliy</a:t>
          </a:r>
          <a:r>
            <a:rPr lang="en-US" sz="2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aholiga</a:t>
          </a:r>
          <a:r>
            <a:rPr lang="en-US" sz="2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nisbatan</a:t>
          </a:r>
          <a:r>
            <a:rPr lang="en-US" sz="2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o‘ta</a:t>
          </a:r>
          <a:r>
            <a:rPr lang="en-US" sz="2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shafqatsiz</a:t>
          </a:r>
          <a:r>
            <a:rPr lang="en-US" sz="2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munosabatda</a:t>
          </a:r>
          <a:r>
            <a:rPr lang="en-US" sz="2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bo‘ldilar</a:t>
          </a:r>
          <a:r>
            <a:rPr lang="en-US" sz="2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2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913246" y="3487354"/>
        <a:ext cx="2745704" cy="105243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2DFCDB-3AF6-4E3D-9A1A-D1E6B5D0C542}">
      <dsp:nvSpPr>
        <dsp:cNvPr id="0" name=""/>
        <dsp:cNvSpPr/>
      </dsp:nvSpPr>
      <dsp:spPr>
        <a:xfrm>
          <a:off x="-6126981" y="-937410"/>
          <a:ext cx="7293488" cy="7293488"/>
        </a:xfrm>
        <a:prstGeom prst="blockArc">
          <a:avLst>
            <a:gd name="adj1" fmla="val 18900000"/>
            <a:gd name="adj2" fmla="val 2700000"/>
            <a:gd name="adj3" fmla="val 296"/>
          </a:avLst>
        </a:prstGeom>
        <a:noFill/>
        <a:ln w="127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BCB953-EFE5-4C93-BEE8-318F76A5C292}">
      <dsp:nvSpPr>
        <dsp:cNvPr id="0" name=""/>
        <dsp:cNvSpPr/>
      </dsp:nvSpPr>
      <dsp:spPr>
        <a:xfrm>
          <a:off x="610504" y="416587"/>
          <a:ext cx="10936084" cy="833607"/>
        </a:xfrm>
        <a:prstGeom prst="rect">
          <a:avLst/>
        </a:prstGeom>
        <a:solidFill>
          <a:schemeClr val="accent3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1676" tIns="66040" rIns="66040" bIns="6604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>
              <a:latin typeface="Times New Roman" panose="02020603050405020304" pitchFamily="18" charset="0"/>
              <a:cs typeface="Times New Roman" panose="02020603050405020304" pitchFamily="18" charset="0"/>
            </a:rPr>
            <a:t>Napoleon Bonapart boshchiligidagi fransuzlar Misrni bosib olishga harakat qildilar, lekin muvaffaqiyatsizlikka uchradilar.</a:t>
          </a:r>
          <a:endParaRPr lang="ru-RU" sz="2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10504" y="416587"/>
        <a:ext cx="10936084" cy="833607"/>
      </dsp:txXfrm>
    </dsp:sp>
    <dsp:sp modelId="{AF1E4146-64D2-4023-9CC2-71CCF4BB5568}">
      <dsp:nvSpPr>
        <dsp:cNvPr id="0" name=""/>
        <dsp:cNvSpPr/>
      </dsp:nvSpPr>
      <dsp:spPr>
        <a:xfrm>
          <a:off x="89500" y="312386"/>
          <a:ext cx="1042009" cy="10420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B9AF00-59B8-4F17-93BB-F96F5D9430DD}">
      <dsp:nvSpPr>
        <dsp:cNvPr id="0" name=""/>
        <dsp:cNvSpPr/>
      </dsp:nvSpPr>
      <dsp:spPr>
        <a:xfrm>
          <a:off x="1088431" y="1667215"/>
          <a:ext cx="10458157" cy="833607"/>
        </a:xfrm>
        <a:prstGeom prst="rect">
          <a:avLst/>
        </a:prstGeom>
        <a:solidFill>
          <a:schemeClr val="accent3">
            <a:shade val="50000"/>
            <a:hueOff val="136113"/>
            <a:satOff val="13007"/>
            <a:lumOff val="184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1676" tIns="66040" rIns="66040" bIns="6604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>
              <a:latin typeface="Times New Roman" panose="02020603050405020304" pitchFamily="18" charset="0"/>
              <a:cs typeface="Times New Roman" panose="02020603050405020304" pitchFamily="18" charset="0"/>
            </a:rPr>
            <a:t>Fransiya 1830-yili Jazoirni bosib oldi. Jazoir aholisi uzoq yillar mobaynida milliy ozodlik kurashi olib bordilar.</a:t>
          </a:r>
          <a:endParaRPr lang="ru-RU" sz="2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88431" y="1667215"/>
        <a:ext cx="10458157" cy="833607"/>
      </dsp:txXfrm>
    </dsp:sp>
    <dsp:sp modelId="{87EB6476-DCA8-4D3E-9FAA-FAB5A0FC9C83}">
      <dsp:nvSpPr>
        <dsp:cNvPr id="0" name=""/>
        <dsp:cNvSpPr/>
      </dsp:nvSpPr>
      <dsp:spPr>
        <a:xfrm>
          <a:off x="567426" y="1563014"/>
          <a:ext cx="1042009" cy="10420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50000"/>
              <a:hueOff val="136113"/>
              <a:satOff val="13007"/>
              <a:lumOff val="184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772034-29C1-41A8-830B-384A05CF4002}">
      <dsp:nvSpPr>
        <dsp:cNvPr id="0" name=""/>
        <dsp:cNvSpPr/>
      </dsp:nvSpPr>
      <dsp:spPr>
        <a:xfrm>
          <a:off x="1088431" y="2917843"/>
          <a:ext cx="10458157" cy="833607"/>
        </a:xfrm>
        <a:prstGeom prst="rect">
          <a:avLst/>
        </a:prstGeom>
        <a:solidFill>
          <a:schemeClr val="accent3">
            <a:shade val="50000"/>
            <a:hueOff val="272226"/>
            <a:satOff val="26014"/>
            <a:lumOff val="3693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1676" tIns="66040" rIns="66040" bIns="6604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>
              <a:latin typeface="Times New Roman" panose="02020603050405020304" pitchFamily="18" charset="0"/>
              <a:cs typeface="Times New Roman" panose="02020603050405020304" pitchFamily="18" charset="0"/>
            </a:rPr>
            <a:t>Marokash aholisi bosqinchilarga qarshi muvaffaqiyatli qarshilik ko‘rsatdi.</a:t>
          </a:r>
          <a:endParaRPr lang="ru-RU" sz="2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88431" y="2917843"/>
        <a:ext cx="10458157" cy="833607"/>
      </dsp:txXfrm>
    </dsp:sp>
    <dsp:sp modelId="{996F907D-AB4C-4950-AD05-8B343396C3B1}">
      <dsp:nvSpPr>
        <dsp:cNvPr id="0" name=""/>
        <dsp:cNvSpPr/>
      </dsp:nvSpPr>
      <dsp:spPr>
        <a:xfrm>
          <a:off x="567426" y="2813642"/>
          <a:ext cx="1042009" cy="10420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50000"/>
              <a:hueOff val="272226"/>
              <a:satOff val="26014"/>
              <a:lumOff val="3693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825C05-BEBF-4F45-817E-B62E7F5D9D50}">
      <dsp:nvSpPr>
        <dsp:cNvPr id="0" name=""/>
        <dsp:cNvSpPr/>
      </dsp:nvSpPr>
      <dsp:spPr>
        <a:xfrm>
          <a:off x="610504" y="4168472"/>
          <a:ext cx="10936084" cy="833607"/>
        </a:xfrm>
        <a:prstGeom prst="rect">
          <a:avLst/>
        </a:prstGeom>
        <a:solidFill>
          <a:schemeClr val="accent3">
            <a:shade val="50000"/>
            <a:hueOff val="136113"/>
            <a:satOff val="13007"/>
            <a:lumOff val="184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1676" tIns="66040" rIns="66040" bIns="6604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Fransiya</a:t>
          </a:r>
          <a:r>
            <a:rPr lang="en-US" sz="2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Hind </a:t>
          </a:r>
          <a:r>
            <a:rPr lang="en-US" sz="2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okeanida</a:t>
          </a:r>
          <a:r>
            <a:rPr lang="en-US" sz="2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joylashgan</a:t>
          </a:r>
          <a:r>
            <a:rPr lang="en-US" sz="2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Madagaskarni</a:t>
          </a:r>
          <a:r>
            <a:rPr lang="en-US" sz="2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bosib</a:t>
          </a:r>
          <a:r>
            <a:rPr lang="en-US" sz="2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olishda</a:t>
          </a:r>
          <a:r>
            <a:rPr lang="en-US" sz="2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omadsizlikka</a:t>
          </a:r>
          <a:r>
            <a:rPr lang="en-US" sz="2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uchradi</a:t>
          </a:r>
          <a:r>
            <a:rPr lang="en-US" sz="2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10504" y="4168472"/>
        <a:ext cx="10936084" cy="833607"/>
      </dsp:txXfrm>
    </dsp:sp>
    <dsp:sp modelId="{577536EC-390E-40AC-9879-6D12D3D5B25A}">
      <dsp:nvSpPr>
        <dsp:cNvPr id="0" name=""/>
        <dsp:cNvSpPr/>
      </dsp:nvSpPr>
      <dsp:spPr>
        <a:xfrm>
          <a:off x="89500" y="4064271"/>
          <a:ext cx="1042009" cy="10420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50000"/>
              <a:hueOff val="136113"/>
              <a:satOff val="13007"/>
              <a:lumOff val="184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56A891-06B0-431B-823D-015A008C6979}">
      <dsp:nvSpPr>
        <dsp:cNvPr id="0" name=""/>
        <dsp:cNvSpPr/>
      </dsp:nvSpPr>
      <dsp:spPr>
        <a:xfrm>
          <a:off x="290726" y="2169"/>
          <a:ext cx="3093901" cy="154695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O‘quvchilar</a:t>
          </a:r>
          <a:r>
            <a:rPr lang="en-US" sz="26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6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ikki</a:t>
          </a:r>
          <a:r>
            <a:rPr lang="en-US" sz="26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6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guruhga</a:t>
          </a:r>
          <a:r>
            <a:rPr lang="en-US" sz="26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6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bo‘linadi</a:t>
          </a:r>
          <a:r>
            <a:rPr lang="en-US" sz="26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6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sz="26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6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savol</a:t>
          </a:r>
          <a:r>
            <a:rPr lang="en-US" sz="26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6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o‘rtaga</a:t>
          </a:r>
          <a:r>
            <a:rPr lang="en-US" sz="26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6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tashlanadi</a:t>
          </a:r>
          <a:r>
            <a:rPr lang="en-US" sz="26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6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36035" y="47478"/>
        <a:ext cx="3003283" cy="1456332"/>
      </dsp:txXfrm>
    </dsp:sp>
    <dsp:sp modelId="{A73B6399-0055-41A3-A540-7595A0B6484A}">
      <dsp:nvSpPr>
        <dsp:cNvPr id="0" name=""/>
        <dsp:cNvSpPr/>
      </dsp:nvSpPr>
      <dsp:spPr>
        <a:xfrm>
          <a:off x="600116" y="1549120"/>
          <a:ext cx="309390" cy="11602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60213"/>
              </a:lnTo>
              <a:lnTo>
                <a:pt x="309390" y="1160213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3857B5-1648-4AD6-AED2-CB35CEF0063A}">
      <dsp:nvSpPr>
        <dsp:cNvPr id="0" name=""/>
        <dsp:cNvSpPr/>
      </dsp:nvSpPr>
      <dsp:spPr>
        <a:xfrm>
          <a:off x="909506" y="1935858"/>
          <a:ext cx="2475121" cy="15469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Birinchi</a:t>
          </a:r>
          <a:r>
            <a:rPr lang="en-US" sz="21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1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javob</a:t>
          </a:r>
          <a:r>
            <a:rPr lang="en-US" sz="21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1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topgan</a:t>
          </a:r>
          <a:r>
            <a:rPr lang="en-US" sz="21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1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guruh</a:t>
          </a:r>
          <a:r>
            <a:rPr lang="en-US" sz="21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1-dengiz </a:t>
          </a:r>
          <a:r>
            <a:rPr lang="en-US" sz="21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yulduziga</a:t>
          </a:r>
          <a:r>
            <a:rPr lang="en-US" sz="21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21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keyin</a:t>
          </a:r>
          <a:r>
            <a:rPr lang="en-US" sz="21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1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ikkinchisiga</a:t>
          </a:r>
          <a:r>
            <a:rPr lang="en-US" sz="21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1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o‘tadi</a:t>
          </a:r>
          <a:r>
            <a:rPr lang="en-US" sz="21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endParaRPr lang="ru-RU" sz="21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54815" y="1981167"/>
        <a:ext cx="2384503" cy="1456332"/>
      </dsp:txXfrm>
    </dsp:sp>
    <dsp:sp modelId="{5D657A79-3D3B-4583-9567-F73907F0BEDB}">
      <dsp:nvSpPr>
        <dsp:cNvPr id="0" name=""/>
        <dsp:cNvSpPr/>
      </dsp:nvSpPr>
      <dsp:spPr>
        <a:xfrm>
          <a:off x="600116" y="1549120"/>
          <a:ext cx="309390" cy="30939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93901"/>
              </a:lnTo>
              <a:lnTo>
                <a:pt x="309390" y="3093901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2AD986-17CC-4F93-956B-5E12A001A961}">
      <dsp:nvSpPr>
        <dsp:cNvPr id="0" name=""/>
        <dsp:cNvSpPr/>
      </dsp:nvSpPr>
      <dsp:spPr>
        <a:xfrm>
          <a:off x="909506" y="3869546"/>
          <a:ext cx="2475121" cy="15469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-1355717"/>
              <a:satOff val="-750"/>
              <a:lumOff val="-902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Birinchi</a:t>
          </a:r>
          <a:r>
            <a:rPr lang="en-US" sz="21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1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bo‘lib</a:t>
          </a:r>
          <a:r>
            <a:rPr lang="en-US" sz="21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1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yulduzchalardan</a:t>
          </a:r>
          <a:r>
            <a:rPr lang="en-US" sz="21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1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o‘tgan</a:t>
          </a:r>
          <a:r>
            <a:rPr lang="en-US" sz="21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1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guruh</a:t>
          </a:r>
          <a:r>
            <a:rPr lang="en-US" sz="21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1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marvaridni</a:t>
          </a:r>
          <a:r>
            <a:rPr lang="en-US" sz="21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1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oladi</a:t>
          </a:r>
          <a:r>
            <a:rPr lang="en-US" sz="21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1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sz="21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1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g‘olib</a:t>
          </a:r>
          <a:r>
            <a:rPr lang="en-US" sz="21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1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bo‘ladi</a:t>
          </a:r>
          <a:endParaRPr lang="ru-RU" sz="21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54815" y="3914855"/>
        <a:ext cx="2384503" cy="145633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64A3C7-86BA-4EA9-9596-62B4404C674F}">
      <dsp:nvSpPr>
        <dsp:cNvPr id="0" name=""/>
        <dsp:cNvSpPr/>
      </dsp:nvSpPr>
      <dsp:spPr>
        <a:xfrm rot="5400000">
          <a:off x="-111016" y="115991"/>
          <a:ext cx="740109" cy="518076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*</a:t>
          </a:r>
          <a:endParaRPr lang="ru-RU" sz="1800" kern="1200" dirty="0">
            <a:solidFill>
              <a:schemeClr val="tx2">
                <a:lumMod val="60000"/>
                <a:lumOff val="4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" y="264012"/>
        <a:ext cx="518076" cy="222033"/>
      </dsp:txXfrm>
    </dsp:sp>
    <dsp:sp modelId="{CEB53FE1-7939-440E-B5F8-3762A9EBC081}">
      <dsp:nvSpPr>
        <dsp:cNvPr id="0" name=""/>
        <dsp:cNvSpPr/>
      </dsp:nvSpPr>
      <dsp:spPr>
        <a:xfrm rot="5400000">
          <a:off x="4082376" y="-3559324"/>
          <a:ext cx="481324" cy="760992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XIX </a:t>
          </a:r>
          <a:r>
            <a:rPr lang="en-US" sz="18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asrda</a:t>
          </a:r>
          <a:r>
            <a:rPr lang="en-US" sz="18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Afrikaning</a:t>
          </a:r>
          <a:r>
            <a:rPr lang="en-US" sz="18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qaysi</a:t>
          </a:r>
          <a:r>
            <a:rPr lang="en-US" sz="18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davlatlarida</a:t>
          </a:r>
          <a:r>
            <a:rPr lang="en-US" sz="18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feodal</a:t>
          </a:r>
          <a:r>
            <a:rPr lang="en-US" sz="18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monarxiya</a:t>
          </a:r>
          <a:r>
            <a:rPr lang="en-US" sz="18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qaror</a:t>
          </a:r>
          <a:r>
            <a:rPr lang="en-US" sz="18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topgan</a:t>
          </a:r>
          <a:r>
            <a:rPr lang="en-US" sz="18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edi</a:t>
          </a:r>
          <a:r>
            <a:rPr lang="en-US" sz="18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  <a:endParaRPr lang="ru-RU" sz="1800" kern="1200" dirty="0">
            <a:solidFill>
              <a:schemeClr val="tx2">
                <a:lumMod val="60000"/>
                <a:lumOff val="4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518077" y="28471"/>
        <a:ext cx="7586427" cy="434332"/>
      </dsp:txXfrm>
    </dsp:sp>
    <dsp:sp modelId="{F8667797-E4CA-407C-8129-79D9D64DA98F}">
      <dsp:nvSpPr>
        <dsp:cNvPr id="0" name=""/>
        <dsp:cNvSpPr/>
      </dsp:nvSpPr>
      <dsp:spPr>
        <a:xfrm rot="5400000">
          <a:off x="-111016" y="782935"/>
          <a:ext cx="740109" cy="518076"/>
        </a:xfrm>
        <a:prstGeom prst="chevron">
          <a:avLst/>
        </a:prstGeom>
        <a:solidFill>
          <a:schemeClr val="accent4">
            <a:hueOff val="363224"/>
            <a:satOff val="110"/>
            <a:lumOff val="28"/>
            <a:alphaOff val="0"/>
          </a:schemeClr>
        </a:solidFill>
        <a:ln w="12700" cap="flat" cmpd="sng" algn="ctr">
          <a:solidFill>
            <a:schemeClr val="accent4">
              <a:hueOff val="363224"/>
              <a:satOff val="110"/>
              <a:lumOff val="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*</a:t>
          </a:r>
          <a:endParaRPr lang="ru-RU" sz="1800" kern="1200" dirty="0">
            <a:solidFill>
              <a:schemeClr val="tx2">
                <a:lumMod val="60000"/>
                <a:lumOff val="4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" y="930956"/>
        <a:ext cx="518076" cy="222033"/>
      </dsp:txXfrm>
    </dsp:sp>
    <dsp:sp modelId="{BD698908-28D2-47A7-B3CC-A7D83FF2553D}">
      <dsp:nvSpPr>
        <dsp:cNvPr id="0" name=""/>
        <dsp:cNvSpPr/>
      </dsp:nvSpPr>
      <dsp:spPr>
        <a:xfrm rot="5400000">
          <a:off x="4082502" y="-2892507"/>
          <a:ext cx="481071" cy="760992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363224"/>
              <a:satOff val="110"/>
              <a:lumOff val="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Eng</a:t>
          </a:r>
          <a:r>
            <a:rPr lang="en-US" sz="18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muhim</a:t>
          </a:r>
          <a:r>
            <a:rPr lang="en-US" sz="18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qul</a:t>
          </a:r>
          <a:r>
            <a:rPr lang="en-US" sz="18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savdosi</a:t>
          </a:r>
          <a:r>
            <a:rPr lang="en-US" sz="18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bazalari</a:t>
          </a:r>
          <a:r>
            <a:rPr lang="en-US" sz="18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bo‘lgan</a:t>
          </a:r>
          <a:r>
            <a:rPr lang="en-US" sz="18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Angola </a:t>
          </a:r>
          <a:r>
            <a:rPr lang="en-US" sz="18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sz="18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Mozambik</a:t>
          </a:r>
          <a:r>
            <a:rPr lang="en-US" sz="18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qaysi</a:t>
          </a:r>
          <a:r>
            <a:rPr lang="en-US" sz="18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davlat</a:t>
          </a:r>
          <a:r>
            <a:rPr lang="en-US" sz="18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mustamlakasi</a:t>
          </a:r>
          <a:r>
            <a:rPr lang="en-US" sz="18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edi</a:t>
          </a:r>
          <a:r>
            <a:rPr lang="en-US" sz="18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  <a:endParaRPr lang="ru-RU" sz="1800" kern="1200" dirty="0">
            <a:solidFill>
              <a:schemeClr val="tx2">
                <a:lumMod val="60000"/>
                <a:lumOff val="4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518076" y="695403"/>
        <a:ext cx="7586439" cy="434103"/>
      </dsp:txXfrm>
    </dsp:sp>
    <dsp:sp modelId="{BEBCE166-5856-4FF1-8F72-999D9D99434B}">
      <dsp:nvSpPr>
        <dsp:cNvPr id="0" name=""/>
        <dsp:cNvSpPr/>
      </dsp:nvSpPr>
      <dsp:spPr>
        <a:xfrm rot="5400000">
          <a:off x="-111016" y="1449879"/>
          <a:ext cx="740109" cy="518076"/>
        </a:xfrm>
        <a:prstGeom prst="chevron">
          <a:avLst/>
        </a:prstGeom>
        <a:solidFill>
          <a:schemeClr val="accent4">
            <a:hueOff val="726448"/>
            <a:satOff val="221"/>
            <a:lumOff val="56"/>
            <a:alphaOff val="0"/>
          </a:schemeClr>
        </a:solidFill>
        <a:ln w="12700" cap="flat" cmpd="sng" algn="ctr">
          <a:solidFill>
            <a:schemeClr val="accent4">
              <a:hueOff val="726448"/>
              <a:satOff val="221"/>
              <a:lumOff val="5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*</a:t>
          </a:r>
          <a:endParaRPr lang="ru-RU" sz="1800" kern="1200" dirty="0">
            <a:solidFill>
              <a:schemeClr val="tx2">
                <a:lumMod val="60000"/>
                <a:lumOff val="4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" y="1597900"/>
        <a:ext cx="518076" cy="222033"/>
      </dsp:txXfrm>
    </dsp:sp>
    <dsp:sp modelId="{45A5FB9E-0E12-4A32-B3D7-08B9BF48ACA8}">
      <dsp:nvSpPr>
        <dsp:cNvPr id="0" name=""/>
        <dsp:cNvSpPr/>
      </dsp:nvSpPr>
      <dsp:spPr>
        <a:xfrm rot="5400000">
          <a:off x="4082502" y="-2225563"/>
          <a:ext cx="481071" cy="760992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726448"/>
              <a:satOff val="221"/>
              <a:lumOff val="5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XIX </a:t>
          </a:r>
          <a:r>
            <a:rPr lang="en-US" sz="18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asr</a:t>
          </a:r>
          <a:r>
            <a:rPr lang="en-US" sz="18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oxiriga</a:t>
          </a:r>
          <a:r>
            <a:rPr lang="en-US" sz="18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kelib</a:t>
          </a:r>
          <a:r>
            <a:rPr lang="en-US" sz="18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Afrika </a:t>
          </a:r>
          <a:r>
            <a:rPr lang="en-US" sz="18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hududining</a:t>
          </a:r>
          <a:r>
            <a:rPr lang="en-US" sz="18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nechchi</a:t>
          </a:r>
          <a:r>
            <a:rPr lang="en-US" sz="18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foizi</a:t>
          </a:r>
          <a:r>
            <a:rPr lang="en-US" sz="18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mustamlakachilar</a:t>
          </a:r>
          <a:r>
            <a:rPr lang="en-US" sz="18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qo‘liga</a:t>
          </a:r>
          <a:r>
            <a:rPr lang="en-US" sz="18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o‘tdi</a:t>
          </a:r>
          <a:r>
            <a:rPr lang="en-US" sz="18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  <a:endParaRPr lang="ru-RU" sz="1800" kern="1200" dirty="0">
            <a:solidFill>
              <a:schemeClr val="tx2">
                <a:lumMod val="60000"/>
                <a:lumOff val="4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518076" y="1362347"/>
        <a:ext cx="7586439" cy="434103"/>
      </dsp:txXfrm>
    </dsp:sp>
    <dsp:sp modelId="{DE2218AC-B455-4693-8F8C-34F9AE623403}">
      <dsp:nvSpPr>
        <dsp:cNvPr id="0" name=""/>
        <dsp:cNvSpPr/>
      </dsp:nvSpPr>
      <dsp:spPr>
        <a:xfrm rot="5400000">
          <a:off x="-111016" y="2116823"/>
          <a:ext cx="740109" cy="518076"/>
        </a:xfrm>
        <a:prstGeom prst="chevron">
          <a:avLst/>
        </a:prstGeom>
        <a:solidFill>
          <a:schemeClr val="accent4">
            <a:hueOff val="1089672"/>
            <a:satOff val="331"/>
            <a:lumOff val="84"/>
            <a:alphaOff val="0"/>
          </a:schemeClr>
        </a:solidFill>
        <a:ln w="12700" cap="flat" cmpd="sng" algn="ctr">
          <a:solidFill>
            <a:schemeClr val="accent4">
              <a:hueOff val="1089672"/>
              <a:satOff val="331"/>
              <a:lumOff val="8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*</a:t>
          </a:r>
          <a:endParaRPr lang="ru-RU" sz="1800" kern="1200" dirty="0">
            <a:solidFill>
              <a:schemeClr val="tx2">
                <a:lumMod val="60000"/>
                <a:lumOff val="4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" y="2264844"/>
        <a:ext cx="518076" cy="222033"/>
      </dsp:txXfrm>
    </dsp:sp>
    <dsp:sp modelId="{CB140933-966B-4B98-9D49-8FBB22AC2795}">
      <dsp:nvSpPr>
        <dsp:cNvPr id="0" name=""/>
        <dsp:cNvSpPr/>
      </dsp:nvSpPr>
      <dsp:spPr>
        <a:xfrm rot="5400000">
          <a:off x="4082502" y="-1558619"/>
          <a:ext cx="481071" cy="760992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1089672"/>
              <a:satOff val="331"/>
              <a:lumOff val="8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Qaysi</a:t>
          </a:r>
          <a:r>
            <a:rPr lang="en-US" sz="18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yili</a:t>
          </a:r>
          <a:r>
            <a:rPr lang="en-US" sz="18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AQSHda</a:t>
          </a:r>
          <a:r>
            <a:rPr lang="en-US" sz="18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erkinlikka</a:t>
          </a:r>
          <a:r>
            <a:rPr lang="en-US" sz="18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erishgan</a:t>
          </a:r>
          <a:r>
            <a:rPr lang="en-US" sz="18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qora</a:t>
          </a:r>
          <a:r>
            <a:rPr lang="en-US" sz="18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tanli</a:t>
          </a:r>
          <a:r>
            <a:rPr lang="en-US" sz="18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qullarni</a:t>
          </a:r>
          <a:r>
            <a:rPr lang="en-US" sz="18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Afrikaga</a:t>
          </a:r>
          <a:r>
            <a:rPr lang="en-US" sz="18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joylashtirish</a:t>
          </a:r>
          <a:r>
            <a:rPr lang="en-US" sz="18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harakati</a:t>
          </a:r>
          <a:r>
            <a:rPr lang="en-US" sz="18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boshlandi</a:t>
          </a:r>
          <a:r>
            <a:rPr lang="en-US" sz="18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  <a:endParaRPr lang="ru-RU" sz="1800" kern="1200" dirty="0">
            <a:solidFill>
              <a:schemeClr val="tx2">
                <a:lumMod val="60000"/>
                <a:lumOff val="4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518076" y="2029291"/>
        <a:ext cx="7586439" cy="434103"/>
      </dsp:txXfrm>
    </dsp:sp>
    <dsp:sp modelId="{1C5F375B-0B25-43A1-A816-1A34D660B975}">
      <dsp:nvSpPr>
        <dsp:cNvPr id="0" name=""/>
        <dsp:cNvSpPr/>
      </dsp:nvSpPr>
      <dsp:spPr>
        <a:xfrm rot="5400000">
          <a:off x="-111016" y="2783766"/>
          <a:ext cx="740109" cy="518076"/>
        </a:xfrm>
        <a:prstGeom prst="chevron">
          <a:avLst/>
        </a:prstGeom>
        <a:solidFill>
          <a:schemeClr val="accent4">
            <a:hueOff val="1452895"/>
            <a:satOff val="441"/>
            <a:lumOff val="112"/>
            <a:alphaOff val="0"/>
          </a:schemeClr>
        </a:solidFill>
        <a:ln w="12700" cap="flat" cmpd="sng" algn="ctr">
          <a:solidFill>
            <a:schemeClr val="accent4">
              <a:hueOff val="1452895"/>
              <a:satOff val="441"/>
              <a:lumOff val="11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*</a:t>
          </a:r>
          <a:endParaRPr lang="ru-RU" sz="1800" kern="1200" dirty="0">
            <a:solidFill>
              <a:schemeClr val="tx2">
                <a:lumMod val="60000"/>
                <a:lumOff val="4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" y="2931787"/>
        <a:ext cx="518076" cy="222033"/>
      </dsp:txXfrm>
    </dsp:sp>
    <dsp:sp modelId="{F56289D6-6A21-4B54-B22E-CE666F61187A}">
      <dsp:nvSpPr>
        <dsp:cNvPr id="0" name=""/>
        <dsp:cNvSpPr/>
      </dsp:nvSpPr>
      <dsp:spPr>
        <a:xfrm rot="5400000">
          <a:off x="4082502" y="-891675"/>
          <a:ext cx="481071" cy="760992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1452895"/>
              <a:satOff val="441"/>
              <a:lumOff val="11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Nima</a:t>
          </a:r>
          <a:r>
            <a:rPr lang="en-US" sz="18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sababdan</a:t>
          </a:r>
          <a:r>
            <a:rPr lang="en-US" sz="18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sobiq</a:t>
          </a:r>
          <a:r>
            <a:rPr lang="en-US" sz="18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qullar</a:t>
          </a:r>
          <a:r>
            <a:rPr lang="en-US" sz="18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joylashtirilgan</a:t>
          </a:r>
          <a:r>
            <a:rPr lang="en-US" sz="18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manzilgoh</a:t>
          </a:r>
          <a:r>
            <a:rPr lang="en-US" sz="18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Monroviya</a:t>
          </a:r>
          <a:r>
            <a:rPr lang="en-US" sz="18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deb </a:t>
          </a:r>
          <a:r>
            <a:rPr lang="en-US" sz="18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atalgan</a:t>
          </a:r>
          <a:r>
            <a:rPr lang="en-US" sz="18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  <a:endParaRPr lang="ru-RU" sz="1800" kern="1200" dirty="0">
            <a:solidFill>
              <a:schemeClr val="tx2">
                <a:lumMod val="60000"/>
                <a:lumOff val="4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518076" y="2696235"/>
        <a:ext cx="7586439" cy="434103"/>
      </dsp:txXfrm>
    </dsp:sp>
    <dsp:sp modelId="{59430750-C961-4DC7-A7CC-7CD1B36CA7C6}">
      <dsp:nvSpPr>
        <dsp:cNvPr id="0" name=""/>
        <dsp:cNvSpPr/>
      </dsp:nvSpPr>
      <dsp:spPr>
        <a:xfrm rot="5400000">
          <a:off x="-111016" y="3450710"/>
          <a:ext cx="740109" cy="518076"/>
        </a:xfrm>
        <a:prstGeom prst="chevron">
          <a:avLst/>
        </a:prstGeom>
        <a:solidFill>
          <a:schemeClr val="accent4">
            <a:hueOff val="1816119"/>
            <a:satOff val="551"/>
            <a:lumOff val="140"/>
            <a:alphaOff val="0"/>
          </a:schemeClr>
        </a:solidFill>
        <a:ln w="12700" cap="flat" cmpd="sng" algn="ctr">
          <a:solidFill>
            <a:schemeClr val="accent4">
              <a:hueOff val="1816119"/>
              <a:satOff val="551"/>
              <a:lumOff val="14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*</a:t>
          </a:r>
          <a:endParaRPr lang="ru-RU" sz="1800" kern="1200" dirty="0">
            <a:solidFill>
              <a:schemeClr val="tx2">
                <a:lumMod val="60000"/>
                <a:lumOff val="4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" y="3598731"/>
        <a:ext cx="518076" cy="222033"/>
      </dsp:txXfrm>
    </dsp:sp>
    <dsp:sp modelId="{AAF1BCC6-7B10-4C3D-9D69-796ED77A657B}">
      <dsp:nvSpPr>
        <dsp:cNvPr id="0" name=""/>
        <dsp:cNvSpPr/>
      </dsp:nvSpPr>
      <dsp:spPr>
        <a:xfrm rot="5400000">
          <a:off x="4082502" y="-224731"/>
          <a:ext cx="481071" cy="760992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1816119"/>
              <a:satOff val="551"/>
              <a:lumOff val="14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“Bur” </a:t>
          </a:r>
          <a:r>
            <a:rPr lang="en-US" sz="18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so‘zi</a:t>
          </a:r>
          <a:r>
            <a:rPr lang="en-US" sz="18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nimani</a:t>
          </a:r>
          <a:r>
            <a:rPr lang="en-US" sz="18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anglatar</a:t>
          </a:r>
          <a:r>
            <a:rPr lang="en-US" sz="18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edi</a:t>
          </a:r>
          <a:r>
            <a:rPr lang="en-US" sz="18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  <a:endParaRPr lang="ru-RU" sz="1800" kern="1200" dirty="0">
            <a:solidFill>
              <a:schemeClr val="tx2">
                <a:lumMod val="60000"/>
                <a:lumOff val="4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518076" y="3363179"/>
        <a:ext cx="7586439" cy="434103"/>
      </dsp:txXfrm>
    </dsp:sp>
    <dsp:sp modelId="{6F7866B9-AE76-4196-A6D2-74DC5D0F680B}">
      <dsp:nvSpPr>
        <dsp:cNvPr id="0" name=""/>
        <dsp:cNvSpPr/>
      </dsp:nvSpPr>
      <dsp:spPr>
        <a:xfrm rot="5400000">
          <a:off x="-111016" y="4117654"/>
          <a:ext cx="740109" cy="518076"/>
        </a:xfrm>
        <a:prstGeom prst="chevron">
          <a:avLst/>
        </a:prstGeom>
        <a:solidFill>
          <a:schemeClr val="accent4">
            <a:hueOff val="2179343"/>
            <a:satOff val="662"/>
            <a:lumOff val="168"/>
            <a:alphaOff val="0"/>
          </a:schemeClr>
        </a:solidFill>
        <a:ln w="12700" cap="flat" cmpd="sng" algn="ctr">
          <a:solidFill>
            <a:schemeClr val="accent4">
              <a:hueOff val="2179343"/>
              <a:satOff val="662"/>
              <a:lumOff val="16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*</a:t>
          </a:r>
          <a:endParaRPr lang="ru-RU" sz="1800" kern="1200" dirty="0">
            <a:solidFill>
              <a:schemeClr val="tx2">
                <a:lumMod val="60000"/>
                <a:lumOff val="4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" y="4265675"/>
        <a:ext cx="518076" cy="222033"/>
      </dsp:txXfrm>
    </dsp:sp>
    <dsp:sp modelId="{F566F7C2-4EC2-410B-9F98-FB59C955E742}">
      <dsp:nvSpPr>
        <dsp:cNvPr id="0" name=""/>
        <dsp:cNvSpPr/>
      </dsp:nvSpPr>
      <dsp:spPr>
        <a:xfrm rot="5400000">
          <a:off x="4082502" y="442212"/>
          <a:ext cx="481071" cy="760992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2179343"/>
              <a:satOff val="662"/>
              <a:lumOff val="16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Madagaskar</a:t>
          </a:r>
          <a:r>
            <a:rPr lang="en-US" sz="18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qaysi</a:t>
          </a:r>
          <a:r>
            <a:rPr lang="en-US" sz="18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hududda</a:t>
          </a:r>
          <a:r>
            <a:rPr lang="en-US" sz="18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joylashgan</a:t>
          </a:r>
          <a:r>
            <a:rPr lang="en-US" sz="18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  <a:endParaRPr lang="ru-RU" sz="1800" kern="1200" dirty="0">
            <a:solidFill>
              <a:schemeClr val="tx2">
                <a:lumMod val="60000"/>
                <a:lumOff val="4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518076" y="4030122"/>
        <a:ext cx="7586439" cy="434103"/>
      </dsp:txXfrm>
    </dsp:sp>
    <dsp:sp modelId="{8736AEB8-32FE-4DB6-8D0D-80DAC99A2FF1}">
      <dsp:nvSpPr>
        <dsp:cNvPr id="0" name=""/>
        <dsp:cNvSpPr/>
      </dsp:nvSpPr>
      <dsp:spPr>
        <a:xfrm rot="5400000">
          <a:off x="-111016" y="4784598"/>
          <a:ext cx="740109" cy="518076"/>
        </a:xfrm>
        <a:prstGeom prst="chevron">
          <a:avLst/>
        </a:prstGeom>
        <a:solidFill>
          <a:schemeClr val="accent4">
            <a:hueOff val="2542567"/>
            <a:satOff val="772"/>
            <a:lumOff val="196"/>
            <a:alphaOff val="0"/>
          </a:schemeClr>
        </a:solidFill>
        <a:ln w="12700" cap="flat" cmpd="sng" algn="ctr">
          <a:solidFill>
            <a:schemeClr val="accent4">
              <a:hueOff val="2542567"/>
              <a:satOff val="772"/>
              <a:lumOff val="19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*</a:t>
          </a:r>
          <a:endParaRPr lang="ru-RU" sz="1800" kern="1200" dirty="0">
            <a:solidFill>
              <a:schemeClr val="tx2">
                <a:lumMod val="60000"/>
                <a:lumOff val="4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" y="4932619"/>
        <a:ext cx="518076" cy="222033"/>
      </dsp:txXfrm>
    </dsp:sp>
    <dsp:sp modelId="{E745019D-C68D-4458-9CEE-3930FC5B9B17}">
      <dsp:nvSpPr>
        <dsp:cNvPr id="0" name=""/>
        <dsp:cNvSpPr/>
      </dsp:nvSpPr>
      <dsp:spPr>
        <a:xfrm rot="5400000">
          <a:off x="4082502" y="1109156"/>
          <a:ext cx="481071" cy="760992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2542567"/>
              <a:satOff val="772"/>
              <a:lumOff val="19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Jazoirliklar</a:t>
          </a:r>
          <a:r>
            <a:rPr lang="en-US" sz="18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yo‘lboshchisi</a:t>
          </a:r>
          <a:r>
            <a:rPr lang="en-US" sz="18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Abdulqodir</a:t>
          </a:r>
          <a:r>
            <a:rPr lang="en-US" sz="18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qachon</a:t>
          </a:r>
          <a:r>
            <a:rPr lang="en-US" sz="18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halok</a:t>
          </a:r>
          <a:r>
            <a:rPr lang="en-US" sz="18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bo‘ldi</a:t>
          </a:r>
          <a:r>
            <a:rPr lang="en-US" sz="18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  <a:endParaRPr lang="ru-RU" sz="1800" kern="1200" dirty="0">
            <a:solidFill>
              <a:schemeClr val="tx2">
                <a:lumMod val="60000"/>
                <a:lumOff val="4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518076" y="4697066"/>
        <a:ext cx="7586439" cy="4341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SquareAccentList">
  <dgm:title val=""/>
  <dgm:desc val=""/>
  <dgm:catLst>
    <dgm:cat type="list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clrData>
  <dgm:layoutNode name="layout">
    <dgm:varLst>
      <dgm:chMax/>
      <dgm:chPref/>
      <dgm:dir/>
      <dgm:resizeHandles/>
    </dgm:varLst>
    <dgm:choose name="Name0">
      <dgm:if name="Name1" func="var" arg="dir" op="equ" val="norm">
        <dgm:alg type="hierChild">
          <dgm:param type="linDir" val="fromL"/>
          <dgm:param type="vertAlign" val="t"/>
          <dgm:param type="nodeVertAlign" val="t"/>
          <dgm:param type="horzAlign" val="ctr"/>
          <dgm:param type="fallback" val="1D"/>
        </dgm:alg>
      </dgm:if>
      <dgm:else name="Name2">
        <dgm:alg type="hierChild">
          <dgm:param type="linDir" val="fromR"/>
          <dgm:param type="vertAlign" val="t"/>
          <dgm:param type="nodeVertAlign" val="t"/>
          <dgm:param type="horzAlign" val="ctr"/>
          <dgm:param type="fallback" val="1D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Parent" op="equ" val="65"/>
      <dgm:constr type="primFontSz" for="des" forName="Child" op="equ" val="65"/>
      <dgm:constr type="primFontSz" for="des" forName="Child" refType="primFontSz" refFor="des" refForName="Parent" op="lte"/>
      <dgm:constr type="w" for="des" forName="rootComposite" refType="h" refFor="des" refForName="rootComposite" fact="3.0396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 fact="0.5205"/>
      <dgm:constr type="sibSp" refType="w" refFor="des" refForName="rootComposite" fact="0.05"/>
      <dgm:constr type="sp" for="des" forName="root" refType="h" refFor="des" refForName="childComposite" fact="0.2855"/>
    </dgm:constrLst>
    <dgm:ruleLst/>
    <dgm:forEach name="Name3" axis="ch">
      <dgm:forEach name="Name4" axis="self" ptType="node" cnt="1">
        <dgm:layoutNode name="root">
          <dgm:varLst>
            <dgm:chMax/>
            <dgm:chPref/>
          </dgm:varLst>
          <dgm:alg type="hierRoot">
            <dgm:param type="hierAlign" val="tL"/>
          </dgm:alg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5">
              <dgm:if name="Name6" func="var" arg="dir" op="equ" val="norm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l" for="ch" forName="ParentSmallAccent" refType="w" fact="0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if>
              <dgm:else name="Name7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r" for="ch" forName="ParentSmallAccent" refType="w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else>
            </dgm:choose>
            <dgm:ruleLst/>
            <dgm:layoutNode name="ParentAccent" styleLbl="alignNode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SmallAccent" styleLbl="fgAcc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" styleLbl="revTx">
              <dgm:varLst>
                <dgm:chMax/>
                <dgm:chPref val="4"/>
                <dgm:bulletEnabled val="1"/>
              </dgm:varLst>
              <dgm:choose name="Name8">
                <dgm:if name="Name9" func="var" arg="dir" op="equ" val="norm">
                  <dgm:alg type="tx">
                    <dgm:param type="txAnchorVertCh" val="mid"/>
                    <dgm:param type="parTxLTRAlign" val="l"/>
                  </dgm:alg>
                </dgm:if>
                <dgm:else name="Name10">
                  <dgm:alg type="tx">
                    <dgm:param type="txAnchorVertCh" val="mid"/>
                    <dgm:param type="parTxLTR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13">
                    <dgm:if name="Name14" func="var" arg="dir" op="equ" val="norm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l" for="ch" forName="ChildAccent" refType="w" fact="0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l" for="ch" forName="Child" refType="w" fact="0.07"/>
                        <dgm:constr type="t" for="ch" forName="Child" refType="h" fact="0"/>
                      </dgm:constrLst>
                    </dgm:if>
                    <dgm:else name="Name15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r" for="ch" forName="ChildAccent" refType="w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r" for="ch" forName="Child" refType="w" fact="0.93"/>
                        <dgm:constr type="t" for="ch" forName="Child" refType="h" fact="0"/>
                      </dgm:constrLst>
                    </dgm:else>
                  </dgm:choose>
                  <dgm:ruleLst/>
                  <dgm:layoutNode name="ChildAccent" styleLbl="solidFgAcc1">
                    <dgm:alg type="sp"/>
                    <dgm:shape xmlns:r="http://schemas.openxmlformats.org/officeDocument/2006/relationships" type="rect" r:blip="">
                      <dgm:adjLst/>
                    </dgm:shape>
                    <dgm:presOf/>
                  </dgm:layoutNode>
                  <dgm:layoutNode name="Child" styleLbl="revTx">
                    <dgm:varLst>
                      <dgm:chMax val="0"/>
                      <dgm:chPref val="0"/>
                      <dgm:bulletEnabled val="1"/>
                    </dgm:varLst>
                    <dgm:choose name="Name16">
                      <dgm:if name="Name17" func="var" arg="dir" op="equ" val="norm">
                        <dgm:alg type="tx">
                          <dgm:param type="txAnchorVertCh" val="mid"/>
                          <dgm:param type="parTxLTRAlign" val="l"/>
                        </dgm:alg>
                      </dgm:if>
                      <dgm:else name="Name18">
                        <dgm:alg type="tx">
                          <dgm:param type="txAnchorVertCh" val="mid"/>
                          <dgm:param type="parTxLTRAlign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 node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AF045-FEF6-43EA-9CDC-C84FC3F85E9C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F1279-6CE4-4169-83D3-4483097B6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89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449694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75458041-BCC9-4D92-9490-8AF60C00983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05524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9" name="그림 개체 틀 2">
            <a:extLst>
              <a:ext uri="{FF2B5EF4-FFF2-40B4-BE49-F238E27FC236}">
                <a16:creationId xmlns:a16="http://schemas.microsoft.com/office/drawing/2014/main" id="{E26C6D06-6A68-4FCA-8E86-84C6A4BCE960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3603313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2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4" name="그림 개체 틀 2">
            <a:extLst>
              <a:ext uri="{FF2B5EF4-FFF2-40B4-BE49-F238E27FC236}">
                <a16:creationId xmlns:a16="http://schemas.microsoft.com/office/drawing/2014/main" id="{7EA72833-AD93-4833-9A2D-CEDAD0BA74BD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6301102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3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5" name="그림 개체 틀 2">
            <a:extLst>
              <a:ext uri="{FF2B5EF4-FFF2-40B4-BE49-F238E27FC236}">
                <a16:creationId xmlns:a16="http://schemas.microsoft.com/office/drawing/2014/main" id="{E974C75D-D81B-497C-9C4E-F1BB2C01057A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9016308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4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BDDBCD3-13D8-4B61-A324-65F1C4F838CB}"/>
              </a:ext>
            </a:extLst>
          </p:cNvPr>
          <p:cNvSpPr/>
          <p:nvPr userDrawn="1"/>
        </p:nvSpPr>
        <p:spPr>
          <a:xfrm>
            <a:off x="3397776" y="2717708"/>
            <a:ext cx="8794226" cy="240487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27C1F53F-D199-4227-A23E-2B5F143EB982}"/>
              </a:ext>
            </a:extLst>
          </p:cNvPr>
          <p:cNvGrpSpPr/>
          <p:nvPr userDrawn="1"/>
        </p:nvGrpSpPr>
        <p:grpSpPr>
          <a:xfrm>
            <a:off x="733478" y="1571013"/>
            <a:ext cx="2664296" cy="4683693"/>
            <a:chOff x="445712" y="1449040"/>
            <a:chExt cx="2113018" cy="3924176"/>
          </a:xfrm>
        </p:grpSpPr>
        <p:sp>
          <p:nvSpPr>
            <p:cNvPr id="4" name="Rounded Rectangle 4">
              <a:extLst>
                <a:ext uri="{FF2B5EF4-FFF2-40B4-BE49-F238E27FC236}">
                  <a16:creationId xmlns:a16="http://schemas.microsoft.com/office/drawing/2014/main" id="{4B09402C-7E86-41C9-8E37-9EF71EDF1056}"/>
                </a:ext>
              </a:extLst>
            </p:cNvPr>
            <p:cNvSpPr/>
            <p:nvPr userDrawn="1"/>
          </p:nvSpPr>
          <p:spPr>
            <a:xfrm>
              <a:off x="445712" y="1449040"/>
              <a:ext cx="2113018" cy="3924176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5" name="Rectangle 5">
              <a:extLst>
                <a:ext uri="{FF2B5EF4-FFF2-40B4-BE49-F238E27FC236}">
                  <a16:creationId xmlns:a16="http://schemas.microsoft.com/office/drawing/2014/main" id="{41DF11FE-4210-4E1A-AAC1-AD2FF969D36A}"/>
                </a:ext>
              </a:extLst>
            </p:cNvPr>
            <p:cNvSpPr/>
            <p:nvPr userDrawn="1"/>
          </p:nvSpPr>
          <p:spPr>
            <a:xfrm>
              <a:off x="1379920" y="1650572"/>
              <a:ext cx="216024" cy="34350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grpSp>
          <p:nvGrpSpPr>
            <p:cNvPr id="6" name="Group 6">
              <a:extLst>
                <a:ext uri="{FF2B5EF4-FFF2-40B4-BE49-F238E27FC236}">
                  <a16:creationId xmlns:a16="http://schemas.microsoft.com/office/drawing/2014/main" id="{0E578CC1-F58F-4C71-AB27-A73396D54EA3}"/>
                </a:ext>
              </a:extLst>
            </p:cNvPr>
            <p:cNvGrpSpPr/>
            <p:nvPr userDrawn="1"/>
          </p:nvGrpSpPr>
          <p:grpSpPr>
            <a:xfrm>
              <a:off x="1407705" y="5045834"/>
              <a:ext cx="211967" cy="211967"/>
              <a:chOff x="1549420" y="5712364"/>
              <a:chExt cx="312583" cy="312583"/>
            </a:xfrm>
          </p:grpSpPr>
          <p:sp>
            <p:nvSpPr>
              <p:cNvPr id="7" name="Oval 7">
                <a:extLst>
                  <a:ext uri="{FF2B5EF4-FFF2-40B4-BE49-F238E27FC236}">
                    <a16:creationId xmlns:a16="http://schemas.microsoft.com/office/drawing/2014/main" id="{FF38739C-F2ED-4F4B-9A89-B33A3B4C6A37}"/>
                  </a:ext>
                </a:extLst>
              </p:cNvPr>
              <p:cNvSpPr/>
              <p:nvPr userDrawn="1"/>
            </p:nvSpPr>
            <p:spPr>
              <a:xfrm>
                <a:off x="1549420" y="5712364"/>
                <a:ext cx="312583" cy="3125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  <p:sp>
            <p:nvSpPr>
              <p:cNvPr id="8" name="Rounded Rectangle 8">
                <a:extLst>
                  <a:ext uri="{FF2B5EF4-FFF2-40B4-BE49-F238E27FC236}">
                    <a16:creationId xmlns:a16="http://schemas.microsoft.com/office/drawing/2014/main" id="{42258DA3-8567-4D16-9190-D371531398A8}"/>
                  </a:ext>
                </a:extLst>
              </p:cNvPr>
              <p:cNvSpPr/>
              <p:nvPr userDrawn="1"/>
            </p:nvSpPr>
            <p:spPr>
              <a:xfrm>
                <a:off x="1634225" y="5796647"/>
                <a:ext cx="142969" cy="144016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</p:grpSp>
      </p:grp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4BFDD25E-3936-4728-A24A-3CD8211A0ED0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921396" y="1982583"/>
            <a:ext cx="2288460" cy="37530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3ED7D35-2C36-4F32-8052-655C68EBBC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445283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684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4EA604A-1015-4952-8EE1-CCE52EC0E000}"/>
              </a:ext>
            </a:extLst>
          </p:cNvPr>
          <p:cNvGrpSpPr/>
          <p:nvPr userDrawn="1"/>
        </p:nvGrpSpPr>
        <p:grpSpPr>
          <a:xfrm>
            <a:off x="3095065" y="1780189"/>
            <a:ext cx="6001870" cy="3297621"/>
            <a:chOff x="-548507" y="477868"/>
            <a:chExt cx="11570449" cy="6357177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39EEB588-97F3-4BF3-B3B2-294329E14315}"/>
                </a:ext>
              </a:extLst>
            </p:cNvPr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79AC13C8-EB64-4309-9F83-DE884AB194A4}"/>
                </a:ext>
              </a:extLst>
            </p:cNvPr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0A07D5B-242A-465B-B3D3-285BCC724958}"/>
                </a:ext>
              </a:extLst>
            </p:cNvPr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CF5AF579-3200-4645-9B4A-C34A0B00A828}"/>
                </a:ext>
              </a:extLst>
            </p:cNvPr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4BBA6078-E1D1-4C14-AE2A-562D30932050}"/>
                </a:ext>
              </a:extLst>
            </p:cNvPr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0F2DB06-6191-4D99-A246-B0F044EEB6D4}"/>
                </a:ext>
              </a:extLst>
            </p:cNvPr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E0B2AB32-6E87-4708-AD26-26A3474DFD68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44A0B59C-D502-416F-87A9-4FFE2F84014E}"/>
                  </a:ext>
                </a:extLst>
              </p:cNvPr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EDAEF2E-9E44-473D-B13F-ABD8FD196480}"/>
                </a:ext>
              </a:extLst>
            </p:cNvPr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77A63B6A-A2C7-42FA-A975-B2C3DBEA0A1D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425CD56A-8303-4E00-957E-0BF842A3B05F}"/>
                  </a:ext>
                </a:extLst>
              </p:cNvPr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42D482D-A042-4240-A15D-1E65B56B30D2}"/>
                </a:ext>
              </a:extLst>
            </p:cNvPr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736F31BD-D2C3-4C53-B8E6-33C74563614F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3909754" y="1947860"/>
            <a:ext cx="4372493" cy="2669432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600">
                <a:latin typeface="Arial" pitchFamily="34" charset="0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9D8BBD3D-237B-4299-A310-B537C2DF7CA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9649280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96040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0326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75" r:id="rId4"/>
    <p:sldLayoutId id="2147483676" r:id="rId5"/>
    <p:sldLayoutId id="2147483678" r:id="rId6"/>
    <p:sldLayoutId id="2147483680" r:id="rId7"/>
    <p:sldLayoutId id="2147483681" r:id="rId8"/>
    <p:sldLayoutId id="2147483682" r:id="rId9"/>
    <p:sldLayoutId id="2147483684" r:id="rId10"/>
    <p:sldLayoutId id="2147483686" r:id="rId11"/>
    <p:sldLayoutId id="2147483689" r:id="rId12"/>
    <p:sldLayoutId id="2147483687" r:id="rId13"/>
    <p:sldLayoutId id="2147483688" r:id="rId14"/>
    <p:sldLayoutId id="2147483671" r:id="rId15"/>
    <p:sldLayoutId id="2147483672" r:id="rId16"/>
    <p:sldLayoutId id="2147483690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microsoft.com/office/2007/relationships/hdphoto" Target="../media/hdphoto1.wdp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12" Type="http://schemas.microsoft.com/office/2007/relationships/hdphoto" Target="../media/hdphoto6.wdp"/><Relationship Id="rId2" Type="http://schemas.openxmlformats.org/officeDocument/2006/relationships/image" Target="../media/image16.jpg"/><Relationship Id="rId16" Type="http://schemas.microsoft.com/office/2007/relationships/hdphoto" Target="../media/hdphoto8.wdp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11" Type="http://schemas.openxmlformats.org/officeDocument/2006/relationships/image" Target="../media/image21.png"/><Relationship Id="rId5" Type="http://schemas.openxmlformats.org/officeDocument/2006/relationships/image" Target="../media/image18.png"/><Relationship Id="rId15" Type="http://schemas.openxmlformats.org/officeDocument/2006/relationships/image" Target="../media/image23.png"/><Relationship Id="rId10" Type="http://schemas.microsoft.com/office/2007/relationships/hdphoto" Target="../media/hdphoto5.wdp"/><Relationship Id="rId4" Type="http://schemas.microsoft.com/office/2007/relationships/hdphoto" Target="../media/hdphoto2.wdp"/><Relationship Id="rId9" Type="http://schemas.openxmlformats.org/officeDocument/2006/relationships/image" Target="../media/image20.png"/><Relationship Id="rId14" Type="http://schemas.microsoft.com/office/2007/relationships/hdphoto" Target="../media/hdphoto7.wd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7.xml"/><Relationship Id="rId3" Type="http://schemas.openxmlformats.org/officeDocument/2006/relationships/diagramLayout" Target="../diagrams/layout6.xml"/><Relationship Id="rId7" Type="http://schemas.openxmlformats.org/officeDocument/2006/relationships/diagramData" Target="../diagrams/data7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11" Type="http://schemas.microsoft.com/office/2007/relationships/diagramDrawing" Target="../diagrams/drawing7.xml"/><Relationship Id="rId5" Type="http://schemas.openxmlformats.org/officeDocument/2006/relationships/diagramColors" Target="../diagrams/colors6.xml"/><Relationship Id="rId10" Type="http://schemas.openxmlformats.org/officeDocument/2006/relationships/diagramColors" Target="../diagrams/colors7.xml"/><Relationship Id="rId4" Type="http://schemas.openxmlformats.org/officeDocument/2006/relationships/diagramQuickStyle" Target="../diagrams/quickStyle6.xml"/><Relationship Id="rId9" Type="http://schemas.openxmlformats.org/officeDocument/2006/relationships/diagramQuickStyle" Target="../diagrams/quickStyle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5.jpg"/><Relationship Id="rId2" Type="http://schemas.openxmlformats.org/officeDocument/2006/relationships/slide" Target="slide1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9.wdp"/><Relationship Id="rId5" Type="http://schemas.openxmlformats.org/officeDocument/2006/relationships/image" Target="../media/image24.png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0.wdp"/><Relationship Id="rId5" Type="http://schemas.openxmlformats.org/officeDocument/2006/relationships/image" Target="../media/image26.png"/><Relationship Id="rId4" Type="http://schemas.openxmlformats.org/officeDocument/2006/relationships/image" Target="../media/image15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object 77">
            <a:extLst>
              <a:ext uri="{FF2B5EF4-FFF2-40B4-BE49-F238E27FC236}">
                <a16:creationId xmlns:a16="http://schemas.microsoft.com/office/drawing/2014/main" id="{B82F4D61-E44D-4862-A102-E81F45291C57}"/>
              </a:ext>
            </a:extLst>
          </p:cNvPr>
          <p:cNvSpPr/>
          <p:nvPr/>
        </p:nvSpPr>
        <p:spPr>
          <a:xfrm>
            <a:off x="12122530" y="6770972"/>
            <a:ext cx="69445" cy="86660"/>
          </a:xfrm>
          <a:custGeom>
            <a:avLst/>
            <a:gdLst/>
            <a:ahLst/>
            <a:cxnLst/>
            <a:rect l="l" t="t" r="r" b="b"/>
            <a:pathLst>
              <a:path w="53340" h="93979">
                <a:moveTo>
                  <a:pt x="0" y="93941"/>
                </a:moveTo>
                <a:lnTo>
                  <a:pt x="29541" y="41351"/>
                </a:lnTo>
                <a:lnTo>
                  <a:pt x="52465" y="542"/>
                </a:lnTo>
                <a:lnTo>
                  <a:pt x="5277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Прямоугольник 83">
            <a:extLst>
              <a:ext uri="{FF2B5EF4-FFF2-40B4-BE49-F238E27FC236}">
                <a16:creationId xmlns:a16="http://schemas.microsoft.com/office/drawing/2014/main" id="{8B8E927A-089C-4171-9022-BD2A9D02E39A}"/>
              </a:ext>
            </a:extLst>
          </p:cNvPr>
          <p:cNvSpPr/>
          <p:nvPr/>
        </p:nvSpPr>
        <p:spPr>
          <a:xfrm flipV="1">
            <a:off x="2937341" y="3328790"/>
            <a:ext cx="6317316" cy="5639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D728F9BE-CCDD-49BE-84E8-8F333D425691}"/>
              </a:ext>
            </a:extLst>
          </p:cNvPr>
          <p:cNvSpPr txBox="1"/>
          <p:nvPr/>
        </p:nvSpPr>
        <p:spPr>
          <a:xfrm>
            <a:off x="4679403" y="3472819"/>
            <a:ext cx="28331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881" algn="ctr" defTabSz="1935419">
              <a:spcBef>
                <a:spcPts val="241"/>
              </a:spcBef>
              <a:defRPr/>
            </a:pPr>
            <a:r>
              <a:rPr lang="en-US" sz="2400" kern="0" spc="2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uz-Cyrl-UZ" sz="2400" kern="0" spc="2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z-Latn-UZ" sz="2400" kern="0" spc="2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sinf</a:t>
            </a:r>
            <a:r>
              <a:rPr lang="en-US" sz="2400" kern="0" spc="2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spc="2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Jahon</a:t>
            </a:r>
            <a:r>
              <a:rPr lang="en-US" sz="2400" kern="0" spc="2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spc="2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tarixi</a:t>
            </a:r>
            <a:endParaRPr lang="uz-Cyrl-UZ" sz="2400" kern="0" spc="2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40569ACF-00D5-483A-9942-BF2BD01682B3}"/>
              </a:ext>
            </a:extLst>
          </p:cNvPr>
          <p:cNvSpPr txBox="1"/>
          <p:nvPr/>
        </p:nvSpPr>
        <p:spPr>
          <a:xfrm>
            <a:off x="1656718" y="2697848"/>
            <a:ext cx="887856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1800-1870-YILLARDA AFRIKA XALQLARI</a:t>
            </a:r>
            <a:endParaRPr lang="ru-RU" sz="2800" dirty="0">
              <a:ln w="0"/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4827404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77DC762-6AA7-448D-99BF-5924E05D4C19}"/>
              </a:ext>
            </a:extLst>
          </p:cNvPr>
          <p:cNvSpPr/>
          <p:nvPr/>
        </p:nvSpPr>
        <p:spPr>
          <a:xfrm>
            <a:off x="2905828" y="329521"/>
            <a:ext cx="591614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QIZIQARLI MA’LUMOTLAR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62F12BD-2D74-4CDE-9AF9-DF96592AE990}"/>
              </a:ext>
            </a:extLst>
          </p:cNvPr>
          <p:cNvSpPr txBox="1"/>
          <p:nvPr/>
        </p:nvSpPr>
        <p:spPr>
          <a:xfrm>
            <a:off x="3762728" y="1067691"/>
            <a:ext cx="44839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Afrika 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haqida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nimalarni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bilasiz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4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D3BA85BE-BA30-A9A9-A979-F9B0F64218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0507409"/>
              </p:ext>
            </p:extLst>
          </p:nvPr>
        </p:nvGraphicFramePr>
        <p:xfrm>
          <a:off x="1440072" y="1631061"/>
          <a:ext cx="9357360" cy="4897418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678408">
                  <a:extLst>
                    <a:ext uri="{9D8B030D-6E8A-4147-A177-3AD203B41FA5}">
                      <a16:colId xmlns:a16="http://schemas.microsoft.com/office/drawing/2014/main" val="1918468083"/>
                    </a:ext>
                  </a:extLst>
                </a:gridCol>
                <a:gridCol w="8678952">
                  <a:extLst>
                    <a:ext uri="{9D8B030D-6E8A-4147-A177-3AD203B41FA5}">
                      <a16:colId xmlns:a16="http://schemas.microsoft.com/office/drawing/2014/main" val="4229435050"/>
                    </a:ext>
                  </a:extLst>
                </a:gridCol>
              </a:tblGrid>
              <a:tr h="760881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1.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>
                          <a:solidFill>
                            <a:schemeClr val="tx2"/>
                          </a:solidFill>
                        </a:rPr>
                        <a:t>Janubiy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 Afrika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</a:rPr>
                        <a:t>Respublikasida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</a:rPr>
                        <a:t>qish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</a:rPr>
                        <a:t>juda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</a:rPr>
                        <a:t>sovuq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</a:rPr>
                        <a:t>keladi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. Ammo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</a:rPr>
                        <a:t>hech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</a:rPr>
                        <a:t>qachon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</a:rPr>
                        <a:t>qor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</a:rPr>
                        <a:t>yog‘maydi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.</a:t>
                      </a:r>
                      <a:endParaRPr lang="en-US" sz="18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345318"/>
                  </a:ext>
                </a:extLst>
              </a:tr>
              <a:tr h="1086973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2.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>
                          <a:solidFill>
                            <a:schemeClr val="tx2"/>
                          </a:solidFill>
                        </a:rPr>
                        <a:t>Ma'lumotlarga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</a:rPr>
                        <a:t>qaraganda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,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</a:rPr>
                        <a:t>Pushkinning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</a:rPr>
                        <a:t>ajdodlari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</a:rPr>
                        <a:t>efiopiyalik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</a:rPr>
                        <a:t>bo‘lgan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</a:rPr>
                        <a:t>ekan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.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</a:rPr>
                        <a:t>Shuning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</a:rPr>
                        <a:t>uchunmi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,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</a:rPr>
                        <a:t>efiopiyaliklar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</a:rPr>
                        <a:t>Pushkinni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</a:rPr>
                        <a:t>o‘z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</a:rPr>
                        <a:t>shoiri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</a:rPr>
                        <a:t>sifatida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</a:rPr>
                        <a:t>qadrlaydi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.</a:t>
                      </a:r>
                      <a:endParaRPr lang="en-US" sz="18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9267421"/>
                  </a:ext>
                </a:extLst>
              </a:tr>
              <a:tr h="760881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3.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Eng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</a:rPr>
                        <a:t>pakana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</a:rPr>
                        <a:t>xalqlar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</a:rPr>
                        <a:t>bo‘lmish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</a:rPr>
                        <a:t>pigmeylar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</a:rPr>
                        <a:t>Afrikada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</a:rPr>
                        <a:t>yashaydi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.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</a:rPr>
                        <a:t>Ularning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</a:rPr>
                        <a:t>o‘rtacha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</a:rPr>
                        <a:t>bo‘yi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 135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</a:rPr>
                        <a:t>santimetrga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</a:rPr>
                        <a:t>teng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.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7854528"/>
                  </a:ext>
                </a:extLst>
              </a:tr>
              <a:tr h="760881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4.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Afrika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</a:rPr>
                        <a:t>odamlar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</a:rPr>
                        <a:t>eng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</a:rPr>
                        <a:t>kam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</a:rPr>
                        <a:t>umr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</a:rPr>
                        <a:t>ko‘radigan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</a:rPr>
                        <a:t>qit'a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</a:rPr>
                        <a:t>hisoblanadi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. Bu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</a:rPr>
                        <a:t>yerda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</a:rPr>
                        <a:t>erkaklar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</a:rPr>
                        <a:t>o‘rtacha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 50,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</a:rPr>
                        <a:t>ayollar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 48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</a:rPr>
                        <a:t>yil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</a:rPr>
                        <a:t>umr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</a:rPr>
                        <a:t>ko‘radi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.</a:t>
                      </a:r>
                      <a:endParaRPr lang="en-US" sz="18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4147669"/>
                  </a:ext>
                </a:extLst>
              </a:tr>
              <a:tr h="440829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5.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>
                          <a:solidFill>
                            <a:schemeClr val="tx2"/>
                          </a:solidFill>
                        </a:rPr>
                        <a:t>Jazoirda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</a:rPr>
                        <a:t>g‘alati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</a:rPr>
                        <a:t>bir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</a:rPr>
                        <a:t>ko‘l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 bor.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</a:rPr>
                        <a:t>Ko‘lda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</a:rPr>
                        <a:t>suv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</a:rPr>
                        <a:t>o‘rniga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</a:rPr>
                        <a:t>siyoh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</a:rPr>
                        <a:t>oqadi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.</a:t>
                      </a:r>
                      <a:endParaRPr lang="en-US" sz="18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9698743"/>
                  </a:ext>
                </a:extLst>
              </a:tr>
              <a:tr h="1086973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6.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>
                          <a:solidFill>
                            <a:schemeClr val="tx2"/>
                          </a:solidFill>
                        </a:rPr>
                        <a:t>Afrikada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 «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</a:rPr>
                        <a:t>yalang‘och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</a:rPr>
                        <a:t>yerqazir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» deb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</a:rPr>
                        <a:t>nomlangan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</a:rPr>
                        <a:t>kemiruvchi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</a:rPr>
                        <a:t>yashaydi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.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</a:rPr>
                        <a:t>Uning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</a:rPr>
                        <a:t>to‘qimalari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</a:rPr>
                        <a:t>hech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</a:rPr>
                        <a:t>qachon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</a:rPr>
                        <a:t>qarimaydi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.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</a:rPr>
                        <a:t>Kemiruvchi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</a:rPr>
                        <a:t>o‘rtacha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 70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</a:rPr>
                        <a:t>yil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</a:rPr>
                        <a:t>umr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</a:rPr>
                        <a:t>ko‘radi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.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</a:rPr>
                        <a:t>Tanasi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</a:rPr>
                        <a:t>hech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</a:rPr>
                        <a:t>qanaqangi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</a:rPr>
                        <a:t>og‘riqni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 his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</a:rPr>
                        <a:t>qilmaydi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.</a:t>
                      </a:r>
                      <a:endParaRPr lang="ru-RU" sz="18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91450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0151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0A5A2EA-83A9-44DA-AD27-2C464BDA2C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0228" y="4011872"/>
            <a:ext cx="2798822" cy="2798822"/>
          </a:xfrm>
          <a:prstGeom prst="rect">
            <a:avLst/>
          </a:prstGeom>
        </p:spPr>
      </p:pic>
      <p:cxnSp>
        <p:nvCxnSpPr>
          <p:cNvPr id="4" name="Прямая соединительная линия 3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77DC762-6AA7-448D-99BF-5924E05D4C19}"/>
              </a:ext>
            </a:extLst>
          </p:cNvPr>
          <p:cNvSpPr/>
          <p:nvPr/>
        </p:nvSpPr>
        <p:spPr>
          <a:xfrm>
            <a:off x="2210758" y="71742"/>
            <a:ext cx="772498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O‘tilgan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mavzuni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mustahkamlash</a:t>
            </a:r>
            <a:endParaRPr lang="en-US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(1800 – 1870-yillarda </a:t>
            </a:r>
            <a:r>
              <a:rPr lang="en-US" sz="2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Eron</a:t>
            </a:r>
            <a:r>
              <a:rPr 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Afg‘oniston</a:t>
            </a:r>
            <a:r>
              <a:rPr 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62F12BD-2D74-4CDE-9AF9-DF96592AE990}"/>
              </a:ext>
            </a:extLst>
          </p:cNvPr>
          <p:cNvSpPr txBox="1"/>
          <p:nvPr/>
        </p:nvSpPr>
        <p:spPr>
          <a:xfrm>
            <a:off x="3546587" y="977729"/>
            <a:ext cx="48974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1-topshiriq.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Qaysi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to‘g‘ri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Mulohaza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qiling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1" name="Рисунок 30">
            <a:hlinkClick r:id="rId3" action="ppaction://hlinksldjump"/>
            <a:extLst>
              <a:ext uri="{FF2B5EF4-FFF2-40B4-BE49-F238E27FC236}">
                <a16:creationId xmlns:a16="http://schemas.microsoft.com/office/drawing/2014/main" id="{938B9CCD-C21B-42AF-AE60-8A8ECB0B09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513" b="96482" l="10000" r="90000">
                        <a14:foregroundMark x1="26848" y1="22781" x2="31957" y2="26801"/>
                        <a14:foregroundMark x1="31957" y1="26801" x2="28043" y2="22781"/>
                        <a14:foregroundMark x1="40761" y1="2010" x2="43804" y2="9883"/>
                        <a14:foregroundMark x1="43804" y1="9883" x2="41196" y2="2513"/>
                        <a14:foregroundMark x1="56304" y1="14405" x2="57065" y2="5695"/>
                        <a14:foregroundMark x1="57065" y1="5695" x2="56413" y2="14070"/>
                        <a14:foregroundMark x1="56413" y1="14070" x2="56304" y2="14070"/>
                        <a14:foregroundMark x1="66739" y1="33668" x2="66196" y2="32496"/>
                        <a14:foregroundMark x1="40217" y1="53936" x2="40217" y2="53936"/>
                        <a14:foregroundMark x1="45652" y1="96482" x2="45652" y2="964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5427" y="174817"/>
            <a:ext cx="962912" cy="624846"/>
          </a:xfrm>
          <a:prstGeom prst="rect">
            <a:avLst/>
          </a:prstGeom>
        </p:spPr>
      </p:pic>
      <p:sp>
        <p:nvSpPr>
          <p:cNvPr id="5" name="Шестиугольник 4">
            <a:extLst>
              <a:ext uri="{FF2B5EF4-FFF2-40B4-BE49-F238E27FC236}">
                <a16:creationId xmlns:a16="http://schemas.microsoft.com/office/drawing/2014/main" id="{4AFEBDED-6721-49DE-9BCE-8A33A7992911}"/>
              </a:ext>
            </a:extLst>
          </p:cNvPr>
          <p:cNvSpPr/>
          <p:nvPr/>
        </p:nvSpPr>
        <p:spPr>
          <a:xfrm>
            <a:off x="141947" y="1683595"/>
            <a:ext cx="2444499" cy="2095903"/>
          </a:xfrm>
          <a:prstGeom prst="hexagon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1747-yili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afg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ֹ‘on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qabila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xonlarining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jirg‘asi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abdali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qabilasi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sardori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Mahmudxonni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shoh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deb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e’lon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qildi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Шестиугольник 25">
            <a:extLst>
              <a:ext uri="{FF2B5EF4-FFF2-40B4-BE49-F238E27FC236}">
                <a16:creationId xmlns:a16="http://schemas.microsoft.com/office/drawing/2014/main" id="{6CFCF66C-68CA-43A1-9E33-2E7FD6B59487}"/>
              </a:ext>
            </a:extLst>
          </p:cNvPr>
          <p:cNvSpPr/>
          <p:nvPr/>
        </p:nvSpPr>
        <p:spPr>
          <a:xfrm>
            <a:off x="3165670" y="1677041"/>
            <a:ext cx="2444499" cy="2095846"/>
          </a:xfrm>
          <a:prstGeom prst="hexagon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1747-yili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afg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ֹ‘on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qabila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xonlarining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jirg‘asi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Abdali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qabilasi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sardori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Ahmadxonni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shoh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deb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e’lon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qildi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трелка: вправо 7">
            <a:extLst>
              <a:ext uri="{FF2B5EF4-FFF2-40B4-BE49-F238E27FC236}">
                <a16:creationId xmlns:a16="http://schemas.microsoft.com/office/drawing/2014/main" id="{1F6BE429-BC3E-4692-A972-19F03D2CB6AE}"/>
              </a:ext>
            </a:extLst>
          </p:cNvPr>
          <p:cNvSpPr/>
          <p:nvPr/>
        </p:nvSpPr>
        <p:spPr>
          <a:xfrm>
            <a:off x="2627083" y="2562076"/>
            <a:ext cx="510573" cy="325775"/>
          </a:xfrm>
          <a:prstGeom prst="rightArrow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Шестиугольник 10">
            <a:extLst>
              <a:ext uri="{FF2B5EF4-FFF2-40B4-BE49-F238E27FC236}">
                <a16:creationId xmlns:a16="http://schemas.microsoft.com/office/drawing/2014/main" id="{AF9F9E0D-933E-461B-8327-0AFAE9196E0D}"/>
              </a:ext>
            </a:extLst>
          </p:cNvPr>
          <p:cNvSpPr/>
          <p:nvPr/>
        </p:nvSpPr>
        <p:spPr>
          <a:xfrm>
            <a:off x="3319745" y="4508423"/>
            <a:ext cx="2444499" cy="1972707"/>
          </a:xfrm>
          <a:prstGeom prst="hexagon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1856-yili </a:t>
            </a:r>
            <a:r>
              <a:rPr lang="en-US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Eron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Qandahor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shahrini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bosib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oldi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Шестиугольник 26">
            <a:extLst>
              <a:ext uri="{FF2B5EF4-FFF2-40B4-BE49-F238E27FC236}">
                <a16:creationId xmlns:a16="http://schemas.microsoft.com/office/drawing/2014/main" id="{14EFC9E3-6CA5-4123-BA83-25D522A93234}"/>
              </a:ext>
            </a:extLst>
          </p:cNvPr>
          <p:cNvSpPr/>
          <p:nvPr/>
        </p:nvSpPr>
        <p:spPr>
          <a:xfrm>
            <a:off x="6801724" y="4548018"/>
            <a:ext cx="2444500" cy="1972707"/>
          </a:xfrm>
          <a:prstGeom prst="hexagon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1856-yili </a:t>
            </a:r>
            <a:r>
              <a:rPr lang="en-US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Eron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Hirot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shahrini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bosib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oldi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трелка: вправо 12">
            <a:extLst>
              <a:ext uri="{FF2B5EF4-FFF2-40B4-BE49-F238E27FC236}">
                <a16:creationId xmlns:a16="http://schemas.microsoft.com/office/drawing/2014/main" id="{D6ADA4E9-F86E-44AE-A2D1-89A063D3FEAE}"/>
              </a:ext>
            </a:extLst>
          </p:cNvPr>
          <p:cNvSpPr/>
          <p:nvPr/>
        </p:nvSpPr>
        <p:spPr>
          <a:xfrm>
            <a:off x="6018385" y="5310110"/>
            <a:ext cx="539931" cy="369332"/>
          </a:xfrm>
          <a:prstGeom prst="rightArrow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Шестиугольник 14">
            <a:extLst>
              <a:ext uri="{FF2B5EF4-FFF2-40B4-BE49-F238E27FC236}">
                <a16:creationId xmlns:a16="http://schemas.microsoft.com/office/drawing/2014/main" id="{002592F2-7964-43D8-A5C3-5CE81DE05A70}"/>
              </a:ext>
            </a:extLst>
          </p:cNvPr>
          <p:cNvSpPr/>
          <p:nvPr/>
        </p:nvSpPr>
        <p:spPr>
          <a:xfrm>
            <a:off x="5918487" y="1683595"/>
            <a:ext cx="2656088" cy="2095910"/>
          </a:xfrm>
          <a:prstGeom prst="hexagon">
            <a:avLst/>
          </a:prstGeom>
          <a:solidFill>
            <a:schemeClr val="accent3">
              <a:lumMod val="20000"/>
              <a:lumOff val="80000"/>
              <a:alpha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1826-yili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Do‘st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Muhammadxon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Afg‘oniston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taxtini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egalladi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o‘zini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amir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deb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e’lon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qildi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Шестиугольник 31">
            <a:extLst>
              <a:ext uri="{FF2B5EF4-FFF2-40B4-BE49-F238E27FC236}">
                <a16:creationId xmlns:a16="http://schemas.microsoft.com/office/drawing/2014/main" id="{1C7EFA6F-C80E-4023-8699-504DC2C81E70}"/>
              </a:ext>
            </a:extLst>
          </p:cNvPr>
          <p:cNvSpPr/>
          <p:nvPr/>
        </p:nvSpPr>
        <p:spPr>
          <a:xfrm>
            <a:off x="9253858" y="1698278"/>
            <a:ext cx="2652758" cy="2095911"/>
          </a:xfrm>
          <a:prstGeom prst="hexagon">
            <a:avLst/>
          </a:prstGeom>
          <a:solidFill>
            <a:schemeClr val="accent3">
              <a:lumMod val="20000"/>
              <a:lumOff val="80000"/>
              <a:alpha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1827-yili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Do‘st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Muhammadxon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Afg‘oniston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taxtini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egalladi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o‘zini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amir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deb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e’lon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qildi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Стрелка: вправо 16">
            <a:extLst>
              <a:ext uri="{FF2B5EF4-FFF2-40B4-BE49-F238E27FC236}">
                <a16:creationId xmlns:a16="http://schemas.microsoft.com/office/drawing/2014/main" id="{E14B6421-9798-4F4E-99FA-1C2879FDF3C6}"/>
              </a:ext>
            </a:extLst>
          </p:cNvPr>
          <p:cNvSpPr/>
          <p:nvPr/>
        </p:nvSpPr>
        <p:spPr>
          <a:xfrm>
            <a:off x="8624131" y="2520609"/>
            <a:ext cx="580170" cy="369325"/>
          </a:xfrm>
          <a:prstGeom prst="rightArrow">
            <a:avLst/>
          </a:prstGeom>
          <a:solidFill>
            <a:schemeClr val="accent3">
              <a:lumMod val="20000"/>
              <a:lumOff val="80000"/>
              <a:alpha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7C5D4BDC-B9B2-44C8-BB81-9C098EB2592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591" y="4284165"/>
            <a:ext cx="1035305" cy="24212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3E07D1B-0887-4B03-A59A-6AA72796B1F8}"/>
              </a:ext>
            </a:extLst>
          </p:cNvPr>
          <p:cNvSpPr txBox="1"/>
          <p:nvPr/>
        </p:nvSpPr>
        <p:spPr>
          <a:xfrm>
            <a:off x="1228422" y="137117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BC329A3-2A22-4A29-9C29-C0CD8D5613F4}"/>
              </a:ext>
            </a:extLst>
          </p:cNvPr>
          <p:cNvSpPr txBox="1"/>
          <p:nvPr/>
        </p:nvSpPr>
        <p:spPr>
          <a:xfrm>
            <a:off x="4243515" y="1371172"/>
            <a:ext cx="298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DFA7456-6000-4672-84EB-A9E44BA44042}"/>
              </a:ext>
            </a:extLst>
          </p:cNvPr>
          <p:cNvSpPr txBox="1"/>
          <p:nvPr/>
        </p:nvSpPr>
        <p:spPr>
          <a:xfrm>
            <a:off x="7294489" y="136783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55EF9EE-C6F5-463F-951A-BE68C61CE75E}"/>
              </a:ext>
            </a:extLst>
          </p:cNvPr>
          <p:cNvSpPr txBox="1"/>
          <p:nvPr/>
        </p:nvSpPr>
        <p:spPr>
          <a:xfrm>
            <a:off x="10416535" y="1372801"/>
            <a:ext cx="298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594C3AB-6522-46DE-9979-B92E80D2B054}"/>
              </a:ext>
            </a:extLst>
          </p:cNvPr>
          <p:cNvSpPr txBox="1"/>
          <p:nvPr/>
        </p:nvSpPr>
        <p:spPr>
          <a:xfrm>
            <a:off x="7874734" y="4116039"/>
            <a:ext cx="298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b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FE64658-7656-46F1-AB89-C88A54F2B195}"/>
              </a:ext>
            </a:extLst>
          </p:cNvPr>
          <p:cNvSpPr txBox="1"/>
          <p:nvPr/>
        </p:nvSpPr>
        <p:spPr>
          <a:xfrm>
            <a:off x="4337593" y="411603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b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464628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273720" y="120982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E62F12BD-2D74-4CDE-9AF9-DF96592AE990}"/>
              </a:ext>
            </a:extLst>
          </p:cNvPr>
          <p:cNvSpPr txBox="1"/>
          <p:nvPr/>
        </p:nvSpPr>
        <p:spPr>
          <a:xfrm>
            <a:off x="2072640" y="155325"/>
            <a:ext cx="87062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2-topshiriq.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Quyidagi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Eron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shohi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Nodirshoh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tasvirlangan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rasmdagi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 ta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farqni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toping.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39D3A14-8676-4983-B4ED-4216AAF879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475" y="2001516"/>
            <a:ext cx="4396978" cy="4113543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80B2364D-0F7D-4051-8F05-D80ABA37A3C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56" b="22256"/>
          <a:stretch/>
        </p:blipFill>
        <p:spPr>
          <a:xfrm>
            <a:off x="6960549" y="2001520"/>
            <a:ext cx="4464693" cy="4113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9486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BC8C0C6B-5EAF-48C4-B911-4B36CAD57560}"/>
              </a:ext>
            </a:extLst>
          </p:cNvPr>
          <p:cNvSpPr/>
          <p:nvPr/>
        </p:nvSpPr>
        <p:spPr>
          <a:xfrm>
            <a:off x="2696883" y="431993"/>
            <a:ext cx="639789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Faollashtiruvchi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savollar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17393DDB-3EB6-478F-BE46-E77AD71304F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29712805"/>
              </p:ext>
            </p:extLst>
          </p:nvPr>
        </p:nvGraphicFramePr>
        <p:xfrm>
          <a:off x="0" y="1222246"/>
          <a:ext cx="11791665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14073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BC8C0C6B-5EAF-48C4-B911-4B36CAD57560}"/>
              </a:ext>
            </a:extLst>
          </p:cNvPr>
          <p:cNvSpPr/>
          <p:nvPr/>
        </p:nvSpPr>
        <p:spPr>
          <a:xfrm>
            <a:off x="3360470" y="371773"/>
            <a:ext cx="577482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Qit’adagi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holat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687344B0-EA88-46E4-877B-8B24264D014E}"/>
              </a:ext>
            </a:extLst>
          </p:cNvPr>
          <p:cNvSpPr/>
          <p:nvPr/>
        </p:nvSpPr>
        <p:spPr>
          <a:xfrm>
            <a:off x="1663337" y="3511629"/>
            <a:ext cx="2778034" cy="914811"/>
          </a:xfrm>
          <a:prstGeom prst="roundRect">
            <a:avLst/>
          </a:prstGeom>
          <a:solidFill>
            <a:schemeClr val="tx2">
              <a:lumMod val="60000"/>
              <a:lumOff val="40000"/>
              <a:alpha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XIX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asrda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Afrikaning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feodal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monarxiya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davlatlari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6D105332-4FA4-44B1-A99D-516283B04C0C}"/>
              </a:ext>
            </a:extLst>
          </p:cNvPr>
          <p:cNvSpPr/>
          <p:nvPr/>
        </p:nvSpPr>
        <p:spPr>
          <a:xfrm>
            <a:off x="348342" y="1587674"/>
            <a:ext cx="1584960" cy="1331028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Efiopiya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6E1E4551-2326-4AE9-95C4-7D834953B788}"/>
              </a:ext>
            </a:extLst>
          </p:cNvPr>
          <p:cNvSpPr/>
          <p:nvPr/>
        </p:nvSpPr>
        <p:spPr>
          <a:xfrm>
            <a:off x="2220685" y="1587674"/>
            <a:ext cx="1584960" cy="1331028"/>
          </a:xfrm>
          <a:prstGeom prst="round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Misr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DFEC267E-3462-4981-9AAF-590A4C7AD46E}"/>
              </a:ext>
            </a:extLst>
          </p:cNvPr>
          <p:cNvSpPr/>
          <p:nvPr/>
        </p:nvSpPr>
        <p:spPr>
          <a:xfrm>
            <a:off x="4127862" y="1587674"/>
            <a:ext cx="1584960" cy="1346284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Tunis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A2EFE689-9BAC-43E8-A8E3-6305236AF1E3}"/>
              </a:ext>
            </a:extLst>
          </p:cNvPr>
          <p:cNvSpPr/>
          <p:nvPr/>
        </p:nvSpPr>
        <p:spPr>
          <a:xfrm>
            <a:off x="4127861" y="5048126"/>
            <a:ext cx="1715589" cy="1343953"/>
          </a:xfrm>
          <a:prstGeom prst="round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Madagaskar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6F3B7516-1898-43EB-B89F-5DECC2FEF702}"/>
              </a:ext>
            </a:extLst>
          </p:cNvPr>
          <p:cNvSpPr/>
          <p:nvPr/>
        </p:nvSpPr>
        <p:spPr>
          <a:xfrm>
            <a:off x="2220685" y="5048127"/>
            <a:ext cx="1584960" cy="1343964"/>
          </a:xfrm>
          <a:prstGeom prst="round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Sudan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6256AB11-2EAD-498B-8D67-1629C162573B}"/>
              </a:ext>
            </a:extLst>
          </p:cNvPr>
          <p:cNvSpPr/>
          <p:nvPr/>
        </p:nvSpPr>
        <p:spPr>
          <a:xfrm>
            <a:off x="222920" y="5048127"/>
            <a:ext cx="1710382" cy="1343964"/>
          </a:xfrm>
          <a:prstGeom prst="round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Marokash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868DD1F4-C918-41C9-899D-BB09D73C454B}"/>
              </a:ext>
            </a:extLst>
          </p:cNvPr>
          <p:cNvCxnSpPr>
            <a:endCxn id="3" idx="2"/>
          </p:cNvCxnSpPr>
          <p:nvPr/>
        </p:nvCxnSpPr>
        <p:spPr>
          <a:xfrm flipH="1" flipV="1">
            <a:off x="1140822" y="2918702"/>
            <a:ext cx="522515" cy="5929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956B1529-A120-487C-AC87-D9E6BABE1A6D}"/>
              </a:ext>
            </a:extLst>
          </p:cNvPr>
          <p:cNvCxnSpPr>
            <a:endCxn id="8" idx="2"/>
          </p:cNvCxnSpPr>
          <p:nvPr/>
        </p:nvCxnSpPr>
        <p:spPr>
          <a:xfrm flipH="1" flipV="1">
            <a:off x="3013165" y="2918702"/>
            <a:ext cx="39189" cy="5929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0F7E6AF6-8948-4BB7-BD21-BC09AE579961}"/>
              </a:ext>
            </a:extLst>
          </p:cNvPr>
          <p:cNvCxnSpPr>
            <a:endCxn id="9" idx="2"/>
          </p:cNvCxnSpPr>
          <p:nvPr/>
        </p:nvCxnSpPr>
        <p:spPr>
          <a:xfrm flipV="1">
            <a:off x="4441371" y="2933958"/>
            <a:ext cx="478971" cy="5776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23618BD2-5517-4C7B-8568-3F9CDD8281DD}"/>
              </a:ext>
            </a:extLst>
          </p:cNvPr>
          <p:cNvCxnSpPr>
            <a:cxnSpLocks/>
            <a:endCxn id="13" idx="0"/>
          </p:cNvCxnSpPr>
          <p:nvPr/>
        </p:nvCxnSpPr>
        <p:spPr>
          <a:xfrm flipH="1">
            <a:off x="1078111" y="4426440"/>
            <a:ext cx="585228" cy="6216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3" name="Прямая со стрелкой 22">
            <a:extLst>
              <a:ext uri="{FF2B5EF4-FFF2-40B4-BE49-F238E27FC236}">
                <a16:creationId xmlns:a16="http://schemas.microsoft.com/office/drawing/2014/main" id="{35442679-650B-4C2C-B12A-2BD40926865B}"/>
              </a:ext>
            </a:extLst>
          </p:cNvPr>
          <p:cNvCxnSpPr>
            <a:endCxn id="12" idx="0"/>
          </p:cNvCxnSpPr>
          <p:nvPr/>
        </p:nvCxnSpPr>
        <p:spPr>
          <a:xfrm flipH="1">
            <a:off x="3013165" y="4426440"/>
            <a:ext cx="39189" cy="6216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6" name="Прямая со стрелкой 25">
            <a:extLst>
              <a:ext uri="{FF2B5EF4-FFF2-40B4-BE49-F238E27FC236}">
                <a16:creationId xmlns:a16="http://schemas.microsoft.com/office/drawing/2014/main" id="{2BF11CED-5C4C-4B16-9030-21EAD48A403E}"/>
              </a:ext>
            </a:extLst>
          </p:cNvPr>
          <p:cNvCxnSpPr>
            <a:cxnSpLocks/>
            <a:endCxn id="11" idx="0"/>
          </p:cNvCxnSpPr>
          <p:nvPr/>
        </p:nvCxnSpPr>
        <p:spPr>
          <a:xfrm>
            <a:off x="4441371" y="4426440"/>
            <a:ext cx="544285" cy="6216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graphicFrame>
        <p:nvGraphicFramePr>
          <p:cNvPr id="29" name="Схема 28">
            <a:extLst>
              <a:ext uri="{FF2B5EF4-FFF2-40B4-BE49-F238E27FC236}">
                <a16:creationId xmlns:a16="http://schemas.microsoft.com/office/drawing/2014/main" id="{2F0821D9-0A3A-4C2F-8D39-BB6A519E722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65479777"/>
              </p:ext>
            </p:extLst>
          </p:nvPr>
        </p:nvGraphicFramePr>
        <p:xfrm>
          <a:off x="5965370" y="1796676"/>
          <a:ext cx="6003710" cy="41773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09360589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BC8C0C6B-5EAF-48C4-B911-4B36CAD57560}"/>
              </a:ext>
            </a:extLst>
          </p:cNvPr>
          <p:cNvSpPr/>
          <p:nvPr/>
        </p:nvSpPr>
        <p:spPr>
          <a:xfrm>
            <a:off x="3917987" y="359950"/>
            <a:ext cx="417244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LIBERIYA VA EFIOPIYA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AD40E158-52FA-4E54-8168-58AF1F9E352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25964327"/>
              </p:ext>
            </p:extLst>
          </p:nvPr>
        </p:nvGraphicFramePr>
        <p:xfrm>
          <a:off x="768661" y="1510468"/>
          <a:ext cx="10654678" cy="5116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BAF4AD6E-B6CC-43E7-A7E6-820EE885E9F9}"/>
              </a:ext>
            </a:extLst>
          </p:cNvPr>
          <p:cNvSpPr txBox="1"/>
          <p:nvPr/>
        </p:nvSpPr>
        <p:spPr>
          <a:xfrm>
            <a:off x="1586902" y="1065280"/>
            <a:ext cx="9063700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Afrikada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faqatgina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Liberiya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Efiopiyagina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mustaqilligini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saqlab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qola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olgan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6985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BC8C0C6B-5EAF-48C4-B911-4B36CAD57560}"/>
              </a:ext>
            </a:extLst>
          </p:cNvPr>
          <p:cNvSpPr/>
          <p:nvPr/>
        </p:nvSpPr>
        <p:spPr>
          <a:xfrm>
            <a:off x="2669432" y="339504"/>
            <a:ext cx="70028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Janubiy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Afrikaning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mustamlakaga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aylantirilishi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70B767E0-D0C0-4FCE-BC3D-3E8F398A016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8039079"/>
              </p:ext>
            </p:extLst>
          </p:nvPr>
        </p:nvGraphicFramePr>
        <p:xfrm>
          <a:off x="276373" y="1172512"/>
          <a:ext cx="11692708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41506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BC8C0C6B-5EAF-48C4-B911-4B36CAD57560}"/>
              </a:ext>
            </a:extLst>
          </p:cNvPr>
          <p:cNvSpPr/>
          <p:nvPr/>
        </p:nvSpPr>
        <p:spPr>
          <a:xfrm>
            <a:off x="2894402" y="335014"/>
            <a:ext cx="64486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FRANSIYA MUSTAMLAKALARI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F5077235-ABF0-4271-8151-9E8DA6448B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63485632"/>
              </p:ext>
            </p:extLst>
          </p:nvPr>
        </p:nvGraphicFramePr>
        <p:xfrm>
          <a:off x="307166" y="1181491"/>
          <a:ext cx="11623171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499116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95A2EE87-F501-4EEA-8AB7-83DF25F90724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0" y="973183"/>
            <a:ext cx="12166100" cy="5884815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BC8C0C6B-5EAF-48C4-B911-4B36CAD57560}"/>
              </a:ext>
            </a:extLst>
          </p:cNvPr>
          <p:cNvSpPr/>
          <p:nvPr/>
        </p:nvSpPr>
        <p:spPr>
          <a:xfrm>
            <a:off x="121839" y="1229664"/>
            <a:ext cx="392515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3-topshiriq.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Ikki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guruhga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bo‘linib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birinchi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bo‘lib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savollarga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javob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toping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Karib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dengizidagi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marvaridni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qo‘lga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kiriting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9F8245B-80C2-49C1-9FA3-7A63B4B1849E}"/>
              </a:ext>
            </a:extLst>
          </p:cNvPr>
          <p:cNvSpPr/>
          <p:nvPr/>
        </p:nvSpPr>
        <p:spPr>
          <a:xfrm>
            <a:off x="3277072" y="410068"/>
            <a:ext cx="558323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Mavzu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yuzasidan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topshiriqlar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9026149-75D4-43AE-A285-9404758BFF8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167" b="98167" l="10000" r="91094">
                        <a14:foregroundMark x1="90104" y1="75583" x2="90104" y2="75583"/>
                        <a14:foregroundMark x1="91094" y1="79333" x2="91094" y2="79333"/>
                        <a14:foregroundMark x1="48958" y1="92083" x2="48958" y2="92083"/>
                        <a14:foregroundMark x1="48646" y1="98167" x2="48646" y2="98167"/>
                        <a14:foregroundMark x1="50938" y1="30500" x2="50938" y2="30500"/>
                        <a14:foregroundMark x1="77083" y1="6833" x2="77083" y2="6833"/>
                        <a14:foregroundMark x1="76406" y1="1167" x2="76406" y2="1167"/>
                        <a14:backgroundMark x1="64583" y1="59917" x2="64583" y2="59917"/>
                        <a14:backgroundMark x1="48177" y1="44667" x2="48177" y2="44667"/>
                        <a14:backgroundMark x1="66771" y1="92083" x2="66771" y2="92083"/>
                        <a14:backgroundMark x1="69740" y1="93583" x2="69740" y2="93583"/>
                        <a14:backgroundMark x1="67917" y1="88000" x2="67917" y2="88000"/>
                        <a14:backgroundMark x1="79115" y1="92833" x2="79115" y2="92833"/>
                        <a14:backgroundMark x1="72708" y1="92417" x2="72708" y2="92417"/>
                        <a14:backgroundMark x1="71979" y1="90500" x2="71979" y2="90500"/>
                        <a14:backgroundMark x1="69531" y1="71500" x2="69531" y2="71500"/>
                        <a14:backgroundMark x1="77708" y1="70250" x2="77708" y2="70250"/>
                        <a14:backgroundMark x1="80260" y1="71000" x2="80260" y2="71000"/>
                        <a14:backgroundMark x1="77865" y1="79000" x2="77865" y2="79000"/>
                        <a14:backgroundMark x1="78177" y1="55500" x2="78177" y2="55500"/>
                        <a14:backgroundMark x1="81406" y1="56000" x2="81406" y2="56000"/>
                        <a14:backgroundMark x1="70417" y1="55250" x2="70417" y2="55250"/>
                        <a14:backgroundMark x1="78021" y1="84417" x2="78021" y2="84417"/>
                        <a14:backgroundMark x1="82865" y1="91083" x2="82865" y2="91083"/>
                        <a14:backgroundMark x1="82708" y1="93833" x2="82708" y2="93833"/>
                        <a14:backgroundMark x1="73229" y1="94750" x2="73229" y2="94750"/>
                        <a14:backgroundMark x1="68906" y1="28583" x2="68906" y2="28583"/>
                        <a14:backgroundMark x1="79063" y1="43583" x2="79063" y2="435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240" r="3063" b="4789"/>
          <a:stretch/>
        </p:blipFill>
        <p:spPr>
          <a:xfrm>
            <a:off x="67950" y="4028935"/>
            <a:ext cx="2781782" cy="2829063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55FEB0AB-735C-4CEB-A5BE-171603F286F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8556" l="10000" r="90000">
                        <a14:foregroundMark x1="35667" y1="90000" x2="35667" y2="90000"/>
                        <a14:foregroundMark x1="30222" y1="94000" x2="30222" y2="94000"/>
                        <a14:foregroundMark x1="36556" y1="98556" x2="36556" y2="98556"/>
                        <a14:foregroundMark x1="31444" y1="88556" x2="31444" y2="88556"/>
                        <a14:foregroundMark x1="22444" y1="38333" x2="22444" y2="38333"/>
                        <a14:foregroundMark x1="58111" y1="42000" x2="63556" y2="66667"/>
                        <a14:foregroundMark x1="32444" y1="14556" x2="32444" y2="14556"/>
                        <a14:foregroundMark x1="35556" y1="13667" x2="41444" y2="13667"/>
                        <a14:foregroundMark x1="29556" y1="20111" x2="29222" y2="27667"/>
                        <a14:foregroundMark x1="28333" y1="89000" x2="28333" y2="89000"/>
                        <a14:foregroundMark x1="42556" y1="11333" x2="46778" y2="16111"/>
                        <a14:backgroundMark x1="23444" y1="33222" x2="23444" y2="33222"/>
                        <a14:backgroundMark x1="26000" y1="38222" x2="26000" y2="38222"/>
                        <a14:backgroundMark x1="27778" y1="38778" x2="27778" y2="38778"/>
                        <a14:backgroundMark x1="24889" y1="35667" x2="26000" y2="46222"/>
                        <a14:backgroundMark x1="20667" y1="26333" x2="21333" y2="37556"/>
                        <a14:backgroundMark x1="30111" y1="37444" x2="23889" y2="61444"/>
                        <a14:backgroundMark x1="20444" y1="77667" x2="21444" y2="88556"/>
                        <a14:backgroundMark x1="18111" y1="79444" x2="19889" y2="90444"/>
                        <a14:backgroundMark x1="22667" y1="86889" x2="23333" y2="90444"/>
                        <a14:backgroundMark x1="25222" y1="86222" x2="25222" y2="86222"/>
                        <a14:backgroundMark x1="60889" y1="26778" x2="64556" y2="31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440" r="17326"/>
          <a:stretch/>
        </p:blipFill>
        <p:spPr>
          <a:xfrm>
            <a:off x="10093911" y="4036131"/>
            <a:ext cx="2092430" cy="2829063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EA843C67-8ADC-40DE-9838-75520253471A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360" b="91108" l="5357" r="95238">
                        <a14:foregroundMark x1="89762" y1="48518" x2="89762" y2="48518"/>
                        <a14:foregroundMark x1="88810" y1="46022" x2="91667" y2="56786"/>
                        <a14:foregroundMark x1="91667" y1="56786" x2="91667" y2="59438"/>
                        <a14:foregroundMark x1="95595" y1="34789" x2="94881" y2="64587"/>
                        <a14:foregroundMark x1="91548" y1="84867" x2="91548" y2="84867"/>
                        <a14:foregroundMark x1="91429" y1="83307" x2="91429" y2="83307"/>
                        <a14:foregroundMark x1="82143" y1="91108" x2="82143" y2="91108"/>
                        <a14:foregroundMark x1="90992" y1="79095" x2="90833" y2="79407"/>
                        <a14:foregroundMark x1="91151" y1="78783" x2="90992" y2="79095"/>
                        <a14:foregroundMark x1="91548" y1="78003" x2="91151" y2="78783"/>
                        <a14:foregroundMark x1="91667" y1="80343" x2="91667" y2="80343"/>
                        <a14:foregroundMark x1="91548" y1="81435" x2="91548" y2="81435"/>
                        <a14:foregroundMark x1="91310" y1="88768" x2="91310" y2="88768"/>
                        <a14:foregroundMark x1="64167" y1="74415" x2="64167" y2="74415"/>
                        <a14:foregroundMark x1="35952" y1="49142" x2="36862" y2="48999"/>
                        <a14:foregroundMark x1="91667" y1="22777" x2="91667" y2="22777"/>
                        <a14:foregroundMark x1="91667" y1="21217" x2="91667" y2="21217"/>
                        <a14:foregroundMark x1="91548" y1="19501" x2="91548" y2="19501"/>
                        <a14:foregroundMark x1="91548" y1="82059" x2="91548" y2="82059"/>
                        <a14:foregroundMark x1="91548" y1="85491" x2="91548" y2="85491"/>
                        <a14:foregroundMark x1="91429" y1="86271" x2="91429" y2="86271"/>
                        <a14:foregroundMark x1="91429" y1="86427" x2="91429" y2="86427"/>
                        <a14:foregroundMark x1="91548" y1="17629" x2="91548" y2="17629"/>
                        <a14:foregroundMark x1="91786" y1="15601" x2="91786" y2="15601"/>
                        <a14:foregroundMark x1="9167" y1="50702" x2="9167" y2="50702"/>
                        <a14:foregroundMark x1="5357" y1="51014" x2="5357" y2="51014"/>
                        <a14:backgroundMark x1="49286" y1="62871" x2="49286" y2="62871"/>
                        <a14:backgroundMark x1="63095" y1="73167" x2="63095" y2="73167"/>
                        <a14:backgroundMark x1="47143" y1="62402" x2="47143" y2="62402"/>
                        <a14:backgroundMark x1="90833" y1="78783" x2="90833" y2="78783"/>
                        <a14:backgroundMark x1="90952" y1="79095" x2="90952" y2="79095"/>
                        <a14:backgroundMark x1="45595" y1="47426" x2="45595" y2="47426"/>
                        <a14:backgroundMark x1="50476" y1="47582" x2="50476" y2="47582"/>
                        <a14:backgroundMark x1="52976" y1="45242" x2="52976" y2="45242"/>
                        <a14:backgroundMark x1="45476" y1="47114" x2="45476" y2="47114"/>
                        <a14:backgroundMark x1="43452" y1="47426" x2="43452" y2="47426"/>
                        <a14:backgroundMark x1="41786" y1="48050" x2="41786" y2="48050"/>
                        <a14:backgroundMark x1="41786" y1="48050" x2="44643" y2="47738"/>
                        <a14:backgroundMark x1="39286" y1="48986" x2="41905" y2="48518"/>
                        <a14:backgroundMark x1="36667" y1="49454" x2="39524" y2="48674"/>
                        <a14:backgroundMark x1="35714" y1="49454" x2="35714" y2="494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371859" y="2948762"/>
            <a:ext cx="3839388" cy="4177933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355B5F24-160B-48F0-9473-FFAA1195C026}"/>
              </a:ext>
            </a:extLst>
          </p:cNvPr>
          <p:cNvPicPr>
            <a:picLocks noChangeAspect="1"/>
          </p:cNvPicPr>
          <p:nvPr/>
        </p:nvPicPr>
        <p:blipFill>
          <a:blip r:embed="rId9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282" b="97755" l="10000" r="90000">
                        <a14:foregroundMark x1="34400" y1="13990" x2="34400" y2="13990"/>
                        <a14:foregroundMark x1="29300" y1="21934" x2="31100" y2="9845"/>
                        <a14:foregroundMark x1="22400" y1="11917" x2="25100" y2="5009"/>
                        <a14:foregroundMark x1="25100" y1="5009" x2="27200" y2="3454"/>
                        <a14:foregroundMark x1="36800" y1="89465" x2="36800" y2="89465"/>
                        <a14:foregroundMark x1="24800" y1="93264" x2="24800" y2="93264"/>
                        <a14:foregroundMark x1="22000" y1="94301" x2="22000" y2="94301"/>
                        <a14:foregroundMark x1="21800" y1="94819" x2="26600" y2="9775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9742" y="1311278"/>
            <a:ext cx="2948337" cy="1707087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1FAED3EF-F53C-4B09-9534-0A42CA807DE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745" b="89805" l="8400" r="91700">
                        <a14:foregroundMark x1="60000" y1="73013" x2="60000" y2="73013"/>
                        <a14:foregroundMark x1="59400" y1="74363" x2="59400" y2="74363"/>
                        <a14:foregroundMark x1="89400" y1="17991" x2="89400" y2="17991"/>
                        <a14:foregroundMark x1="91700" y1="50375" x2="91700" y2="50375"/>
                        <a14:foregroundMark x1="29400" y1="27586" x2="29400" y2="27586"/>
                        <a14:foregroundMark x1="31500" y1="27136" x2="31500" y2="27136"/>
                        <a14:foregroundMark x1="14000" y1="39880" x2="14000" y2="39880"/>
                        <a14:foregroundMark x1="17500" y1="32834" x2="17500" y2="32834"/>
                        <a14:foregroundMark x1="22700" y1="28036" x2="22700" y2="28036"/>
                        <a14:foregroundMark x1="26500" y1="26687" x2="26500" y2="26687"/>
                        <a14:foregroundMark x1="22400" y1="28486" x2="22400" y2="28486"/>
                        <a14:foregroundMark x1="19800" y1="30285" x2="19800" y2="30285"/>
                        <a14:foregroundMark x1="8400" y1="59070" x2="8400" y2="59070"/>
                        <a14:foregroundMark x1="80400" y1="70015" x2="80400" y2="70015"/>
                        <a14:foregroundMark x1="10800" y1="67766" x2="10800" y2="6776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0601" y="1100505"/>
            <a:ext cx="2030500" cy="1354344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FBE62AC4-56CF-4F7B-B8EF-D2205D94BAC6}"/>
              </a:ext>
            </a:extLst>
          </p:cNvPr>
          <p:cNvPicPr>
            <a:picLocks noChangeAspect="1"/>
          </p:cNvPicPr>
          <p:nvPr/>
        </p:nvPicPr>
        <p:blipFill>
          <a:blip r:embed="rId1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7810" b="91884" l="10000" r="90000">
                        <a14:foregroundMark x1="43780" y1="70597" x2="43780" y2="70597"/>
                        <a14:foregroundMark x1="28780" y1="91884" x2="28780" y2="91884"/>
                        <a14:foregroundMark x1="50000" y1="7810" x2="50000" y2="781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155" y="4782747"/>
            <a:ext cx="1880843" cy="1497793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E9AF463E-8D1F-4633-B315-93C502F73A4A}"/>
              </a:ext>
            </a:extLst>
          </p:cNvPr>
          <p:cNvPicPr>
            <a:picLocks noChangeAspect="1"/>
          </p:cNvPicPr>
          <p:nvPr/>
        </p:nvPicPr>
        <p:blipFill>
          <a:blip r:embed="rId1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7810" b="91884" l="10000" r="90000">
                        <a14:foregroundMark x1="43780" y1="70597" x2="43780" y2="70597"/>
                        <a14:foregroundMark x1="28780" y1="91884" x2="28780" y2="91884"/>
                        <a14:foregroundMark x1="50000" y1="7810" x2="50000" y2="781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4732" y="3753821"/>
            <a:ext cx="1880843" cy="1497793"/>
          </a:xfrm>
          <a:prstGeom prst="rect">
            <a:avLst/>
          </a:prstGeom>
        </p:spPr>
      </p:pic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DE179399-6FA1-42FE-959A-3F0DC3B71E72}"/>
              </a:ext>
            </a:extLst>
          </p:cNvPr>
          <p:cNvSpPr/>
          <p:nvPr/>
        </p:nvSpPr>
        <p:spPr>
          <a:xfrm>
            <a:off x="3621813" y="4782112"/>
            <a:ext cx="38985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3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1BB59FF2-4C6D-4A43-8DCD-C1B4F7B5B95B}"/>
              </a:ext>
            </a:extLst>
          </p:cNvPr>
          <p:cNvPicPr>
            <a:picLocks noChangeAspect="1"/>
          </p:cNvPicPr>
          <p:nvPr/>
        </p:nvPicPr>
        <p:blipFill>
          <a:blip r:embed="rId1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7810" b="91884" l="10000" r="90000">
                        <a14:foregroundMark x1="43780" y1="70597" x2="43780" y2="70597"/>
                        <a14:foregroundMark x1="28780" y1="91884" x2="28780" y2="91884"/>
                        <a14:foregroundMark x1="50000" y1="7810" x2="50000" y2="781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5526" y="2529418"/>
            <a:ext cx="1880843" cy="1497793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B1A744B7-7B4A-4D39-9D09-73976B8CB5ED}"/>
              </a:ext>
            </a:extLst>
          </p:cNvPr>
          <p:cNvPicPr>
            <a:picLocks noChangeAspect="1"/>
          </p:cNvPicPr>
          <p:nvPr/>
        </p:nvPicPr>
        <p:blipFill>
          <a:blip r:embed="rId1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7810" b="91884" l="10000" r="90000">
                        <a14:foregroundMark x1="43780" y1="70597" x2="43780" y2="70597"/>
                        <a14:foregroundMark x1="28780" y1="91884" x2="28780" y2="91884"/>
                        <a14:foregroundMark x1="50000" y1="7810" x2="50000" y2="781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5783" y="2037545"/>
            <a:ext cx="1880843" cy="1497793"/>
          </a:xfrm>
          <a:prstGeom prst="rect">
            <a:avLst/>
          </a:prstGeom>
        </p:spPr>
      </p:pic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11E698CD-F8DF-4E74-9573-03BD46538732}"/>
              </a:ext>
            </a:extLst>
          </p:cNvPr>
          <p:cNvSpPr/>
          <p:nvPr/>
        </p:nvSpPr>
        <p:spPr>
          <a:xfrm>
            <a:off x="2887222" y="5829915"/>
            <a:ext cx="38985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3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14577562-7389-4EC6-9CC9-3BE360B8FECF}"/>
              </a:ext>
            </a:extLst>
          </p:cNvPr>
          <p:cNvSpPr/>
          <p:nvPr/>
        </p:nvSpPr>
        <p:spPr>
          <a:xfrm>
            <a:off x="3941440" y="3746625"/>
            <a:ext cx="38985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3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94C9D754-4CE1-48A6-A66B-8965DD9C37DC}"/>
              </a:ext>
            </a:extLst>
          </p:cNvPr>
          <p:cNvSpPr/>
          <p:nvPr/>
        </p:nvSpPr>
        <p:spPr>
          <a:xfrm>
            <a:off x="4854455" y="3118034"/>
            <a:ext cx="38985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3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D537BB38-9FC7-4DE2-8DAB-17599ADA6E1D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6556" b="90778" l="8256" r="92442">
                        <a14:foregroundMark x1="8372" y1="44889" x2="8372" y2="44889"/>
                        <a14:foregroundMark x1="43256" y1="6556" x2="43256" y2="6556"/>
                        <a14:foregroundMark x1="92442" y1="27667" x2="92442" y2="27667"/>
                        <a14:foregroundMark x1="39070" y1="51667" x2="39070" y2="51667"/>
                        <a14:foregroundMark x1="65814" y1="42667" x2="65814" y2="42667"/>
                        <a14:foregroundMark x1="33488" y1="54444" x2="33488" y2="54444"/>
                        <a14:foregroundMark x1="36395" y1="54111" x2="37093" y2="54111"/>
                        <a14:foregroundMark x1="35581" y1="56000" x2="40930" y2="55778"/>
                        <a14:foregroundMark x1="33023" y1="53556" x2="31744" y2="46778"/>
                        <a14:foregroundMark x1="31744" y1="46778" x2="31744" y2="46778"/>
                        <a14:foregroundMark x1="60349" y1="47667" x2="66744" y2="51222"/>
                        <a14:foregroundMark x1="66744" y1="51222" x2="71279" y2="45333"/>
                        <a14:foregroundMark x1="71279" y1="45333" x2="69884" y2="38111"/>
                        <a14:foregroundMark x1="69884" y1="38111" x2="68953" y2="37556"/>
                        <a14:foregroundMark x1="34302" y1="90778" x2="34302" y2="90778"/>
                        <a14:foregroundMark x1="11628" y1="23333" x2="11628" y2="23333"/>
                        <a14:foregroundMark x1="11628" y1="23333" x2="11628" y2="23333"/>
                        <a14:foregroundMark x1="13488" y1="26778" x2="13488" y2="19778"/>
                        <a14:foregroundMark x1="17093" y1="13222" x2="17093" y2="8667"/>
                        <a14:foregroundMark x1="29186" y1="27000" x2="31744" y2="31111"/>
                        <a14:foregroundMark x1="42093" y1="55222" x2="42093" y2="55222"/>
                        <a14:foregroundMark x1="45814" y1="53667" x2="45116" y2="47000"/>
                        <a14:foregroundMark x1="34419" y1="43667" x2="38256" y2="43111"/>
                        <a14:foregroundMark x1="39535" y1="45556" x2="43023" y2="44778"/>
                        <a14:foregroundMark x1="59884" y1="47000" x2="59302" y2="39778"/>
                        <a14:foregroundMark x1="59302" y1="39778" x2="61977" y2="38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1214" y="4874154"/>
            <a:ext cx="1425754" cy="1492068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91014312-25EA-4D99-82CC-DBB903FCCA00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6556" b="90778" l="8256" r="92442">
                        <a14:foregroundMark x1="8372" y1="44889" x2="8372" y2="44889"/>
                        <a14:foregroundMark x1="43256" y1="6556" x2="43256" y2="6556"/>
                        <a14:foregroundMark x1="92442" y1="27667" x2="92442" y2="27667"/>
                        <a14:foregroundMark x1="39070" y1="51667" x2="39070" y2="51667"/>
                        <a14:foregroundMark x1="65814" y1="42667" x2="65814" y2="42667"/>
                        <a14:foregroundMark x1="33488" y1="54444" x2="33488" y2="54444"/>
                        <a14:foregroundMark x1="36395" y1="54111" x2="37093" y2="54111"/>
                        <a14:foregroundMark x1="35581" y1="56000" x2="40930" y2="55778"/>
                        <a14:foregroundMark x1="33023" y1="53556" x2="31744" y2="46778"/>
                        <a14:foregroundMark x1="31744" y1="46778" x2="31744" y2="46778"/>
                        <a14:foregroundMark x1="60349" y1="47667" x2="66744" y2="51222"/>
                        <a14:foregroundMark x1="66744" y1="51222" x2="71279" y2="45333"/>
                        <a14:foregroundMark x1="71279" y1="45333" x2="69884" y2="38111"/>
                        <a14:foregroundMark x1="69884" y1="38111" x2="68953" y2="37556"/>
                        <a14:foregroundMark x1="34302" y1="90778" x2="34302" y2="90778"/>
                        <a14:foregroundMark x1="11628" y1="23333" x2="11628" y2="23333"/>
                        <a14:foregroundMark x1="11628" y1="23333" x2="11628" y2="23333"/>
                        <a14:foregroundMark x1="13488" y1="26778" x2="13488" y2="19778"/>
                        <a14:foregroundMark x1="17093" y1="13222" x2="17093" y2="8667"/>
                        <a14:foregroundMark x1="29186" y1="27000" x2="31744" y2="31111"/>
                        <a14:foregroundMark x1="42093" y1="55222" x2="42093" y2="55222"/>
                        <a14:foregroundMark x1="45814" y1="53667" x2="45116" y2="47000"/>
                        <a14:foregroundMark x1="34419" y1="43667" x2="38256" y2="43111"/>
                        <a14:foregroundMark x1="39535" y1="45556" x2="43023" y2="44778"/>
                        <a14:foregroundMark x1="59884" y1="47000" x2="59302" y2="39778"/>
                        <a14:foregroundMark x1="59302" y1="39778" x2="61977" y2="38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429" y="3839636"/>
            <a:ext cx="1467732" cy="1535999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127F2B75-1DAA-471A-A14D-A43C70F07398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6556" b="90778" l="8256" r="92442">
                        <a14:foregroundMark x1="8372" y1="44889" x2="8372" y2="44889"/>
                        <a14:foregroundMark x1="43256" y1="6556" x2="43256" y2="6556"/>
                        <a14:foregroundMark x1="92442" y1="27667" x2="92442" y2="27667"/>
                        <a14:foregroundMark x1="39070" y1="51667" x2="39070" y2="51667"/>
                        <a14:foregroundMark x1="65814" y1="42667" x2="65814" y2="42667"/>
                        <a14:foregroundMark x1="33488" y1="54444" x2="33488" y2="54444"/>
                        <a14:foregroundMark x1="36395" y1="54111" x2="37093" y2="54111"/>
                        <a14:foregroundMark x1="35581" y1="56000" x2="40930" y2="55778"/>
                        <a14:foregroundMark x1="33023" y1="53556" x2="31744" y2="46778"/>
                        <a14:foregroundMark x1="31744" y1="46778" x2="31744" y2="46778"/>
                        <a14:foregroundMark x1="60349" y1="47667" x2="66744" y2="51222"/>
                        <a14:foregroundMark x1="66744" y1="51222" x2="71279" y2="45333"/>
                        <a14:foregroundMark x1="71279" y1="45333" x2="69884" y2="38111"/>
                        <a14:foregroundMark x1="69884" y1="38111" x2="68953" y2="37556"/>
                        <a14:foregroundMark x1="34302" y1="90778" x2="34302" y2="90778"/>
                        <a14:foregroundMark x1="11628" y1="23333" x2="11628" y2="23333"/>
                        <a14:foregroundMark x1="11628" y1="23333" x2="11628" y2="23333"/>
                        <a14:foregroundMark x1="13488" y1="26778" x2="13488" y2="19778"/>
                        <a14:foregroundMark x1="17093" y1="13222" x2="17093" y2="8667"/>
                        <a14:foregroundMark x1="29186" y1="27000" x2="31744" y2="31111"/>
                        <a14:foregroundMark x1="42093" y1="55222" x2="42093" y2="55222"/>
                        <a14:foregroundMark x1="45814" y1="53667" x2="45116" y2="47000"/>
                        <a14:foregroundMark x1="34419" y1="43667" x2="38256" y2="43111"/>
                        <a14:foregroundMark x1="39535" y1="45556" x2="43023" y2="44778"/>
                        <a14:foregroundMark x1="59884" y1="47000" x2="59302" y2="39778"/>
                        <a14:foregroundMark x1="59302" y1="39778" x2="61977" y2="38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515" y="2554518"/>
            <a:ext cx="1431771" cy="1498365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551449C1-0254-4773-BFF8-2F36AD6993F5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6556" b="90778" l="8256" r="92442">
                        <a14:foregroundMark x1="8372" y1="44889" x2="8372" y2="44889"/>
                        <a14:foregroundMark x1="43256" y1="6556" x2="43256" y2="6556"/>
                        <a14:foregroundMark x1="92442" y1="27667" x2="92442" y2="27667"/>
                        <a14:foregroundMark x1="39070" y1="51667" x2="39070" y2="51667"/>
                        <a14:foregroundMark x1="65814" y1="42667" x2="65814" y2="42667"/>
                        <a14:foregroundMark x1="33488" y1="54444" x2="33488" y2="54444"/>
                        <a14:foregroundMark x1="36395" y1="54111" x2="37093" y2="54111"/>
                        <a14:foregroundMark x1="35581" y1="56000" x2="40930" y2="55778"/>
                        <a14:foregroundMark x1="33023" y1="53556" x2="31744" y2="46778"/>
                        <a14:foregroundMark x1="31744" y1="46778" x2="31744" y2="46778"/>
                        <a14:foregroundMark x1="60349" y1="47667" x2="66744" y2="51222"/>
                        <a14:foregroundMark x1="66744" y1="51222" x2="71279" y2="45333"/>
                        <a14:foregroundMark x1="71279" y1="45333" x2="69884" y2="38111"/>
                        <a14:foregroundMark x1="69884" y1="38111" x2="68953" y2="37556"/>
                        <a14:foregroundMark x1="34302" y1="90778" x2="34302" y2="90778"/>
                        <a14:foregroundMark x1="11628" y1="23333" x2="11628" y2="23333"/>
                        <a14:foregroundMark x1="11628" y1="23333" x2="11628" y2="23333"/>
                        <a14:foregroundMark x1="13488" y1="26778" x2="13488" y2="19778"/>
                        <a14:foregroundMark x1="17093" y1="13222" x2="17093" y2="8667"/>
                        <a14:foregroundMark x1="29186" y1="27000" x2="31744" y2="31111"/>
                        <a14:foregroundMark x1="42093" y1="55222" x2="42093" y2="55222"/>
                        <a14:foregroundMark x1="45814" y1="53667" x2="45116" y2="47000"/>
                        <a14:foregroundMark x1="34419" y1="43667" x2="38256" y2="43111"/>
                        <a14:foregroundMark x1="39535" y1="45556" x2="43023" y2="44778"/>
                        <a14:foregroundMark x1="59884" y1="47000" x2="59302" y2="39778"/>
                        <a14:foregroundMark x1="59302" y1="39778" x2="61977" y2="38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4636" y="1824835"/>
            <a:ext cx="1448134" cy="1515489"/>
          </a:xfrm>
          <a:prstGeom prst="rect">
            <a:avLst/>
          </a:prstGeom>
        </p:spPr>
      </p:pic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2D8729E7-4867-4ABD-9149-1FDF36BDC968}"/>
              </a:ext>
            </a:extLst>
          </p:cNvPr>
          <p:cNvSpPr/>
          <p:nvPr/>
        </p:nvSpPr>
        <p:spPr>
          <a:xfrm>
            <a:off x="9139244" y="5903756"/>
            <a:ext cx="38985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3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id="{5ACBCA37-4E97-4971-B6D6-CAC8CAE45372}"/>
              </a:ext>
            </a:extLst>
          </p:cNvPr>
          <p:cNvSpPr/>
          <p:nvPr/>
        </p:nvSpPr>
        <p:spPr>
          <a:xfrm>
            <a:off x="8256594" y="4922622"/>
            <a:ext cx="38985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3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id="{829D0081-D2A0-4C4A-BB85-B1EC9F6A6660}"/>
              </a:ext>
            </a:extLst>
          </p:cNvPr>
          <p:cNvSpPr/>
          <p:nvPr/>
        </p:nvSpPr>
        <p:spPr>
          <a:xfrm>
            <a:off x="8230837" y="3606513"/>
            <a:ext cx="3716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3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id="{8FBF77F9-BA75-4FA3-98EF-614CBB16F4E5}"/>
              </a:ext>
            </a:extLst>
          </p:cNvPr>
          <p:cNvSpPr/>
          <p:nvPr/>
        </p:nvSpPr>
        <p:spPr>
          <a:xfrm>
            <a:off x="7129137" y="2894099"/>
            <a:ext cx="38985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3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93252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BC8C0C6B-5EAF-48C4-B911-4B36CAD57560}"/>
              </a:ext>
            </a:extLst>
          </p:cNvPr>
          <p:cNvSpPr/>
          <p:nvPr/>
        </p:nvSpPr>
        <p:spPr>
          <a:xfrm>
            <a:off x="2265167" y="442766"/>
            <a:ext cx="76616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3-topshiriq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shartlari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savollari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7BAEA091-719F-4EE7-842B-78082C27F1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44990854"/>
              </p:ext>
            </p:extLst>
          </p:nvPr>
        </p:nvGraphicFramePr>
        <p:xfrm>
          <a:off x="1" y="1138544"/>
          <a:ext cx="3675354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83E74E2E-35AE-4388-B414-5973493F518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27244757"/>
              </p:ext>
            </p:extLst>
          </p:nvPr>
        </p:nvGraphicFramePr>
        <p:xfrm>
          <a:off x="3924152" y="1138544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1938020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BC8C0C6B-5EAF-48C4-B911-4B36CAD57560}"/>
              </a:ext>
            </a:extLst>
          </p:cNvPr>
          <p:cNvSpPr/>
          <p:nvPr/>
        </p:nvSpPr>
        <p:spPr>
          <a:xfrm>
            <a:off x="4009777" y="442766"/>
            <a:ext cx="417244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UYGA VAZIFA</a:t>
            </a:r>
            <a:endParaRPr lang="ru-RU" sz="2800" b="1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23118E0-3FFE-47FE-B091-BAE8B3BA9920}"/>
              </a:ext>
            </a:extLst>
          </p:cNvPr>
          <p:cNvSpPr txBox="1"/>
          <p:nvPr/>
        </p:nvSpPr>
        <p:spPr>
          <a:xfrm>
            <a:off x="2651759" y="2827989"/>
            <a:ext cx="7967943" cy="138499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XIX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asrda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Afrika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davlatlarining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mustamlakachilar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tomonidan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bosib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olinishi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oqibatlari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to‘g‘risida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fikrlaringizga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tayangan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holda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esse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yozing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290768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77DC762-6AA7-448D-99BF-5924E05D4C19}"/>
              </a:ext>
            </a:extLst>
          </p:cNvPr>
          <p:cNvSpPr/>
          <p:nvPr/>
        </p:nvSpPr>
        <p:spPr>
          <a:xfrm>
            <a:off x="2210758" y="71742"/>
            <a:ext cx="772498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O‘tilgan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mavzuni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mustahkamlash</a:t>
            </a:r>
            <a:endParaRPr lang="en-US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(1800 – 1870-yillarda </a:t>
            </a:r>
            <a:r>
              <a:rPr lang="en-US" sz="2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Eron</a:t>
            </a:r>
            <a:r>
              <a:rPr 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Afg‘oniston</a:t>
            </a:r>
            <a:r>
              <a:rPr 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62F12BD-2D74-4CDE-9AF9-DF96592AE990}"/>
              </a:ext>
            </a:extLst>
          </p:cNvPr>
          <p:cNvSpPr txBox="1"/>
          <p:nvPr/>
        </p:nvSpPr>
        <p:spPr>
          <a:xfrm>
            <a:off x="3546587" y="977729"/>
            <a:ext cx="48974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1-topshiriq.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Qaysi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to‘g‘ri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Mulohaza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qiling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1" name="Рисунок 30">
            <a:hlinkClick r:id="rId2" action="ppaction://hlinksldjump"/>
            <a:extLst>
              <a:ext uri="{FF2B5EF4-FFF2-40B4-BE49-F238E27FC236}">
                <a16:creationId xmlns:a16="http://schemas.microsoft.com/office/drawing/2014/main" id="{938B9CCD-C21B-42AF-AE60-8A8ECB0B0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513" b="96482" l="10000" r="90000">
                        <a14:foregroundMark x1="26848" y1="22781" x2="31957" y2="26801"/>
                        <a14:foregroundMark x1="31957" y1="26801" x2="28043" y2="22781"/>
                        <a14:foregroundMark x1="40761" y1="2010" x2="43804" y2="9883"/>
                        <a14:foregroundMark x1="43804" y1="9883" x2="41196" y2="2513"/>
                        <a14:foregroundMark x1="56304" y1="14405" x2="57065" y2="5695"/>
                        <a14:foregroundMark x1="57065" y1="5695" x2="56413" y2="14070"/>
                        <a14:foregroundMark x1="56413" y1="14070" x2="56304" y2="14070"/>
                        <a14:foregroundMark x1="66739" y1="33668" x2="66196" y2="32496"/>
                        <a14:foregroundMark x1="40217" y1="53936" x2="40217" y2="53936"/>
                        <a14:foregroundMark x1="45652" y1="96482" x2="45652" y2="964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5427" y="174817"/>
            <a:ext cx="962912" cy="624846"/>
          </a:xfrm>
          <a:prstGeom prst="rect">
            <a:avLst/>
          </a:prstGeom>
        </p:spPr>
      </p:pic>
      <p:sp>
        <p:nvSpPr>
          <p:cNvPr id="5" name="Шестиугольник 4">
            <a:extLst>
              <a:ext uri="{FF2B5EF4-FFF2-40B4-BE49-F238E27FC236}">
                <a16:creationId xmlns:a16="http://schemas.microsoft.com/office/drawing/2014/main" id="{4AFEBDED-6721-49DE-9BCE-8A33A7992911}"/>
              </a:ext>
            </a:extLst>
          </p:cNvPr>
          <p:cNvSpPr/>
          <p:nvPr/>
        </p:nvSpPr>
        <p:spPr>
          <a:xfrm>
            <a:off x="141947" y="1683595"/>
            <a:ext cx="2444499" cy="2095903"/>
          </a:xfrm>
          <a:prstGeom prst="hexagon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1747-yili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afg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ֹ‘on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qabila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xonlarining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jirg‘asi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abdali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qabilasi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sardori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Mahmudxonni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shoh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deb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e’lon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qildi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Шестиугольник 25">
            <a:extLst>
              <a:ext uri="{FF2B5EF4-FFF2-40B4-BE49-F238E27FC236}">
                <a16:creationId xmlns:a16="http://schemas.microsoft.com/office/drawing/2014/main" id="{6CFCF66C-68CA-43A1-9E33-2E7FD6B59487}"/>
              </a:ext>
            </a:extLst>
          </p:cNvPr>
          <p:cNvSpPr/>
          <p:nvPr/>
        </p:nvSpPr>
        <p:spPr>
          <a:xfrm>
            <a:off x="3165670" y="1677041"/>
            <a:ext cx="2444499" cy="2095846"/>
          </a:xfrm>
          <a:prstGeom prst="hexagon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1747-yili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afg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ֹ‘on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qabila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xonlarining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jirg‘asi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Abdali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qabilasi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sardori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Ahmadxonni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shoh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deb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e’lon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qildi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трелка: вправо 7">
            <a:extLst>
              <a:ext uri="{FF2B5EF4-FFF2-40B4-BE49-F238E27FC236}">
                <a16:creationId xmlns:a16="http://schemas.microsoft.com/office/drawing/2014/main" id="{1F6BE429-BC3E-4692-A972-19F03D2CB6AE}"/>
              </a:ext>
            </a:extLst>
          </p:cNvPr>
          <p:cNvSpPr/>
          <p:nvPr/>
        </p:nvSpPr>
        <p:spPr>
          <a:xfrm>
            <a:off x="2627083" y="2562076"/>
            <a:ext cx="510573" cy="325775"/>
          </a:xfrm>
          <a:prstGeom prst="rightArrow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Шестиугольник 10">
            <a:extLst>
              <a:ext uri="{FF2B5EF4-FFF2-40B4-BE49-F238E27FC236}">
                <a16:creationId xmlns:a16="http://schemas.microsoft.com/office/drawing/2014/main" id="{AF9F9E0D-933E-461B-8327-0AFAE9196E0D}"/>
              </a:ext>
            </a:extLst>
          </p:cNvPr>
          <p:cNvSpPr/>
          <p:nvPr/>
        </p:nvSpPr>
        <p:spPr>
          <a:xfrm>
            <a:off x="3319745" y="4508423"/>
            <a:ext cx="2444499" cy="1972707"/>
          </a:xfrm>
          <a:prstGeom prst="hexagon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1856-yili </a:t>
            </a:r>
            <a:r>
              <a:rPr lang="en-US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Eron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Qandahor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shahrini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bosib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oldi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Шестиугольник 26">
            <a:extLst>
              <a:ext uri="{FF2B5EF4-FFF2-40B4-BE49-F238E27FC236}">
                <a16:creationId xmlns:a16="http://schemas.microsoft.com/office/drawing/2014/main" id="{14EFC9E3-6CA5-4123-BA83-25D522A93234}"/>
              </a:ext>
            </a:extLst>
          </p:cNvPr>
          <p:cNvSpPr/>
          <p:nvPr/>
        </p:nvSpPr>
        <p:spPr>
          <a:xfrm>
            <a:off x="6801724" y="4548018"/>
            <a:ext cx="2444500" cy="1972707"/>
          </a:xfrm>
          <a:prstGeom prst="hexagon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1856-yili </a:t>
            </a:r>
            <a:r>
              <a:rPr lang="en-US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Eron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Hirot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shahrini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bosib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oldi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трелка: вправо 12">
            <a:extLst>
              <a:ext uri="{FF2B5EF4-FFF2-40B4-BE49-F238E27FC236}">
                <a16:creationId xmlns:a16="http://schemas.microsoft.com/office/drawing/2014/main" id="{D6ADA4E9-F86E-44AE-A2D1-89A063D3FEAE}"/>
              </a:ext>
            </a:extLst>
          </p:cNvPr>
          <p:cNvSpPr/>
          <p:nvPr/>
        </p:nvSpPr>
        <p:spPr>
          <a:xfrm>
            <a:off x="6018385" y="5310110"/>
            <a:ext cx="539931" cy="369332"/>
          </a:xfrm>
          <a:prstGeom prst="rightArrow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Шестиугольник 14">
            <a:extLst>
              <a:ext uri="{FF2B5EF4-FFF2-40B4-BE49-F238E27FC236}">
                <a16:creationId xmlns:a16="http://schemas.microsoft.com/office/drawing/2014/main" id="{002592F2-7964-43D8-A5C3-5CE81DE05A70}"/>
              </a:ext>
            </a:extLst>
          </p:cNvPr>
          <p:cNvSpPr/>
          <p:nvPr/>
        </p:nvSpPr>
        <p:spPr>
          <a:xfrm>
            <a:off x="5918487" y="1683595"/>
            <a:ext cx="2656088" cy="2095910"/>
          </a:xfrm>
          <a:prstGeom prst="hexagon">
            <a:avLst/>
          </a:prstGeom>
          <a:solidFill>
            <a:schemeClr val="accent3">
              <a:lumMod val="20000"/>
              <a:lumOff val="80000"/>
              <a:alpha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1826-yili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Do‘st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Muhammadxon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Afg‘oniston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taxtini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egalladi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o‘zini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amir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deb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e’lon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qildi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Шестиугольник 31">
            <a:extLst>
              <a:ext uri="{FF2B5EF4-FFF2-40B4-BE49-F238E27FC236}">
                <a16:creationId xmlns:a16="http://schemas.microsoft.com/office/drawing/2014/main" id="{1C7EFA6F-C80E-4023-8699-504DC2C81E70}"/>
              </a:ext>
            </a:extLst>
          </p:cNvPr>
          <p:cNvSpPr/>
          <p:nvPr/>
        </p:nvSpPr>
        <p:spPr>
          <a:xfrm>
            <a:off x="9253858" y="1698278"/>
            <a:ext cx="2652758" cy="2095911"/>
          </a:xfrm>
          <a:prstGeom prst="hexagon">
            <a:avLst/>
          </a:prstGeom>
          <a:solidFill>
            <a:schemeClr val="accent3">
              <a:lumMod val="20000"/>
              <a:lumOff val="80000"/>
              <a:alpha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1827-yili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Do‘st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Muhammadxon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Afg‘oniston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taxtini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egalladi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o‘zini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amir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deb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e’lon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qildi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Стрелка: вправо 16">
            <a:extLst>
              <a:ext uri="{FF2B5EF4-FFF2-40B4-BE49-F238E27FC236}">
                <a16:creationId xmlns:a16="http://schemas.microsoft.com/office/drawing/2014/main" id="{E14B6421-9798-4F4E-99FA-1C2879FDF3C6}"/>
              </a:ext>
            </a:extLst>
          </p:cNvPr>
          <p:cNvSpPr/>
          <p:nvPr/>
        </p:nvSpPr>
        <p:spPr>
          <a:xfrm>
            <a:off x="8624131" y="2520609"/>
            <a:ext cx="580170" cy="369325"/>
          </a:xfrm>
          <a:prstGeom prst="rightArrow">
            <a:avLst/>
          </a:prstGeom>
          <a:solidFill>
            <a:schemeClr val="accent3">
              <a:lumMod val="20000"/>
              <a:lumOff val="80000"/>
              <a:alpha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E07D1B-0887-4B03-A59A-6AA72796B1F8}"/>
              </a:ext>
            </a:extLst>
          </p:cNvPr>
          <p:cNvSpPr txBox="1"/>
          <p:nvPr/>
        </p:nvSpPr>
        <p:spPr>
          <a:xfrm>
            <a:off x="1228422" y="137117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BC329A3-2A22-4A29-9C29-C0CD8D5613F4}"/>
              </a:ext>
            </a:extLst>
          </p:cNvPr>
          <p:cNvSpPr txBox="1"/>
          <p:nvPr/>
        </p:nvSpPr>
        <p:spPr>
          <a:xfrm>
            <a:off x="4243515" y="1371172"/>
            <a:ext cx="298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DFA7456-6000-4672-84EB-A9E44BA44042}"/>
              </a:ext>
            </a:extLst>
          </p:cNvPr>
          <p:cNvSpPr txBox="1"/>
          <p:nvPr/>
        </p:nvSpPr>
        <p:spPr>
          <a:xfrm>
            <a:off x="7294489" y="136783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55EF9EE-C6F5-463F-951A-BE68C61CE75E}"/>
              </a:ext>
            </a:extLst>
          </p:cNvPr>
          <p:cNvSpPr txBox="1"/>
          <p:nvPr/>
        </p:nvSpPr>
        <p:spPr>
          <a:xfrm>
            <a:off x="10416535" y="1372801"/>
            <a:ext cx="298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594C3AB-6522-46DE-9979-B92E80D2B054}"/>
              </a:ext>
            </a:extLst>
          </p:cNvPr>
          <p:cNvSpPr txBox="1"/>
          <p:nvPr/>
        </p:nvSpPr>
        <p:spPr>
          <a:xfrm>
            <a:off x="7874734" y="4116039"/>
            <a:ext cx="298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b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FE64658-7656-46F1-AB89-C88A54F2B195}"/>
              </a:ext>
            </a:extLst>
          </p:cNvPr>
          <p:cNvSpPr txBox="1"/>
          <p:nvPr/>
        </p:nvSpPr>
        <p:spPr>
          <a:xfrm>
            <a:off x="4337593" y="411603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b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C343A8B-CA7E-FC34-A1A6-C9E06B474402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83" b="93478" l="9854" r="89781">
                        <a14:foregroundMark x1="36496" y1="93478" x2="36496" y2="934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8374" y="3266781"/>
            <a:ext cx="592479" cy="51271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06771C5-BE79-D83E-A635-B6673F3421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83" b="93478" l="9854" r="89781">
                        <a14:foregroundMark x1="36496" y1="93478" x2="36496" y2="934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3781" y="5845784"/>
            <a:ext cx="592479" cy="51271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50F8FF3-B87E-19A3-709A-4B54AE7E09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83" b="93478" l="9854" r="89781">
                        <a14:foregroundMark x1="36496" y1="93478" x2="36496" y2="934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2096" y="3329435"/>
            <a:ext cx="592479" cy="51271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A836F86-BA72-78B1-7679-CBC38A4EC70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046" y="4204063"/>
            <a:ext cx="243840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1444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200167" y="117934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hlinkClick r:id="rId2" action="ppaction://hlinksldjump"/>
            <a:extLst>
              <a:ext uri="{FF2B5EF4-FFF2-40B4-BE49-F238E27FC236}">
                <a16:creationId xmlns:a16="http://schemas.microsoft.com/office/drawing/2014/main" id="{E62F12BD-2D74-4CDE-9AF9-DF96592AE990}"/>
              </a:ext>
            </a:extLst>
          </p:cNvPr>
          <p:cNvSpPr txBox="1"/>
          <p:nvPr/>
        </p:nvSpPr>
        <p:spPr>
          <a:xfrm>
            <a:off x="1574799" y="87411"/>
            <a:ext cx="92462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2-topshiriq.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Quyidagi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Eron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shohi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Nodirshoh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tasvirlangan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rasmdagi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 ta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farqni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toping.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39D3A14-8676-4983-B4ED-4216AAF879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57" y="1521991"/>
            <a:ext cx="5389291" cy="5041891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80B2364D-0F7D-4051-8F05-D80ABA37A3C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56" b="22256"/>
          <a:stretch/>
        </p:blipFill>
        <p:spPr>
          <a:xfrm>
            <a:off x="6079937" y="1526359"/>
            <a:ext cx="5485046" cy="504189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6A4188C-A358-4EE1-B810-48A72FF606A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2593" b="80926" l="4900" r="94500">
                        <a14:foregroundMark x1="37500" y1="12593" x2="37500" y2="12593"/>
                        <a14:foregroundMark x1="94500" y1="34074" x2="94500" y2="34074"/>
                        <a14:foregroundMark x1="8700" y1="66574" x2="8700" y2="66574"/>
                        <a14:foregroundMark x1="5400" y1="72407" x2="5400" y2="72407"/>
                        <a14:foregroundMark x1="4900" y1="80926" x2="4900" y2="809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492" b="14666"/>
          <a:stretch/>
        </p:blipFill>
        <p:spPr>
          <a:xfrm>
            <a:off x="9152709" y="2991567"/>
            <a:ext cx="383854" cy="32270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57CE136-230F-4AF2-953C-22B5A724127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2593" b="80926" l="4900" r="94500">
                        <a14:foregroundMark x1="37500" y1="12593" x2="37500" y2="12593"/>
                        <a14:foregroundMark x1="94500" y1="34074" x2="94500" y2="34074"/>
                        <a14:foregroundMark x1="8700" y1="66574" x2="8700" y2="66574"/>
                        <a14:foregroundMark x1="5400" y1="72407" x2="5400" y2="72407"/>
                        <a14:foregroundMark x1="4900" y1="80926" x2="4900" y2="809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492" b="14666"/>
          <a:stretch/>
        </p:blipFill>
        <p:spPr>
          <a:xfrm>
            <a:off x="10437223" y="2011853"/>
            <a:ext cx="383854" cy="32270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FBB3DA0-6FCA-42A6-947B-8ABC09BE1B8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2593" b="80926" l="4900" r="94500">
                        <a14:foregroundMark x1="37500" y1="12593" x2="37500" y2="12593"/>
                        <a14:foregroundMark x1="94500" y1="34074" x2="94500" y2="34074"/>
                        <a14:foregroundMark x1="8700" y1="66574" x2="8700" y2="66574"/>
                        <a14:foregroundMark x1="5400" y1="72407" x2="5400" y2="72407"/>
                        <a14:foregroundMark x1="4900" y1="80926" x2="4900" y2="809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492" b="14666"/>
          <a:stretch/>
        </p:blipFill>
        <p:spPr>
          <a:xfrm>
            <a:off x="7393578" y="1931544"/>
            <a:ext cx="383854" cy="322701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FD515FD-ECC7-4ED2-B2DC-772760205D1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2593" b="80926" l="4900" r="94500">
                        <a14:foregroundMark x1="37500" y1="12593" x2="37500" y2="12593"/>
                        <a14:foregroundMark x1="94500" y1="34074" x2="94500" y2="34074"/>
                        <a14:foregroundMark x1="8700" y1="66574" x2="8700" y2="66574"/>
                        <a14:foregroundMark x1="5400" y1="72407" x2="5400" y2="72407"/>
                        <a14:foregroundMark x1="4900" y1="80926" x2="4900" y2="809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492" b="14666"/>
          <a:stretch/>
        </p:blipFill>
        <p:spPr>
          <a:xfrm>
            <a:off x="7093132" y="4748767"/>
            <a:ext cx="383854" cy="32270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AD1EEB5-DF40-49A8-ADD1-DDF5260B71E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2593" b="80926" l="4900" r="94500">
                        <a14:foregroundMark x1="37500" y1="12593" x2="37500" y2="12593"/>
                        <a14:foregroundMark x1="94500" y1="34074" x2="94500" y2="34074"/>
                        <a14:foregroundMark x1="8700" y1="66574" x2="8700" y2="66574"/>
                        <a14:foregroundMark x1="5400" y1="72407" x2="5400" y2="72407"/>
                        <a14:foregroundMark x1="4900" y1="80926" x2="4900" y2="809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492" b="14666"/>
          <a:stretch/>
        </p:blipFill>
        <p:spPr>
          <a:xfrm>
            <a:off x="6071194" y="4230607"/>
            <a:ext cx="383854" cy="32270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E549AEF-B8AC-4F90-AE5F-3E18E6518A73}"/>
              </a:ext>
            </a:extLst>
          </p:cNvPr>
          <p:cNvSpPr txBox="1"/>
          <p:nvPr/>
        </p:nvSpPr>
        <p:spPr>
          <a:xfrm>
            <a:off x="6071194" y="4314135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/>
              <a:t>1</a:t>
            </a:r>
            <a:endParaRPr lang="ru-RU" sz="105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54082C7-AE3A-4705-8827-37C909E01ED4}"/>
              </a:ext>
            </a:extLst>
          </p:cNvPr>
          <p:cNvSpPr txBox="1"/>
          <p:nvPr/>
        </p:nvSpPr>
        <p:spPr>
          <a:xfrm>
            <a:off x="7106534" y="4817552"/>
            <a:ext cx="26000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/>
              <a:t>2</a:t>
            </a:r>
            <a:endParaRPr lang="ru-RU" sz="105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4BB0ECA-7215-45A1-91E8-7E3F51BC0C6B}"/>
              </a:ext>
            </a:extLst>
          </p:cNvPr>
          <p:cNvSpPr txBox="1"/>
          <p:nvPr/>
        </p:nvSpPr>
        <p:spPr>
          <a:xfrm>
            <a:off x="7403366" y="2000329"/>
            <a:ext cx="26000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/>
              <a:t>3</a:t>
            </a:r>
            <a:endParaRPr lang="ru-RU" sz="105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03D29F6-65BD-4AA1-9192-577844C54ABF}"/>
              </a:ext>
            </a:extLst>
          </p:cNvPr>
          <p:cNvSpPr txBox="1"/>
          <p:nvPr/>
        </p:nvSpPr>
        <p:spPr>
          <a:xfrm>
            <a:off x="9152709" y="3060352"/>
            <a:ext cx="26000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/>
              <a:t>4</a:t>
            </a:r>
            <a:endParaRPr lang="ru-RU" sz="105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0838E22-FF74-411E-88A1-50B06CCA5725}"/>
              </a:ext>
            </a:extLst>
          </p:cNvPr>
          <p:cNvSpPr txBox="1"/>
          <p:nvPr/>
        </p:nvSpPr>
        <p:spPr>
          <a:xfrm>
            <a:off x="10437223" y="2092894"/>
            <a:ext cx="26000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/>
              <a:t>5</a:t>
            </a:r>
            <a:endParaRPr lang="ru-RU" sz="1050" b="1" dirty="0"/>
          </a:p>
        </p:txBody>
      </p:sp>
    </p:spTree>
    <p:extLst>
      <p:ext uri="{BB962C8B-B14F-4D97-AF65-F5344CB8AC3E}">
        <p14:creationId xmlns:p14="http://schemas.microsoft.com/office/powerpoint/2010/main" val="1969944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FA28C764-F2EC-4E0D-8F28-2464F3B2943C}"/>
              </a:ext>
            </a:extLst>
          </p:cNvPr>
          <p:cNvSpPr txBox="1"/>
          <p:nvPr/>
        </p:nvSpPr>
        <p:spPr>
          <a:xfrm>
            <a:off x="3155470" y="2767280"/>
            <a:ext cx="5881059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E’TIBORINGIZ UCHUN</a:t>
            </a:r>
            <a:br>
              <a:rPr lang="en-US" altLang="ko-KR" sz="4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ko-KR" sz="4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RAHMAT</a:t>
            </a:r>
          </a:p>
        </p:txBody>
      </p:sp>
    </p:spTree>
    <p:extLst>
      <p:ext uri="{BB962C8B-B14F-4D97-AF65-F5344CB8AC3E}">
        <p14:creationId xmlns:p14="http://schemas.microsoft.com/office/powerpoint/2010/main" val="27379425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Contents Slide Master">
  <a:themeElements>
    <a:clrScheme name="ALLPPT-COLOR-1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E6CC1"/>
      </a:accent1>
      <a:accent2>
        <a:srgbClr val="B982D5"/>
      </a:accent2>
      <a:accent3>
        <a:srgbClr val="6DB0E4"/>
      </a:accent3>
      <a:accent4>
        <a:srgbClr val="47D3DC"/>
      </a:accent4>
      <a:accent5>
        <a:srgbClr val="476ADD"/>
      </a:accent5>
      <a:accent6>
        <a:srgbClr val="5A28C8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ection Break Slide Master">
  <a:themeElements>
    <a:clrScheme name="ALLPPT-COLOR-1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E6CC1"/>
      </a:accent1>
      <a:accent2>
        <a:srgbClr val="B982D5"/>
      </a:accent2>
      <a:accent3>
        <a:srgbClr val="6DB0E4"/>
      </a:accent3>
      <a:accent4>
        <a:srgbClr val="47D3DC"/>
      </a:accent4>
      <a:accent5>
        <a:srgbClr val="476ADD"/>
      </a:accent5>
      <a:accent6>
        <a:srgbClr val="5A28C8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6225</TotalTime>
  <Words>976</Words>
  <Application>Microsoft Office PowerPoint</Application>
  <PresentationFormat>Широкоэкранный</PresentationFormat>
  <Paragraphs>126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Times New Roman</vt:lpstr>
      <vt:lpstr>Contents Slide Master</vt:lpstr>
      <vt:lpstr>Section Break Slide Master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Odina Norbo'tayeva</cp:lastModifiedBy>
  <cp:revision>237</cp:revision>
  <dcterms:created xsi:type="dcterms:W3CDTF">2020-01-20T05:08:25Z</dcterms:created>
  <dcterms:modified xsi:type="dcterms:W3CDTF">2025-12-02T20:40:26Z</dcterms:modified>
</cp:coreProperties>
</file>