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3"/>
  </p:notesMasterIdLst>
  <p:sldIdLst>
    <p:sldId id="425" r:id="rId3"/>
    <p:sldId id="446" r:id="rId4"/>
    <p:sldId id="438" r:id="rId5"/>
    <p:sldId id="458" r:id="rId6"/>
    <p:sldId id="431" r:id="rId7"/>
    <p:sldId id="459" r:id="rId8"/>
    <p:sldId id="437" r:id="rId9"/>
    <p:sldId id="460" r:id="rId10"/>
    <p:sldId id="440" r:id="rId11"/>
    <p:sldId id="2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006600"/>
    <a:srgbClr val="003300"/>
    <a:srgbClr val="A50021"/>
    <a:srgbClr val="FF0000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165BA24A-B61D-472F-97E9-4B43A923B941}"/>
    <pc:docChg chg="custSel modSld">
      <pc:chgData name="Odina Norbo'tayeva" userId="dbcdeb9d9dad59af" providerId="LiveId" clId="{165BA24A-B61D-472F-97E9-4B43A923B941}" dt="2025-12-03T10:58:49.432" v="205" actId="207"/>
      <pc:docMkLst>
        <pc:docMk/>
      </pc:docMkLst>
      <pc:sldChg chg="delSp modSp mod">
        <pc:chgData name="Odina Norbo'tayeva" userId="dbcdeb9d9dad59af" providerId="LiveId" clId="{165BA24A-B61D-472F-97E9-4B43A923B941}" dt="2025-12-03T10:58:49.432" v="205" actId="207"/>
        <pc:sldMkLst>
          <pc:docMk/>
          <pc:sldMk cId="2737942562" sldId="298"/>
        </pc:sldMkLst>
        <pc:spChg chg="mod">
          <ac:chgData name="Odina Norbo'tayeva" userId="dbcdeb9d9dad59af" providerId="LiveId" clId="{165BA24A-B61D-472F-97E9-4B43A923B941}" dt="2025-12-03T10:58:49.432" v="205" actId="207"/>
          <ac:spMkLst>
            <pc:docMk/>
            <pc:sldMk cId="2737942562" sldId="298"/>
            <ac:spMk id="7" creationId="{A424B9EF-8A2D-4154-B93A-40512D37BED5}"/>
          </ac:spMkLst>
        </pc:spChg>
        <pc:picChg chg="del">
          <ac:chgData name="Odina Norbo'tayeva" userId="dbcdeb9d9dad59af" providerId="LiveId" clId="{165BA24A-B61D-472F-97E9-4B43A923B941}" dt="2025-12-03T10:58:41.604" v="203" actId="478"/>
          <ac:picMkLst>
            <pc:docMk/>
            <pc:sldMk cId="2737942562" sldId="298"/>
            <ac:picMk id="5" creationId="{050C7BF5-56DD-4F94-8A9E-9EAD15EA0350}"/>
          </ac:picMkLst>
        </pc:picChg>
        <pc:picChg chg="del">
          <ac:chgData name="Odina Norbo'tayeva" userId="dbcdeb9d9dad59af" providerId="LiveId" clId="{165BA24A-B61D-472F-97E9-4B43A923B941}" dt="2025-12-03T10:58:39.836" v="202" actId="478"/>
          <ac:picMkLst>
            <pc:docMk/>
            <pc:sldMk cId="2737942562" sldId="298"/>
            <ac:picMk id="6" creationId="{7BB15C3D-2170-45E5-AF5C-7C503ECE32E5}"/>
          </ac:picMkLst>
        </pc:picChg>
        <pc:picChg chg="del">
          <ac:chgData name="Odina Norbo'tayeva" userId="dbcdeb9d9dad59af" providerId="LiveId" clId="{165BA24A-B61D-472F-97E9-4B43A923B941}" dt="2025-12-03T10:58:38.076" v="201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 delAnim">
        <pc:chgData name="Odina Norbo'tayeva" userId="dbcdeb9d9dad59af" providerId="LiveId" clId="{165BA24A-B61D-472F-97E9-4B43A923B941}" dt="2025-12-03T10:44:31.274" v="7" actId="20577"/>
        <pc:sldMkLst>
          <pc:docMk/>
          <pc:sldMk cId="2254827404" sldId="425"/>
        </pc:sldMkLst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" creationId="{200F8DE0-963A-461A-B059-773ABD5DBCDF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" creationId="{E75D8501-4333-4C1D-8388-E8CB7BB6F881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" creationId="{A598A8A1-18C7-49FA-9D91-7D9A65FF398C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" creationId="{157A2630-03FC-4B32-8DDC-335160665D0F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" creationId="{D068B606-3911-4C52-9A29-C0E5C61FF8D4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8" creationId="{04B999E3-123C-4127-8EF0-154F01EFB764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9" creationId="{2D428102-53F0-46EF-8912-61C55E8C6F03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0" creationId="{009C70FE-9A9E-4876-849B-F2FF24C251A4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1" creationId="{6B2169A2-DA00-48EA-BE19-67CD6864447F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2" creationId="{3EA62B88-FB81-4CA9-BE54-51365530FB73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3" creationId="{5599F238-4745-47F0-9CF8-FD28A7388811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4" creationId="{0044BA71-ABFB-47B9-B537-4CAA58DBB57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5" creationId="{301B14A8-A214-4320-B93E-234D3DC3A97A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6" creationId="{595FF867-9880-434B-A7DB-0BBCB39E20B8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7" creationId="{2A339D3C-B846-4191-B360-CCE64F2428C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8" creationId="{409D1C0F-1A8C-4D56-A367-14052906358E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19" creationId="{A7662532-B7E4-4E8B-88B3-A74D60E59031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0" creationId="{AB4F67DE-62F1-498C-8573-772A2C2DE09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1" creationId="{A7641E70-50B1-4604-9E75-C7396AA57CD3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2" creationId="{CC62FDBF-C79B-41A8-BD4D-F1CFB8700803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3" creationId="{A90DC8EA-7645-439D-A7F0-8F3F5A4627B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4" creationId="{DFB67C30-6803-41E0-AD23-E18E10397FA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5" creationId="{91A9EB38-2DE1-405F-A87A-D74FB5506817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6" creationId="{6811B0D4-3048-4B57-BC4E-DEA62C9B42F2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7" creationId="{453E9134-3257-4722-B580-233F1A335CE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8" creationId="{CD24E760-DBC6-48DB-9203-13DDF56DE40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29" creationId="{DA74F539-FC85-4284-8FC9-C6C04C24405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0" creationId="{78B15DD1-B87E-4A4D-BD26-6DF0336B4575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1" creationId="{E1E926BB-D2BB-4E11-A385-9B67EDF3A5A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2" creationId="{5CC5FED1-189A-4DCE-96A1-2CD7EAFE3EBC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3" creationId="{2933B137-F73F-49E1-9F96-B844D584E50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4" creationId="{C92FAA2E-59A7-4274-8F74-A9FD4159426C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5" creationId="{9EAAB058-2E5D-436F-965F-179BC2FEEFC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6" creationId="{B90AF638-37AE-4350-BAD0-8878FB06C1ED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7" creationId="{E6BE6693-1368-46E8-8A82-5AA3831D6F80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8" creationId="{00E13276-58BD-4388-B8CB-B3AA36129E42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39" creationId="{6D5A444A-9745-4E1C-B3ED-02FAC078B22A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0" creationId="{D8391CB6-7662-43A8-9705-B08D307D1F23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1" creationId="{4766534B-5BD3-4F1E-BD79-8652E9F82942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2" creationId="{BB7A273E-46BB-4F83-A797-61E2BE844012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3" creationId="{1F279BF3-EA5C-4DB9-B4CE-03B69D81281D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4" creationId="{1528FB8C-70AC-4215-9443-F23616A6CB9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5" creationId="{8B2CFBDF-AECF-4E26-A9B2-3B09D8A91325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6" creationId="{CF8E710C-A9BB-4B55-A677-BEA7456DF7C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7" creationId="{5ECDCCBE-CD3E-471C-BF1E-B2D18B732B0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8" creationId="{6BF8BBF0-AEFC-4AC8-A1B8-4454A275493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49" creationId="{A3B97906-F04A-4862-B8DA-12FC66236E61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0" creationId="{DAD1268B-02D5-4E8B-92C9-90A4B5C80970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1" creationId="{39C965E4-B34D-4DB5-8F88-46BA1C15235B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2" creationId="{362BCED7-4D39-40CC-941B-2FD378F30E5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3" creationId="{DAC881E2-AAA0-443A-9077-5670D161C8A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4" creationId="{FC1229F4-954A-4ED0-9730-24DA42CA7BF4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5" creationId="{63AF78AD-0185-4CF5-8618-04D0BA1121B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6" creationId="{B787E24B-CF9D-41F1-93D9-5F8954867B06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7" creationId="{A19E8DA7-8434-4F98-82EB-349E0B0BCBB7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8" creationId="{D262153D-B18F-409F-AC95-B8787432D950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59" creationId="{14BC6AEF-D75F-4FF2-86AF-0FE820809E4D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0" creationId="{6855DB7A-E638-46D0-BA3E-92015AA9D6F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1" creationId="{9808BB50-A472-4CC1-8665-17C190E41FC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2" creationId="{B60B742A-825B-4708-AF8D-79361BED7CDF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3" creationId="{90CE8077-A3BA-4A00-BCF6-EACC8FDB29F3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4" creationId="{CFB14704-F3BB-4927-9987-44E2B7C59952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5" creationId="{2D8AA921-1D0E-4049-A6A4-8B47B313DF8A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6" creationId="{7F049FEF-056E-4F30-9C3F-357B38967672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7" creationId="{A0EE0587-BBE2-4359-B110-F6EB06E1BBF1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8" creationId="{3F0468E6-DD29-4456-81AA-3F03D876D0FD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69" creationId="{E1A662CA-340C-4A44-B2FC-F6BC0190F09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0" creationId="{86F64AFF-0252-4FFE-94B3-44D94966033E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1" creationId="{62235B75-D46B-4371-A6EA-64C142894E47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2" creationId="{6FBFFD93-DB17-4596-8759-CD48BF3D61C9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3" creationId="{CC11BF89-AAB8-48B2-89EB-85B74E8AA2CA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4" creationId="{3C2106C6-6385-45D5-838E-C3B5EE781AF1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5" creationId="{84C9CF14-E611-4F88-904E-2FF65B17028E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6" creationId="{93FD515E-C9EC-4A45-A1AE-77547A31E185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7" creationId="{4615A9FE-C99D-4558-9FA5-ABF48680B43A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78" creationId="{B82F4D61-E44D-4862-A102-E81F45291C57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165BA24A-B61D-472F-97E9-4B43A923B941}" dt="2025-12-03T10:44:31.274" v="7" actId="20577"/>
          <ac:spMkLst>
            <pc:docMk/>
            <pc:sldMk cId="2254827404" sldId="425"/>
            <ac:spMk id="85" creationId="{6232F780-F45D-4066-8587-72A04978CDEC}"/>
          </ac:spMkLst>
        </pc:spChg>
        <pc:spChg chg="mod">
          <ac:chgData name="Odina Norbo'tayeva" userId="dbcdeb9d9dad59af" providerId="LiveId" clId="{165BA24A-B61D-472F-97E9-4B43A923B941}" dt="2025-12-03T10:44:26.563" v="6" actId="113"/>
          <ac:spMkLst>
            <pc:docMk/>
            <pc:sldMk cId="2254827404" sldId="425"/>
            <ac:spMk id="86" creationId="{2572379E-3FD1-4325-862D-803CC92B4AF7}"/>
          </ac:spMkLst>
        </pc:spChg>
        <pc:spChg chg="del">
          <ac:chgData name="Odina Norbo'tayeva" userId="dbcdeb9d9dad59af" providerId="LiveId" clId="{165BA24A-B61D-472F-97E9-4B43A923B941}" dt="2025-12-03T10:44:15.389" v="2" actId="478"/>
          <ac:spMkLst>
            <pc:docMk/>
            <pc:sldMk cId="2254827404" sldId="425"/>
            <ac:spMk id="89" creationId="{5B07A19A-9F95-4F9A-872A-1A8829A13E79}"/>
          </ac:spMkLst>
        </pc:spChg>
        <pc:picChg chg="del">
          <ac:chgData name="Odina Norbo'tayeva" userId="dbcdeb9d9dad59af" providerId="LiveId" clId="{165BA24A-B61D-472F-97E9-4B43A923B941}" dt="2025-12-03T10:44:10.643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165BA24A-B61D-472F-97E9-4B43A923B941}" dt="2025-12-03T10:44:12.846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165BA24A-B61D-472F-97E9-4B43A923B941}" dt="2025-12-03T10:51:58.601" v="113" actId="12269"/>
        <pc:sldMkLst>
          <pc:docMk/>
          <pc:sldMk cId="9755072" sldId="431"/>
        </pc:sldMkLst>
        <pc:spChg chg="mod">
          <ac:chgData name="Odina Norbo'tayeva" userId="dbcdeb9d9dad59af" providerId="LiveId" clId="{165BA24A-B61D-472F-97E9-4B43A923B941}" dt="2025-12-03T10:51:32.374" v="110" actId="1076"/>
          <ac:spMkLst>
            <pc:docMk/>
            <pc:sldMk cId="9755072" sldId="431"/>
            <ac:spMk id="7" creationId="{00000000-0000-0000-0000-000000000000}"/>
          </ac:spMkLst>
        </pc:spChg>
        <pc:graphicFrameChg chg="mod modGraphic">
          <ac:chgData name="Odina Norbo'tayeva" userId="dbcdeb9d9dad59af" providerId="LiveId" clId="{165BA24A-B61D-472F-97E9-4B43A923B941}" dt="2025-12-03T10:51:58.601" v="113" actId="12269"/>
          <ac:graphicFrameMkLst>
            <pc:docMk/>
            <pc:sldMk cId="9755072" sldId="431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165BA24A-B61D-472F-97E9-4B43A923B941}" dt="2025-12-03T10:50:59.336" v="102" actId="478"/>
          <ac:picMkLst>
            <pc:docMk/>
            <pc:sldMk cId="9755072" sldId="431"/>
            <ac:picMk id="3" creationId="{86F7EE52-3ED7-4099-9B2F-D7AB9ACE328B}"/>
          </ac:picMkLst>
        </pc:picChg>
        <pc:cxnChg chg="mod">
          <ac:chgData name="Odina Norbo'tayeva" userId="dbcdeb9d9dad59af" providerId="LiveId" clId="{165BA24A-B61D-472F-97E9-4B43A923B941}" dt="2025-12-03T10:51:50.866" v="112" actId="208"/>
          <ac:cxnSpMkLst>
            <pc:docMk/>
            <pc:sldMk cId="9755072" sldId="431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55:41.424" v="161" actId="478"/>
        <pc:sldMkLst>
          <pc:docMk/>
          <pc:sldMk cId="3583018192" sldId="437"/>
        </pc:sldMkLst>
        <pc:spChg chg="mod">
          <ac:chgData name="Odina Norbo'tayeva" userId="dbcdeb9d9dad59af" providerId="LiveId" clId="{165BA24A-B61D-472F-97E9-4B43A923B941}" dt="2025-12-03T10:55:35.505" v="159" actId="1076"/>
          <ac:spMkLst>
            <pc:docMk/>
            <pc:sldMk cId="3583018192" sldId="437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165BA24A-B61D-472F-97E9-4B43A923B941}" dt="2025-12-03T10:54:35.863" v="146" actId="207"/>
          <ac:graphicFrameMkLst>
            <pc:docMk/>
            <pc:sldMk cId="3583018192" sldId="437"/>
            <ac:graphicFrameMk id="2" creationId="{00000000-0000-0000-0000-000000000000}"/>
          </ac:graphicFrameMkLst>
        </pc:graphicFrameChg>
        <pc:graphicFrameChg chg="mod">
          <ac:chgData name="Odina Norbo'tayeva" userId="dbcdeb9d9dad59af" providerId="LiveId" clId="{165BA24A-B61D-472F-97E9-4B43A923B941}" dt="2025-12-03T10:55:11.895" v="152" actId="13249"/>
          <ac:graphicFrameMkLst>
            <pc:docMk/>
            <pc:sldMk cId="3583018192" sldId="437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165BA24A-B61D-472F-97E9-4B43A923B941}" dt="2025-12-03T10:55:41.424" v="161" actId="478"/>
          <ac:picMkLst>
            <pc:docMk/>
            <pc:sldMk cId="3583018192" sldId="437"/>
            <ac:picMk id="3" creationId="{86F7EE52-3ED7-4099-9B2F-D7AB9ACE328B}"/>
          </ac:picMkLst>
        </pc:picChg>
        <pc:cxnChg chg="mod">
          <ac:chgData name="Odina Norbo'tayeva" userId="dbcdeb9d9dad59af" providerId="LiveId" clId="{165BA24A-B61D-472F-97E9-4B43A923B941}" dt="2025-12-03T10:55:39.959" v="160" actId="208"/>
          <ac:cxnSpMkLst>
            <pc:docMk/>
            <pc:sldMk cId="3583018192" sldId="437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48:56.161" v="78" actId="1076"/>
        <pc:sldMkLst>
          <pc:docMk/>
          <pc:sldMk cId="2002707148" sldId="438"/>
        </pc:sldMkLst>
        <pc:spChg chg="mod">
          <ac:chgData name="Odina Norbo'tayeva" userId="dbcdeb9d9dad59af" providerId="LiveId" clId="{165BA24A-B61D-472F-97E9-4B43A923B941}" dt="2025-12-03T10:47:09.007" v="50" actId="207"/>
          <ac:spMkLst>
            <pc:docMk/>
            <pc:sldMk cId="2002707148" sldId="438"/>
            <ac:spMk id="2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47:53.630" v="61" actId="113"/>
          <ac:spMkLst>
            <pc:docMk/>
            <pc:sldMk cId="2002707148" sldId="438"/>
            <ac:spMk id="5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48:24.958" v="71" actId="2085"/>
          <ac:spMkLst>
            <pc:docMk/>
            <pc:sldMk cId="2002707148" sldId="438"/>
            <ac:spMk id="6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48:48.266" v="76" actId="1076"/>
          <ac:spMkLst>
            <pc:docMk/>
            <pc:sldMk cId="2002707148" sldId="438"/>
            <ac:spMk id="14" creationId="{00000000-0000-0000-0000-000000000000}"/>
          </ac:spMkLst>
        </pc:spChg>
        <pc:picChg chg="del">
          <ac:chgData name="Odina Norbo'tayeva" userId="dbcdeb9d9dad59af" providerId="LiveId" clId="{165BA24A-B61D-472F-97E9-4B43A923B941}" dt="2025-12-03T10:47:12.026" v="51" actId="478"/>
          <ac:picMkLst>
            <pc:docMk/>
            <pc:sldMk cId="2002707148" sldId="438"/>
            <ac:picMk id="3" creationId="{86F7EE52-3ED7-4099-9B2F-D7AB9ACE328B}"/>
          </ac:picMkLst>
        </pc:picChg>
        <pc:picChg chg="mod">
          <ac:chgData name="Odina Norbo'tayeva" userId="dbcdeb9d9dad59af" providerId="LiveId" clId="{165BA24A-B61D-472F-97E9-4B43A923B941}" dt="2025-12-03T10:48:56.161" v="78" actId="1076"/>
          <ac:picMkLst>
            <pc:docMk/>
            <pc:sldMk cId="2002707148" sldId="438"/>
            <ac:picMk id="2062" creationId="{00000000-0000-0000-0000-000000000000}"/>
          </ac:picMkLst>
        </pc:picChg>
        <pc:picChg chg="mod">
          <ac:chgData name="Odina Norbo'tayeva" userId="dbcdeb9d9dad59af" providerId="LiveId" clId="{165BA24A-B61D-472F-97E9-4B43A923B941}" dt="2025-12-03T10:48:44.094" v="75" actId="1076"/>
          <ac:picMkLst>
            <pc:docMk/>
            <pc:sldMk cId="2002707148" sldId="438"/>
            <ac:picMk id="2064" creationId="{00000000-0000-0000-0000-000000000000}"/>
          </ac:picMkLst>
        </pc:picChg>
        <pc:picChg chg="mod">
          <ac:chgData name="Odina Norbo'tayeva" userId="dbcdeb9d9dad59af" providerId="LiveId" clId="{165BA24A-B61D-472F-97E9-4B43A923B941}" dt="2025-12-03T10:48:32.211" v="73" actId="1076"/>
          <ac:picMkLst>
            <pc:docMk/>
            <pc:sldMk cId="2002707148" sldId="438"/>
            <ac:picMk id="2066" creationId="{00000000-0000-0000-0000-000000000000}"/>
          </ac:picMkLst>
        </pc:picChg>
        <pc:cxnChg chg="mod">
          <ac:chgData name="Odina Norbo'tayeva" userId="dbcdeb9d9dad59af" providerId="LiveId" clId="{165BA24A-B61D-472F-97E9-4B43A923B941}" dt="2025-12-03T10:47:17.639" v="52" actId="208"/>
          <ac:cxnSpMkLst>
            <pc:docMk/>
            <pc:sldMk cId="2002707148" sldId="43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58:34.104" v="200" actId="207"/>
        <pc:sldMkLst>
          <pc:docMk/>
          <pc:sldMk cId="4205402442" sldId="440"/>
        </pc:sldMkLst>
        <pc:spChg chg="mod">
          <ac:chgData name="Odina Norbo'tayeva" userId="dbcdeb9d9dad59af" providerId="LiveId" clId="{165BA24A-B61D-472F-97E9-4B43A923B941}" dt="2025-12-03T10:57:32.359" v="186" actId="1076"/>
          <ac:spMkLst>
            <pc:docMk/>
            <pc:sldMk cId="4205402442" sldId="440"/>
            <ac:spMk id="2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58:34.104" v="200" actId="207"/>
          <ac:spMkLst>
            <pc:docMk/>
            <pc:sldMk cId="4205402442" sldId="440"/>
            <ac:spMk id="7" creationId="{00000000-0000-0000-0000-000000000000}"/>
          </ac:spMkLst>
        </pc:spChg>
        <pc:spChg chg="del">
          <ac:chgData name="Odina Norbo'tayeva" userId="dbcdeb9d9dad59af" providerId="LiveId" clId="{165BA24A-B61D-472F-97E9-4B43A923B941}" dt="2025-12-03T10:57:25.136" v="185" actId="478"/>
          <ac:spMkLst>
            <pc:docMk/>
            <pc:sldMk cId="4205402442" sldId="440"/>
            <ac:spMk id="11" creationId="{00000000-0000-0000-0000-000000000000}"/>
          </ac:spMkLst>
        </pc:spChg>
        <pc:graphicFrameChg chg="mod modGraphic">
          <ac:chgData name="Odina Norbo'tayeva" userId="dbcdeb9d9dad59af" providerId="LiveId" clId="{165BA24A-B61D-472F-97E9-4B43A923B941}" dt="2025-12-03T10:58:05.147" v="193" actId="1076"/>
          <ac:graphicFrameMkLst>
            <pc:docMk/>
            <pc:sldMk cId="4205402442" sldId="440"/>
            <ac:graphicFrameMk id="6" creationId="{00000000-0000-0000-0000-000000000000}"/>
          </ac:graphicFrameMkLst>
        </pc:graphicFrameChg>
        <pc:graphicFrameChg chg="mod modGraphic">
          <ac:chgData name="Odina Norbo'tayeva" userId="dbcdeb9d9dad59af" providerId="LiveId" clId="{165BA24A-B61D-472F-97E9-4B43A923B941}" dt="2025-12-03T10:58:14.704" v="195" actId="1076"/>
          <ac:graphicFrameMkLst>
            <pc:docMk/>
            <pc:sldMk cId="4205402442" sldId="440"/>
            <ac:graphicFrameMk id="15" creationId="{00000000-0000-0000-0000-000000000000}"/>
          </ac:graphicFrameMkLst>
        </pc:graphicFrameChg>
        <pc:picChg chg="del">
          <ac:chgData name="Odina Norbo'tayeva" userId="dbcdeb9d9dad59af" providerId="LiveId" clId="{165BA24A-B61D-472F-97E9-4B43A923B941}" dt="2025-12-03T10:57:22.746" v="184" actId="478"/>
          <ac:picMkLst>
            <pc:docMk/>
            <pc:sldMk cId="4205402442" sldId="440"/>
            <ac:picMk id="14" creationId="{86F7EE52-3ED7-4099-9B2F-D7AB9ACE328B}"/>
          </ac:picMkLst>
        </pc:picChg>
        <pc:cxnChg chg="mod">
          <ac:chgData name="Odina Norbo'tayeva" userId="dbcdeb9d9dad59af" providerId="LiveId" clId="{165BA24A-B61D-472F-97E9-4B43A923B941}" dt="2025-12-03T10:57:37.671" v="187" actId="208"/>
          <ac:cxnSpMkLst>
            <pc:docMk/>
            <pc:sldMk cId="4205402442" sldId="440"/>
            <ac:cxnSpMk id="13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46:42.284" v="44" actId="1036"/>
        <pc:sldMkLst>
          <pc:docMk/>
          <pc:sldMk cId="1181885944" sldId="446"/>
        </pc:sldMkLst>
        <pc:spChg chg="mod">
          <ac:chgData name="Odina Norbo'tayeva" userId="dbcdeb9d9dad59af" providerId="LiveId" clId="{165BA24A-B61D-472F-97E9-4B43A923B941}" dt="2025-12-03T10:46:42.284" v="44" actId="1036"/>
          <ac:spMkLst>
            <pc:docMk/>
            <pc:sldMk cId="1181885944" sldId="446"/>
            <ac:spMk id="6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46:29.473" v="26" actId="1076"/>
          <ac:spMkLst>
            <pc:docMk/>
            <pc:sldMk cId="1181885944" sldId="446"/>
            <ac:spMk id="7" creationId="{00000000-0000-0000-0000-000000000000}"/>
          </ac:spMkLst>
        </pc:spChg>
        <pc:picChg chg="del">
          <ac:chgData name="Odina Norbo'tayeva" userId="dbcdeb9d9dad59af" providerId="LiveId" clId="{165BA24A-B61D-472F-97E9-4B43A923B941}" dt="2025-12-03T10:45:46.727" v="15" actId="478"/>
          <ac:picMkLst>
            <pc:docMk/>
            <pc:sldMk cId="1181885944" sldId="446"/>
            <ac:picMk id="4" creationId="{86F7EE52-3ED7-4099-9B2F-D7AB9ACE328B}"/>
          </ac:picMkLst>
        </pc:picChg>
        <pc:picChg chg="mod">
          <ac:chgData name="Odina Norbo'tayeva" userId="dbcdeb9d9dad59af" providerId="LiveId" clId="{165BA24A-B61D-472F-97E9-4B43A923B941}" dt="2025-12-03T10:45:52.994" v="17" actId="1076"/>
          <ac:picMkLst>
            <pc:docMk/>
            <pc:sldMk cId="1181885944" sldId="446"/>
            <ac:picMk id="1026" creationId="{00000000-0000-0000-0000-000000000000}"/>
          </ac:picMkLst>
        </pc:picChg>
        <pc:cxnChg chg="mod">
          <ac:chgData name="Odina Norbo'tayeva" userId="dbcdeb9d9dad59af" providerId="LiveId" clId="{165BA24A-B61D-472F-97E9-4B43A923B941}" dt="2025-12-03T10:45:45.317" v="14" actId="208"/>
          <ac:cxnSpMkLst>
            <pc:docMk/>
            <pc:sldMk cId="1181885944" sldId="446"/>
            <ac:cxnSpMk id="3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50:23.337" v="98" actId="1076"/>
        <pc:sldMkLst>
          <pc:docMk/>
          <pc:sldMk cId="1645191610" sldId="458"/>
        </pc:sldMkLst>
        <pc:spChg chg="mod">
          <ac:chgData name="Odina Norbo'tayeva" userId="dbcdeb9d9dad59af" providerId="LiveId" clId="{165BA24A-B61D-472F-97E9-4B43A923B941}" dt="2025-12-03T10:49:31.076" v="86" actId="207"/>
          <ac:spMkLst>
            <pc:docMk/>
            <pc:sldMk cId="1645191610" sldId="458"/>
            <ac:spMk id="2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50:18.783" v="97" actId="207"/>
          <ac:spMkLst>
            <pc:docMk/>
            <pc:sldMk cId="1645191610" sldId="458"/>
            <ac:spMk id="5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50:01.084" v="93" actId="207"/>
          <ac:spMkLst>
            <pc:docMk/>
            <pc:sldMk cId="1645191610" sldId="458"/>
            <ac:spMk id="7" creationId="{00000000-0000-0000-0000-000000000000}"/>
          </ac:spMkLst>
        </pc:spChg>
        <pc:picChg chg="del">
          <ac:chgData name="Odina Norbo'tayeva" userId="dbcdeb9d9dad59af" providerId="LiveId" clId="{165BA24A-B61D-472F-97E9-4B43A923B941}" dt="2025-12-03T10:49:06.744" v="79" actId="478"/>
          <ac:picMkLst>
            <pc:docMk/>
            <pc:sldMk cId="1645191610" sldId="458"/>
            <ac:picMk id="3" creationId="{86F7EE52-3ED7-4099-9B2F-D7AB9ACE328B}"/>
          </ac:picMkLst>
        </pc:picChg>
        <pc:picChg chg="mod">
          <ac:chgData name="Odina Norbo'tayeva" userId="dbcdeb9d9dad59af" providerId="LiveId" clId="{165BA24A-B61D-472F-97E9-4B43A923B941}" dt="2025-12-03T10:50:23.337" v="98" actId="1076"/>
          <ac:picMkLst>
            <pc:docMk/>
            <pc:sldMk cId="1645191610" sldId="458"/>
            <ac:picMk id="3074" creationId="{00000000-0000-0000-0000-000000000000}"/>
          </ac:picMkLst>
        </pc:picChg>
        <pc:cxnChg chg="mod">
          <ac:chgData name="Odina Norbo'tayeva" userId="dbcdeb9d9dad59af" providerId="LiveId" clId="{165BA24A-B61D-472F-97E9-4B43A923B941}" dt="2025-12-03T10:49:11.704" v="80" actId="208"/>
          <ac:cxnSpMkLst>
            <pc:docMk/>
            <pc:sldMk cId="1645191610" sldId="45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54:22.310" v="144" actId="1076"/>
        <pc:sldMkLst>
          <pc:docMk/>
          <pc:sldMk cId="2194236737" sldId="459"/>
        </pc:sldMkLst>
        <pc:spChg chg="mod">
          <ac:chgData name="Odina Norbo'tayeva" userId="dbcdeb9d9dad59af" providerId="LiveId" clId="{165BA24A-B61D-472F-97E9-4B43A923B941}" dt="2025-12-03T10:53:19.284" v="129" actId="1076"/>
          <ac:spMkLst>
            <pc:docMk/>
            <pc:sldMk cId="2194236737" sldId="459"/>
            <ac:spMk id="5" creationId="{00000000-0000-0000-0000-000000000000}"/>
          </ac:spMkLst>
        </pc:spChg>
        <pc:spChg chg="mod">
          <ac:chgData name="Odina Norbo'tayeva" userId="dbcdeb9d9dad59af" providerId="LiveId" clId="{165BA24A-B61D-472F-97E9-4B43A923B941}" dt="2025-12-03T10:54:22.310" v="144" actId="1076"/>
          <ac:spMkLst>
            <pc:docMk/>
            <pc:sldMk cId="2194236737" sldId="459"/>
            <ac:spMk id="7" creationId="{00000000-0000-0000-0000-000000000000}"/>
          </ac:spMkLst>
        </pc:spChg>
        <pc:graphicFrameChg chg="mod">
          <ac:chgData name="Odina Norbo'tayeva" userId="dbcdeb9d9dad59af" providerId="LiveId" clId="{165BA24A-B61D-472F-97E9-4B43A923B941}" dt="2025-12-03T10:52:36.548" v="120" actId="20577"/>
          <ac:graphicFrameMkLst>
            <pc:docMk/>
            <pc:sldMk cId="2194236737" sldId="459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165BA24A-B61D-472F-97E9-4B43A923B941}" dt="2025-12-03T10:52:07.136" v="114" actId="478"/>
          <ac:picMkLst>
            <pc:docMk/>
            <pc:sldMk cId="2194236737" sldId="459"/>
            <ac:picMk id="3" creationId="{86F7EE52-3ED7-4099-9B2F-D7AB9ACE328B}"/>
          </ac:picMkLst>
        </pc:picChg>
        <pc:cxnChg chg="mod">
          <ac:chgData name="Odina Norbo'tayeva" userId="dbcdeb9d9dad59af" providerId="LiveId" clId="{165BA24A-B61D-472F-97E9-4B43A923B941}" dt="2025-12-03T10:53:30.781" v="130" actId="208"/>
          <ac:cxnSpMkLst>
            <pc:docMk/>
            <pc:sldMk cId="2194236737" sldId="459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65BA24A-B61D-472F-97E9-4B43A923B941}" dt="2025-12-03T10:56:48.646" v="176" actId="20577"/>
        <pc:sldMkLst>
          <pc:docMk/>
          <pc:sldMk cId="325847518" sldId="460"/>
        </pc:sldMkLst>
        <pc:spChg chg="mod">
          <ac:chgData name="Odina Norbo'tayeva" userId="dbcdeb9d9dad59af" providerId="LiveId" clId="{165BA24A-B61D-472F-97E9-4B43A923B941}" dt="2025-12-03T10:56:14.636" v="170" actId="1076"/>
          <ac:spMkLst>
            <pc:docMk/>
            <pc:sldMk cId="325847518" sldId="460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165BA24A-B61D-472F-97E9-4B43A923B941}" dt="2025-12-03T10:56:48.646" v="176" actId="20577"/>
          <ac:graphicFrameMkLst>
            <pc:docMk/>
            <pc:sldMk cId="325847518" sldId="460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165BA24A-B61D-472F-97E9-4B43A923B941}" dt="2025-12-03T10:56:16.304" v="171" actId="478"/>
          <ac:picMkLst>
            <pc:docMk/>
            <pc:sldMk cId="325847518" sldId="460"/>
            <ac:picMk id="14" creationId="{86F7EE52-3ED7-4099-9B2F-D7AB9ACE328B}"/>
          </ac:picMkLst>
        </pc:picChg>
        <pc:cxnChg chg="mod">
          <ac:chgData name="Odina Norbo'tayeva" userId="dbcdeb9d9dad59af" providerId="LiveId" clId="{165BA24A-B61D-472F-97E9-4B43A923B941}" dt="2025-12-03T10:56:21.110" v="172" actId="208"/>
          <ac:cxnSpMkLst>
            <pc:docMk/>
            <pc:sldMk cId="325847518" sldId="460"/>
            <ac:cxnSpMk id="13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B59B71-B77B-4490-9F4D-ECBBDE055738}" type="doc">
      <dgm:prSet loTypeId="urn:microsoft.com/office/officeart/2005/8/layout/process4" loCatId="list" qsTypeId="urn:microsoft.com/office/officeart/2005/8/quickstyle/3d1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C9F9B066-C779-4484-A839-38C9C932AF22}">
      <dgm:prSet phldrT="[Текст]" custT="1"/>
      <dgm:spPr/>
      <dgm:t>
        <a:bodyPr/>
        <a:lstStyle/>
        <a:p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Yevropaning taraqqiy etgan mamlakatlarda kapitalistik ishlab chiqarishning rivojlanishi yangi yangi xomashyo o’lkalarga bo’lgan talabni yanada oshirib yubordi.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081178-9FDC-4120-B68E-65C7466DE5EE}" type="parTrans" cxnId="{F69B7823-48DA-4EB1-973C-913781ED173E}">
      <dgm:prSet/>
      <dgm:spPr/>
      <dgm:t>
        <a:bodyPr/>
        <a:lstStyle/>
        <a:p>
          <a:endParaRPr lang="ru-RU" sz="2000"/>
        </a:p>
      </dgm:t>
    </dgm:pt>
    <dgm:pt modelId="{A8263F5F-1D6E-4F2B-B1FB-4C1C64D6A678}" type="sibTrans" cxnId="{F69B7823-48DA-4EB1-973C-913781ED173E}">
      <dgm:prSet/>
      <dgm:spPr/>
      <dgm:t>
        <a:bodyPr/>
        <a:lstStyle/>
        <a:p>
          <a:endParaRPr lang="ru-RU" sz="2000"/>
        </a:p>
      </dgm:t>
    </dgm:pt>
    <dgm:pt modelId="{FC38A28E-4811-4805-BFE2-04261956B3F8}">
      <dgm:prSet phldrT="[Текст]" custT="1"/>
      <dgm:spPr/>
      <dgm:t>
        <a:bodyPr/>
        <a:lstStyle/>
        <a:p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xalqlarining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milliy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ozodlik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kurashidan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ichki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ishlariga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aralashishni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qurol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sifatida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foydalandilar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514E85-C4B0-4B49-9BAF-F4DCA2004EF9}" type="parTrans" cxnId="{9EABC4B6-FC1F-4E1C-B942-A9409A9CC471}">
      <dgm:prSet/>
      <dgm:spPr/>
      <dgm:t>
        <a:bodyPr/>
        <a:lstStyle/>
        <a:p>
          <a:endParaRPr lang="ru-RU" sz="2000"/>
        </a:p>
      </dgm:t>
    </dgm:pt>
    <dgm:pt modelId="{023E6DCA-62D2-46EF-8EB1-3A78343A0DD0}" type="sibTrans" cxnId="{9EABC4B6-FC1F-4E1C-B942-A9409A9CC471}">
      <dgm:prSet/>
      <dgm:spPr/>
      <dgm:t>
        <a:bodyPr/>
        <a:lstStyle/>
        <a:p>
          <a:endParaRPr lang="ru-RU" sz="2000"/>
        </a:p>
      </dgm:t>
    </dgm:pt>
    <dgm:pt modelId="{5D75B3A4-9617-4B14-8F53-91511C9B4856}">
      <dgm:prSet phldrT="[Текст]" custT="1"/>
      <dgm:spPr/>
      <dgm:t>
        <a:bodyPr/>
        <a:lstStyle/>
        <a:p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1827-yilda Londonda Buyuk Britaniya, Fransiya va Rossiya o‘rtasida Turkiyaga qaram Gretsiyaga muxtoriyat huquqi berilishini ko‘zda tutuvchi bitim imzolandi.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2DD9C5-71C5-4829-A715-CF854A0B7C43}" type="parTrans" cxnId="{2CCFB74E-164D-4769-9BF0-B917C9EC27A9}">
      <dgm:prSet/>
      <dgm:spPr/>
      <dgm:t>
        <a:bodyPr/>
        <a:lstStyle/>
        <a:p>
          <a:endParaRPr lang="ru-RU" sz="2000"/>
        </a:p>
      </dgm:t>
    </dgm:pt>
    <dgm:pt modelId="{FAAE9385-3E59-4FFD-A5D6-43DB19C250C1}" type="sibTrans" cxnId="{2CCFB74E-164D-4769-9BF0-B917C9EC27A9}">
      <dgm:prSet/>
      <dgm:spPr/>
      <dgm:t>
        <a:bodyPr/>
        <a:lstStyle/>
        <a:p>
          <a:endParaRPr lang="ru-RU" sz="2000"/>
        </a:p>
      </dgm:t>
    </dgm:pt>
    <dgm:pt modelId="{3E64C0FF-0F08-426D-AFFC-8F2D34782FA2}">
      <dgm:prSet phldrT="[Текст]" custT="1"/>
      <dgm:spPr/>
      <dgm:t>
        <a:bodyPr/>
        <a:lstStyle/>
        <a:p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Fransiya 1830-yilda Jazoirni bosib oldi. Sulton hukumatining bunday ketma-ket muvaffaqiyatsizligi rasman Turkiyaga qaram Misr hukmdori Muhammad Alining bosh ko‘tarishga sabab bo’ldi.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9E8622-CE4C-4CCA-A08F-7AF10FE8651B}" type="parTrans" cxnId="{F684990E-D43E-458A-9E68-8C3C57E13C56}">
      <dgm:prSet/>
      <dgm:spPr/>
      <dgm:t>
        <a:bodyPr/>
        <a:lstStyle/>
        <a:p>
          <a:endParaRPr lang="ru-RU" sz="2000"/>
        </a:p>
      </dgm:t>
    </dgm:pt>
    <dgm:pt modelId="{CD8BC168-846C-4782-9BF4-F6024275C6F4}" type="sibTrans" cxnId="{F684990E-D43E-458A-9E68-8C3C57E13C56}">
      <dgm:prSet/>
      <dgm:spPr/>
      <dgm:t>
        <a:bodyPr/>
        <a:lstStyle/>
        <a:p>
          <a:endParaRPr lang="ru-RU" sz="2000"/>
        </a:p>
      </dgm:t>
    </dgm:pt>
    <dgm:pt modelId="{A57EB0B4-B5C2-445D-AA0E-6639F9E6743A}">
      <dgm:prSet phldrT="[Текст]" custT="1"/>
      <dgm:spPr/>
      <dgm:t>
        <a:bodyPr/>
        <a:lstStyle/>
        <a:p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Sultonni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-Rossiya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qo‘llab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quvvatladi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Muhammad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Alini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avvaliga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keyinro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qo‘llab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quvvatladi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A91B7-CE24-4C5C-8817-5D4C468B351E}" type="parTrans" cxnId="{77BA8175-D609-450D-B94C-7F78AF0C9551}">
      <dgm:prSet/>
      <dgm:spPr/>
      <dgm:t>
        <a:bodyPr/>
        <a:lstStyle/>
        <a:p>
          <a:endParaRPr lang="ru-RU" sz="2000"/>
        </a:p>
      </dgm:t>
    </dgm:pt>
    <dgm:pt modelId="{E2BBE95B-3E4D-467E-9A00-C1323B2A49CE}" type="sibTrans" cxnId="{77BA8175-D609-450D-B94C-7F78AF0C9551}">
      <dgm:prSet/>
      <dgm:spPr/>
      <dgm:t>
        <a:bodyPr/>
        <a:lstStyle/>
        <a:p>
          <a:endParaRPr lang="ru-RU" sz="2000"/>
        </a:p>
      </dgm:t>
    </dgm:pt>
    <dgm:pt modelId="{823E2465-B29A-4FD1-953C-44707ADE9FB5}" type="pres">
      <dgm:prSet presAssocID="{4BB59B71-B77B-4490-9F4D-ECBBDE055738}" presName="Name0" presStyleCnt="0">
        <dgm:presLayoutVars>
          <dgm:dir/>
          <dgm:animLvl val="lvl"/>
          <dgm:resizeHandles val="exact"/>
        </dgm:presLayoutVars>
      </dgm:prSet>
      <dgm:spPr/>
    </dgm:pt>
    <dgm:pt modelId="{81FD7D12-96C7-44BA-8495-BF5710BC7650}" type="pres">
      <dgm:prSet presAssocID="{A57EB0B4-B5C2-445D-AA0E-6639F9E6743A}" presName="boxAndChildren" presStyleCnt="0"/>
      <dgm:spPr/>
    </dgm:pt>
    <dgm:pt modelId="{7B9A78DC-1D09-4CCA-92DB-0E77FCCC4D28}" type="pres">
      <dgm:prSet presAssocID="{A57EB0B4-B5C2-445D-AA0E-6639F9E6743A}" presName="parentTextBox" presStyleLbl="node1" presStyleIdx="0" presStyleCnt="5"/>
      <dgm:spPr/>
    </dgm:pt>
    <dgm:pt modelId="{36490F0E-D63C-4AD1-B91D-FFBB5770EB53}" type="pres">
      <dgm:prSet presAssocID="{CD8BC168-846C-4782-9BF4-F6024275C6F4}" presName="sp" presStyleCnt="0"/>
      <dgm:spPr/>
    </dgm:pt>
    <dgm:pt modelId="{4D44364A-3CC9-42CC-A37E-A60874060EC8}" type="pres">
      <dgm:prSet presAssocID="{3E64C0FF-0F08-426D-AFFC-8F2D34782FA2}" presName="arrowAndChildren" presStyleCnt="0"/>
      <dgm:spPr/>
    </dgm:pt>
    <dgm:pt modelId="{845BB8B4-BCC6-4C4C-A0A6-1BE3D19D654D}" type="pres">
      <dgm:prSet presAssocID="{3E64C0FF-0F08-426D-AFFC-8F2D34782FA2}" presName="parentTextArrow" presStyleLbl="node1" presStyleIdx="1" presStyleCnt="5"/>
      <dgm:spPr/>
    </dgm:pt>
    <dgm:pt modelId="{95648DDE-44A2-475C-A5F7-6A7CC10EF46F}" type="pres">
      <dgm:prSet presAssocID="{FAAE9385-3E59-4FFD-A5D6-43DB19C250C1}" presName="sp" presStyleCnt="0"/>
      <dgm:spPr/>
    </dgm:pt>
    <dgm:pt modelId="{C1977197-82BD-490D-A1D3-06E3F02A1BEC}" type="pres">
      <dgm:prSet presAssocID="{5D75B3A4-9617-4B14-8F53-91511C9B4856}" presName="arrowAndChildren" presStyleCnt="0"/>
      <dgm:spPr/>
    </dgm:pt>
    <dgm:pt modelId="{09B89383-DE09-4B6A-B29C-E9635B136EED}" type="pres">
      <dgm:prSet presAssocID="{5D75B3A4-9617-4B14-8F53-91511C9B4856}" presName="parentTextArrow" presStyleLbl="node1" presStyleIdx="2" presStyleCnt="5"/>
      <dgm:spPr/>
    </dgm:pt>
    <dgm:pt modelId="{7D6A57C4-F0AC-46F9-8025-336B87E045D4}" type="pres">
      <dgm:prSet presAssocID="{023E6DCA-62D2-46EF-8EB1-3A78343A0DD0}" presName="sp" presStyleCnt="0"/>
      <dgm:spPr/>
    </dgm:pt>
    <dgm:pt modelId="{F1C25C54-9EE9-4E57-902A-B9BC651332AE}" type="pres">
      <dgm:prSet presAssocID="{FC38A28E-4811-4805-BFE2-04261956B3F8}" presName="arrowAndChildren" presStyleCnt="0"/>
      <dgm:spPr/>
    </dgm:pt>
    <dgm:pt modelId="{CCF05546-95FF-4C1A-883A-A0B1430723AC}" type="pres">
      <dgm:prSet presAssocID="{FC38A28E-4811-4805-BFE2-04261956B3F8}" presName="parentTextArrow" presStyleLbl="node1" presStyleIdx="3" presStyleCnt="5"/>
      <dgm:spPr/>
    </dgm:pt>
    <dgm:pt modelId="{D203C1CA-2DF7-471D-A5EA-E7EFD83B43E8}" type="pres">
      <dgm:prSet presAssocID="{A8263F5F-1D6E-4F2B-B1FB-4C1C64D6A678}" presName="sp" presStyleCnt="0"/>
      <dgm:spPr/>
    </dgm:pt>
    <dgm:pt modelId="{9313C3D4-415D-4084-8968-4622672E7A51}" type="pres">
      <dgm:prSet presAssocID="{C9F9B066-C779-4484-A839-38C9C932AF22}" presName="arrowAndChildren" presStyleCnt="0"/>
      <dgm:spPr/>
    </dgm:pt>
    <dgm:pt modelId="{C08E3BB2-E3AD-4107-ACB2-2796C65AE178}" type="pres">
      <dgm:prSet presAssocID="{C9F9B066-C779-4484-A839-38C9C932AF22}" presName="parentTextArrow" presStyleLbl="node1" presStyleIdx="4" presStyleCnt="5"/>
      <dgm:spPr/>
    </dgm:pt>
  </dgm:ptLst>
  <dgm:cxnLst>
    <dgm:cxn modelId="{5906E103-7857-4AEB-AA1D-49DEC2EC7C78}" type="presOf" srcId="{4BB59B71-B77B-4490-9F4D-ECBBDE055738}" destId="{823E2465-B29A-4FD1-953C-44707ADE9FB5}" srcOrd="0" destOrd="0" presId="urn:microsoft.com/office/officeart/2005/8/layout/process4"/>
    <dgm:cxn modelId="{F684990E-D43E-458A-9E68-8C3C57E13C56}" srcId="{4BB59B71-B77B-4490-9F4D-ECBBDE055738}" destId="{3E64C0FF-0F08-426D-AFFC-8F2D34782FA2}" srcOrd="3" destOrd="0" parTransId="{0F9E8622-CE4C-4CCA-A08F-7AF10FE8651B}" sibTransId="{CD8BC168-846C-4782-9BF4-F6024275C6F4}"/>
    <dgm:cxn modelId="{F69B7823-48DA-4EB1-973C-913781ED173E}" srcId="{4BB59B71-B77B-4490-9F4D-ECBBDE055738}" destId="{C9F9B066-C779-4484-A839-38C9C932AF22}" srcOrd="0" destOrd="0" parTransId="{12081178-9FDC-4120-B68E-65C7466DE5EE}" sibTransId="{A8263F5F-1D6E-4F2B-B1FB-4C1C64D6A678}"/>
    <dgm:cxn modelId="{94057449-9F07-4700-A27B-72B2A378E670}" type="presOf" srcId="{3E64C0FF-0F08-426D-AFFC-8F2D34782FA2}" destId="{845BB8B4-BCC6-4C4C-A0A6-1BE3D19D654D}" srcOrd="0" destOrd="0" presId="urn:microsoft.com/office/officeart/2005/8/layout/process4"/>
    <dgm:cxn modelId="{2CCFB74E-164D-4769-9BF0-B917C9EC27A9}" srcId="{4BB59B71-B77B-4490-9F4D-ECBBDE055738}" destId="{5D75B3A4-9617-4B14-8F53-91511C9B4856}" srcOrd="2" destOrd="0" parTransId="{C02DD9C5-71C5-4829-A715-CF854A0B7C43}" sibTransId="{FAAE9385-3E59-4FFD-A5D6-43DB19C250C1}"/>
    <dgm:cxn modelId="{77BA8175-D609-450D-B94C-7F78AF0C9551}" srcId="{4BB59B71-B77B-4490-9F4D-ECBBDE055738}" destId="{A57EB0B4-B5C2-445D-AA0E-6639F9E6743A}" srcOrd="4" destOrd="0" parTransId="{790A91B7-CE24-4C5C-8817-5D4C468B351E}" sibTransId="{E2BBE95B-3E4D-467E-9A00-C1323B2A49CE}"/>
    <dgm:cxn modelId="{F76A3DA1-F862-43F0-8A9F-7263B2689DC7}" type="presOf" srcId="{5D75B3A4-9617-4B14-8F53-91511C9B4856}" destId="{09B89383-DE09-4B6A-B29C-E9635B136EED}" srcOrd="0" destOrd="0" presId="urn:microsoft.com/office/officeart/2005/8/layout/process4"/>
    <dgm:cxn modelId="{9EABC4B6-FC1F-4E1C-B942-A9409A9CC471}" srcId="{4BB59B71-B77B-4490-9F4D-ECBBDE055738}" destId="{FC38A28E-4811-4805-BFE2-04261956B3F8}" srcOrd="1" destOrd="0" parTransId="{E4514E85-C4B0-4B49-9BAF-F4DCA2004EF9}" sibTransId="{023E6DCA-62D2-46EF-8EB1-3A78343A0DD0}"/>
    <dgm:cxn modelId="{50D7B2B7-20C0-403E-A356-38DBCA86AEDC}" type="presOf" srcId="{FC38A28E-4811-4805-BFE2-04261956B3F8}" destId="{CCF05546-95FF-4C1A-883A-A0B1430723AC}" srcOrd="0" destOrd="0" presId="urn:microsoft.com/office/officeart/2005/8/layout/process4"/>
    <dgm:cxn modelId="{45BB98FA-E822-47A8-BA62-340E1143BC65}" type="presOf" srcId="{A57EB0B4-B5C2-445D-AA0E-6639F9E6743A}" destId="{7B9A78DC-1D09-4CCA-92DB-0E77FCCC4D28}" srcOrd="0" destOrd="0" presId="urn:microsoft.com/office/officeart/2005/8/layout/process4"/>
    <dgm:cxn modelId="{B1EFFFFE-80C1-4DD8-818F-1D4C192CA856}" type="presOf" srcId="{C9F9B066-C779-4484-A839-38C9C932AF22}" destId="{C08E3BB2-E3AD-4107-ACB2-2796C65AE178}" srcOrd="0" destOrd="0" presId="urn:microsoft.com/office/officeart/2005/8/layout/process4"/>
    <dgm:cxn modelId="{1A75078C-6393-42B5-B69A-B21602F4D75A}" type="presParOf" srcId="{823E2465-B29A-4FD1-953C-44707ADE9FB5}" destId="{81FD7D12-96C7-44BA-8495-BF5710BC7650}" srcOrd="0" destOrd="0" presId="urn:microsoft.com/office/officeart/2005/8/layout/process4"/>
    <dgm:cxn modelId="{0E25FE56-A4D1-4B30-A652-D22F0B7F29A7}" type="presParOf" srcId="{81FD7D12-96C7-44BA-8495-BF5710BC7650}" destId="{7B9A78DC-1D09-4CCA-92DB-0E77FCCC4D28}" srcOrd="0" destOrd="0" presId="urn:microsoft.com/office/officeart/2005/8/layout/process4"/>
    <dgm:cxn modelId="{A3E7F5EA-16AB-42AD-8194-665304A5B822}" type="presParOf" srcId="{823E2465-B29A-4FD1-953C-44707ADE9FB5}" destId="{36490F0E-D63C-4AD1-B91D-FFBB5770EB53}" srcOrd="1" destOrd="0" presId="urn:microsoft.com/office/officeart/2005/8/layout/process4"/>
    <dgm:cxn modelId="{682534C0-41F3-4E83-BC6F-37A4DBBF5700}" type="presParOf" srcId="{823E2465-B29A-4FD1-953C-44707ADE9FB5}" destId="{4D44364A-3CC9-42CC-A37E-A60874060EC8}" srcOrd="2" destOrd="0" presId="urn:microsoft.com/office/officeart/2005/8/layout/process4"/>
    <dgm:cxn modelId="{8666AA3C-7404-498D-A526-66866DBE52D4}" type="presParOf" srcId="{4D44364A-3CC9-42CC-A37E-A60874060EC8}" destId="{845BB8B4-BCC6-4C4C-A0A6-1BE3D19D654D}" srcOrd="0" destOrd="0" presId="urn:microsoft.com/office/officeart/2005/8/layout/process4"/>
    <dgm:cxn modelId="{A311C0C1-77F2-42E7-9A2B-5892AF9CEA89}" type="presParOf" srcId="{823E2465-B29A-4FD1-953C-44707ADE9FB5}" destId="{95648DDE-44A2-475C-A5F7-6A7CC10EF46F}" srcOrd="3" destOrd="0" presId="urn:microsoft.com/office/officeart/2005/8/layout/process4"/>
    <dgm:cxn modelId="{6DAF3DC1-282A-4950-BDB5-4C026A9351F5}" type="presParOf" srcId="{823E2465-B29A-4FD1-953C-44707ADE9FB5}" destId="{C1977197-82BD-490D-A1D3-06E3F02A1BEC}" srcOrd="4" destOrd="0" presId="urn:microsoft.com/office/officeart/2005/8/layout/process4"/>
    <dgm:cxn modelId="{CECB656C-1043-41F1-825A-551CE21A9DDF}" type="presParOf" srcId="{C1977197-82BD-490D-A1D3-06E3F02A1BEC}" destId="{09B89383-DE09-4B6A-B29C-E9635B136EED}" srcOrd="0" destOrd="0" presId="urn:microsoft.com/office/officeart/2005/8/layout/process4"/>
    <dgm:cxn modelId="{59C70510-AFD3-486B-930E-E30C77DFC011}" type="presParOf" srcId="{823E2465-B29A-4FD1-953C-44707ADE9FB5}" destId="{7D6A57C4-F0AC-46F9-8025-336B87E045D4}" srcOrd="5" destOrd="0" presId="urn:microsoft.com/office/officeart/2005/8/layout/process4"/>
    <dgm:cxn modelId="{0A0CFC84-7CBA-46D9-B820-E5CCBAF819CB}" type="presParOf" srcId="{823E2465-B29A-4FD1-953C-44707ADE9FB5}" destId="{F1C25C54-9EE9-4E57-902A-B9BC651332AE}" srcOrd="6" destOrd="0" presId="urn:microsoft.com/office/officeart/2005/8/layout/process4"/>
    <dgm:cxn modelId="{E5F006EC-ACF4-4B79-AE5F-5C04ED15F701}" type="presParOf" srcId="{F1C25C54-9EE9-4E57-902A-B9BC651332AE}" destId="{CCF05546-95FF-4C1A-883A-A0B1430723AC}" srcOrd="0" destOrd="0" presId="urn:microsoft.com/office/officeart/2005/8/layout/process4"/>
    <dgm:cxn modelId="{AC9FBD7A-093E-4159-A56C-229C1D69E41B}" type="presParOf" srcId="{823E2465-B29A-4FD1-953C-44707ADE9FB5}" destId="{D203C1CA-2DF7-471D-A5EA-E7EFD83B43E8}" srcOrd="7" destOrd="0" presId="urn:microsoft.com/office/officeart/2005/8/layout/process4"/>
    <dgm:cxn modelId="{56BB2286-60B1-4E6D-AC1B-68EE570AC483}" type="presParOf" srcId="{823E2465-B29A-4FD1-953C-44707ADE9FB5}" destId="{9313C3D4-415D-4084-8968-4622672E7A51}" srcOrd="8" destOrd="0" presId="urn:microsoft.com/office/officeart/2005/8/layout/process4"/>
    <dgm:cxn modelId="{B2304429-8109-4DCD-B094-A0ED26DB403D}" type="presParOf" srcId="{9313C3D4-415D-4084-8968-4622672E7A51}" destId="{C08E3BB2-E3AD-4107-ACB2-2796C65AE17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5CB0E-CC67-4944-80B3-F45572EF977C}" type="doc">
      <dgm:prSet loTypeId="urn:microsoft.com/office/officeart/2008/layout/VerticalCurvedList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3F33F3E-9CC5-47E7-B629-24B6E19F4E71}">
      <dgm:prSet phldrT="[Текст]" custT="1"/>
      <dgm:spPr/>
      <dgm:t>
        <a:bodyPr/>
        <a:lstStyle/>
        <a:p>
          <a:r>
            <a:rPr lang="en-US" sz="2000" b="0">
              <a:latin typeface="Times New Roman" panose="02020603050405020304" pitchFamily="18" charset="0"/>
              <a:cs typeface="Times New Roman" panose="02020603050405020304" pitchFamily="18" charset="0"/>
            </a:rPr>
            <a:t>Qrim urushi 1853-1856-yillar Rossiya va Turkiya orasida bo‘lib o‘tdi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37A727-1F33-4F2D-814D-15CEFCCC561B}" type="parTrans" cxnId="{DA2BECD5-8AAE-480D-B534-7CFDC6A3F1EA}">
      <dgm:prSet/>
      <dgm:spPr/>
      <dgm:t>
        <a:bodyPr/>
        <a:lstStyle/>
        <a:p>
          <a:endParaRPr lang="ru-RU"/>
        </a:p>
      </dgm:t>
    </dgm:pt>
    <dgm:pt modelId="{A9D588D9-717D-4C1E-B402-29517C8A93B9}" type="sibTrans" cxnId="{DA2BECD5-8AAE-480D-B534-7CFDC6A3F1EA}">
      <dgm:prSet/>
      <dgm:spPr/>
      <dgm:t>
        <a:bodyPr/>
        <a:lstStyle/>
        <a:p>
          <a:endParaRPr lang="ru-RU"/>
        </a:p>
      </dgm:t>
    </dgm:pt>
    <dgm:pt modelId="{2C06E315-76D0-4E5D-94BC-2B124013806F}">
      <dgm:prSet phldrT="[Текст]" custT="1"/>
      <dgm:spPr/>
      <dgm:t>
        <a:bodyPr/>
        <a:lstStyle/>
        <a:p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Sabab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: 1853-yili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Rossiyaning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Turkiyaga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qaram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o‘lkalarda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mustahkamlanib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olishga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urinishlari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D93E86-A14E-4BA2-A6F2-147A6ADE45E0}" type="parTrans" cxnId="{4C8B5CE7-2C91-474C-8DA2-7B0380C6CBB4}">
      <dgm:prSet/>
      <dgm:spPr/>
      <dgm:t>
        <a:bodyPr/>
        <a:lstStyle/>
        <a:p>
          <a:endParaRPr lang="ru-RU"/>
        </a:p>
      </dgm:t>
    </dgm:pt>
    <dgm:pt modelId="{465555A8-0EFB-4580-9FE2-2C3F6F8F3C42}" type="sibTrans" cxnId="{4C8B5CE7-2C91-474C-8DA2-7B0380C6CBB4}">
      <dgm:prSet/>
      <dgm:spPr/>
      <dgm:t>
        <a:bodyPr/>
        <a:lstStyle/>
        <a:p>
          <a:endParaRPr lang="ru-RU"/>
        </a:p>
      </dgm:t>
    </dgm:pt>
    <dgm:pt modelId="{1F7361A6-9CF9-45EA-83DD-5DAF629CE423}">
      <dgm:prSet phldrT="[Текст]" custT="1"/>
      <dgm:spPr/>
      <dgm:t>
        <a:bodyPr/>
        <a:lstStyle/>
        <a:p>
          <a:r>
            <a:rPr lang="en-US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Ittifoqchilar</a:t>
          </a:r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endParaRPr lang="ru-RU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08897E-0974-4018-8D60-6A33516D2CC3}" type="parTrans" cxnId="{E417D4DD-5C32-426F-B0B1-6463F00222B9}">
      <dgm:prSet/>
      <dgm:spPr/>
      <dgm:t>
        <a:bodyPr/>
        <a:lstStyle/>
        <a:p>
          <a:endParaRPr lang="ru-RU"/>
        </a:p>
      </dgm:t>
    </dgm:pt>
    <dgm:pt modelId="{9744262E-455B-4F15-AC19-3484D1433E37}" type="sibTrans" cxnId="{E417D4DD-5C32-426F-B0B1-6463F00222B9}">
      <dgm:prSet/>
      <dgm:spPr/>
      <dgm:t>
        <a:bodyPr/>
        <a:lstStyle/>
        <a:p>
          <a:endParaRPr lang="ru-RU"/>
        </a:p>
      </dgm:t>
    </dgm:pt>
    <dgm:pt modelId="{2BD2CD9C-04BB-472A-A3BE-E151A11EC613}">
      <dgm:prSet phldrT="[Текст]" custT="1"/>
      <dgm:spPr/>
      <dgm:t>
        <a:bodyPr/>
        <a:lstStyle/>
        <a:p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uchl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ittifoqi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g‘alaba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qozondi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C6FC54-7CA7-4FB1-9F64-ED3829FEEF29}" type="parTrans" cxnId="{E26CB562-81F1-42CA-B62B-3AEF89D83253}">
      <dgm:prSet/>
      <dgm:spPr/>
      <dgm:t>
        <a:bodyPr/>
        <a:lstStyle/>
        <a:p>
          <a:endParaRPr lang="ru-RU"/>
        </a:p>
      </dgm:t>
    </dgm:pt>
    <dgm:pt modelId="{403738C9-6FC3-4A7C-AED0-855C8A71FA78}" type="sibTrans" cxnId="{E26CB562-81F1-42CA-B62B-3AEF89D83253}">
      <dgm:prSet/>
      <dgm:spPr/>
      <dgm:t>
        <a:bodyPr/>
        <a:lstStyle/>
        <a:p>
          <a:endParaRPr lang="ru-RU"/>
        </a:p>
      </dgm:t>
    </dgm:pt>
    <dgm:pt modelId="{18317585-E3D4-48CF-A816-BEA4DD800C63}">
      <dgm:prSet phldrT="[Текст]" custT="1"/>
      <dgm:spPr/>
      <dgm:t>
        <a:bodyPr/>
        <a:lstStyle/>
        <a:p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G‘alaba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Turkiyaning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Fransiyaga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qaramligini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yanada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kuchaytirdi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mag‘lubiyat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Rossiyaning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iqtisodiy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qoloqligi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7225E-78BE-476E-8BC9-DAE4B9704597}" type="parTrans" cxnId="{F5D9231D-C2CA-457C-86F9-718907B3038C}">
      <dgm:prSet/>
      <dgm:spPr/>
      <dgm:t>
        <a:bodyPr/>
        <a:lstStyle/>
        <a:p>
          <a:endParaRPr lang="ru-RU"/>
        </a:p>
      </dgm:t>
    </dgm:pt>
    <dgm:pt modelId="{5D619782-B76A-4D05-A45B-939D9CC5CA80}" type="sibTrans" cxnId="{F5D9231D-C2CA-457C-86F9-718907B3038C}">
      <dgm:prSet/>
      <dgm:spPr/>
      <dgm:t>
        <a:bodyPr/>
        <a:lstStyle/>
        <a:p>
          <a:endParaRPr lang="ru-RU"/>
        </a:p>
      </dgm:t>
    </dgm:pt>
    <dgm:pt modelId="{A06584FC-4474-4C0A-A181-58C584CE4675}" type="pres">
      <dgm:prSet presAssocID="{3A05CB0E-CC67-4944-80B3-F45572EF977C}" presName="Name0" presStyleCnt="0">
        <dgm:presLayoutVars>
          <dgm:chMax val="7"/>
          <dgm:chPref val="7"/>
          <dgm:dir/>
        </dgm:presLayoutVars>
      </dgm:prSet>
      <dgm:spPr/>
    </dgm:pt>
    <dgm:pt modelId="{08BD8149-6C90-4DE7-84E6-DD78289722F8}" type="pres">
      <dgm:prSet presAssocID="{3A05CB0E-CC67-4944-80B3-F45572EF977C}" presName="Name1" presStyleCnt="0"/>
      <dgm:spPr/>
    </dgm:pt>
    <dgm:pt modelId="{3C851274-BD9C-493F-AA3C-2B301D58F122}" type="pres">
      <dgm:prSet presAssocID="{3A05CB0E-CC67-4944-80B3-F45572EF977C}" presName="cycle" presStyleCnt="0"/>
      <dgm:spPr/>
    </dgm:pt>
    <dgm:pt modelId="{D288CCDE-84E7-4110-BDFB-91CDA8F16406}" type="pres">
      <dgm:prSet presAssocID="{3A05CB0E-CC67-4944-80B3-F45572EF977C}" presName="srcNode" presStyleLbl="node1" presStyleIdx="0" presStyleCnt="5"/>
      <dgm:spPr/>
    </dgm:pt>
    <dgm:pt modelId="{A8324D5A-6D4A-45BB-AB05-B01B29DC79D2}" type="pres">
      <dgm:prSet presAssocID="{3A05CB0E-CC67-4944-80B3-F45572EF977C}" presName="conn" presStyleLbl="parChTrans1D2" presStyleIdx="0" presStyleCnt="1"/>
      <dgm:spPr/>
    </dgm:pt>
    <dgm:pt modelId="{8EFD5FEA-A830-425B-B350-8763FDD10CE3}" type="pres">
      <dgm:prSet presAssocID="{3A05CB0E-CC67-4944-80B3-F45572EF977C}" presName="extraNode" presStyleLbl="node1" presStyleIdx="0" presStyleCnt="5"/>
      <dgm:spPr/>
    </dgm:pt>
    <dgm:pt modelId="{B3079B11-9162-4310-9ECB-2A7058BA1FA3}" type="pres">
      <dgm:prSet presAssocID="{3A05CB0E-CC67-4944-80B3-F45572EF977C}" presName="dstNode" presStyleLbl="node1" presStyleIdx="0" presStyleCnt="5"/>
      <dgm:spPr/>
    </dgm:pt>
    <dgm:pt modelId="{69A7D50C-53B1-4CB6-8818-F2D09DD6FF54}" type="pres">
      <dgm:prSet presAssocID="{13F33F3E-9CC5-47E7-B629-24B6E19F4E71}" presName="text_1" presStyleLbl="node1" presStyleIdx="0" presStyleCnt="5">
        <dgm:presLayoutVars>
          <dgm:bulletEnabled val="1"/>
        </dgm:presLayoutVars>
      </dgm:prSet>
      <dgm:spPr/>
    </dgm:pt>
    <dgm:pt modelId="{7695C8A6-2383-4843-8400-AB6CD34485B5}" type="pres">
      <dgm:prSet presAssocID="{13F33F3E-9CC5-47E7-B629-24B6E19F4E71}" presName="accent_1" presStyleCnt="0"/>
      <dgm:spPr/>
    </dgm:pt>
    <dgm:pt modelId="{8AF36667-0A00-49DF-8E78-532538B8DB77}" type="pres">
      <dgm:prSet presAssocID="{13F33F3E-9CC5-47E7-B629-24B6E19F4E71}" presName="accentRepeatNode" presStyleLbl="solidFgAcc1" presStyleIdx="0" presStyleCnt="5"/>
      <dgm:spPr/>
    </dgm:pt>
    <dgm:pt modelId="{8245B93F-7C44-4A9D-A351-E7B722F1F7C9}" type="pres">
      <dgm:prSet presAssocID="{2C06E315-76D0-4E5D-94BC-2B124013806F}" presName="text_2" presStyleLbl="node1" presStyleIdx="1" presStyleCnt="5">
        <dgm:presLayoutVars>
          <dgm:bulletEnabled val="1"/>
        </dgm:presLayoutVars>
      </dgm:prSet>
      <dgm:spPr/>
    </dgm:pt>
    <dgm:pt modelId="{0879BD2B-619D-4618-A816-88EB22D807F7}" type="pres">
      <dgm:prSet presAssocID="{2C06E315-76D0-4E5D-94BC-2B124013806F}" presName="accent_2" presStyleCnt="0"/>
      <dgm:spPr/>
    </dgm:pt>
    <dgm:pt modelId="{B8C38B23-00E9-4B44-BCCE-5F16F0AE685D}" type="pres">
      <dgm:prSet presAssocID="{2C06E315-76D0-4E5D-94BC-2B124013806F}" presName="accentRepeatNode" presStyleLbl="solidFgAcc1" presStyleIdx="1" presStyleCnt="5"/>
      <dgm:spPr/>
    </dgm:pt>
    <dgm:pt modelId="{67778F1D-BB3E-4534-866D-A66313460346}" type="pres">
      <dgm:prSet presAssocID="{1F7361A6-9CF9-45EA-83DD-5DAF629CE423}" presName="text_3" presStyleLbl="node1" presStyleIdx="2" presStyleCnt="5">
        <dgm:presLayoutVars>
          <dgm:bulletEnabled val="1"/>
        </dgm:presLayoutVars>
      </dgm:prSet>
      <dgm:spPr/>
    </dgm:pt>
    <dgm:pt modelId="{77F7DAB4-3E2C-44D9-84D0-B20902C4D0A1}" type="pres">
      <dgm:prSet presAssocID="{1F7361A6-9CF9-45EA-83DD-5DAF629CE423}" presName="accent_3" presStyleCnt="0"/>
      <dgm:spPr/>
    </dgm:pt>
    <dgm:pt modelId="{92653274-D133-444F-9F30-5179A23EBA66}" type="pres">
      <dgm:prSet presAssocID="{1F7361A6-9CF9-45EA-83DD-5DAF629CE423}" presName="accentRepeatNode" presStyleLbl="solidFgAcc1" presStyleIdx="2" presStyleCnt="5"/>
      <dgm:spPr/>
    </dgm:pt>
    <dgm:pt modelId="{3B09F3D9-AF89-4FD7-B0D3-173A86F814E4}" type="pres">
      <dgm:prSet presAssocID="{2BD2CD9C-04BB-472A-A3BE-E151A11EC613}" presName="text_4" presStyleLbl="node1" presStyleIdx="3" presStyleCnt="5">
        <dgm:presLayoutVars>
          <dgm:bulletEnabled val="1"/>
        </dgm:presLayoutVars>
      </dgm:prSet>
      <dgm:spPr/>
    </dgm:pt>
    <dgm:pt modelId="{04F36553-2EE5-47C9-8F02-F7275F694AC8}" type="pres">
      <dgm:prSet presAssocID="{2BD2CD9C-04BB-472A-A3BE-E151A11EC613}" presName="accent_4" presStyleCnt="0"/>
      <dgm:spPr/>
    </dgm:pt>
    <dgm:pt modelId="{99797DE5-5717-48A3-B6CF-68364576F5C3}" type="pres">
      <dgm:prSet presAssocID="{2BD2CD9C-04BB-472A-A3BE-E151A11EC613}" presName="accentRepeatNode" presStyleLbl="solidFgAcc1" presStyleIdx="3" presStyleCnt="5"/>
      <dgm:spPr/>
    </dgm:pt>
    <dgm:pt modelId="{44532AF2-4E74-4DCD-B235-286332DB1581}" type="pres">
      <dgm:prSet presAssocID="{18317585-E3D4-48CF-A816-BEA4DD800C63}" presName="text_5" presStyleLbl="node1" presStyleIdx="4" presStyleCnt="5">
        <dgm:presLayoutVars>
          <dgm:bulletEnabled val="1"/>
        </dgm:presLayoutVars>
      </dgm:prSet>
      <dgm:spPr/>
    </dgm:pt>
    <dgm:pt modelId="{C4384482-D1E0-45E8-B885-32733B6CA651}" type="pres">
      <dgm:prSet presAssocID="{18317585-E3D4-48CF-A816-BEA4DD800C63}" presName="accent_5" presStyleCnt="0"/>
      <dgm:spPr/>
    </dgm:pt>
    <dgm:pt modelId="{3B38D0F7-B8D0-46C3-90FA-899412E0DEF0}" type="pres">
      <dgm:prSet presAssocID="{18317585-E3D4-48CF-A816-BEA4DD800C63}" presName="accentRepeatNode" presStyleLbl="solidFgAcc1" presStyleIdx="4" presStyleCnt="5"/>
      <dgm:spPr/>
    </dgm:pt>
  </dgm:ptLst>
  <dgm:cxnLst>
    <dgm:cxn modelId="{F5D9231D-C2CA-457C-86F9-718907B3038C}" srcId="{3A05CB0E-CC67-4944-80B3-F45572EF977C}" destId="{18317585-E3D4-48CF-A816-BEA4DD800C63}" srcOrd="4" destOrd="0" parTransId="{5A27225E-78BE-476E-8BC9-DAE4B9704597}" sibTransId="{5D619782-B76A-4D05-A45B-939D9CC5CA80}"/>
    <dgm:cxn modelId="{0A74345D-B4EC-45D8-A67C-7BE69A0B9429}" type="presOf" srcId="{1F7361A6-9CF9-45EA-83DD-5DAF629CE423}" destId="{67778F1D-BB3E-4534-866D-A66313460346}" srcOrd="0" destOrd="0" presId="urn:microsoft.com/office/officeart/2008/layout/VerticalCurvedList"/>
    <dgm:cxn modelId="{E26CB562-81F1-42CA-B62B-3AEF89D83253}" srcId="{3A05CB0E-CC67-4944-80B3-F45572EF977C}" destId="{2BD2CD9C-04BB-472A-A3BE-E151A11EC613}" srcOrd="3" destOrd="0" parTransId="{FDC6FC54-7CA7-4FB1-9F64-ED3829FEEF29}" sibTransId="{403738C9-6FC3-4A7C-AED0-855C8A71FA78}"/>
    <dgm:cxn modelId="{64644463-9E06-4A57-B0D7-2BD885A58E74}" type="presOf" srcId="{18317585-E3D4-48CF-A816-BEA4DD800C63}" destId="{44532AF2-4E74-4DCD-B235-286332DB1581}" srcOrd="0" destOrd="0" presId="urn:microsoft.com/office/officeart/2008/layout/VerticalCurvedList"/>
    <dgm:cxn modelId="{7BCC7346-9FD2-4BEF-AE17-B1F1F5745A2D}" type="presOf" srcId="{3A05CB0E-CC67-4944-80B3-F45572EF977C}" destId="{A06584FC-4474-4C0A-A181-58C584CE4675}" srcOrd="0" destOrd="0" presId="urn:microsoft.com/office/officeart/2008/layout/VerticalCurvedList"/>
    <dgm:cxn modelId="{7AE9DF4B-880E-4DF7-8E6B-B1AA80C0FC1E}" type="presOf" srcId="{13F33F3E-9CC5-47E7-B629-24B6E19F4E71}" destId="{69A7D50C-53B1-4CB6-8818-F2D09DD6FF54}" srcOrd="0" destOrd="0" presId="urn:microsoft.com/office/officeart/2008/layout/VerticalCurvedList"/>
    <dgm:cxn modelId="{507F5BAA-5DE7-464D-9AB3-BB65F5BF28C8}" type="presOf" srcId="{A9D588D9-717D-4C1E-B402-29517C8A93B9}" destId="{A8324D5A-6D4A-45BB-AB05-B01B29DC79D2}" srcOrd="0" destOrd="0" presId="urn:microsoft.com/office/officeart/2008/layout/VerticalCurvedList"/>
    <dgm:cxn modelId="{DA2BECD5-8AAE-480D-B534-7CFDC6A3F1EA}" srcId="{3A05CB0E-CC67-4944-80B3-F45572EF977C}" destId="{13F33F3E-9CC5-47E7-B629-24B6E19F4E71}" srcOrd="0" destOrd="0" parTransId="{B137A727-1F33-4F2D-814D-15CEFCCC561B}" sibTransId="{A9D588D9-717D-4C1E-B402-29517C8A93B9}"/>
    <dgm:cxn modelId="{E417D4DD-5C32-426F-B0B1-6463F00222B9}" srcId="{3A05CB0E-CC67-4944-80B3-F45572EF977C}" destId="{1F7361A6-9CF9-45EA-83DD-5DAF629CE423}" srcOrd="2" destOrd="0" parTransId="{7808897E-0974-4018-8D60-6A33516D2CC3}" sibTransId="{9744262E-455B-4F15-AC19-3484D1433E37}"/>
    <dgm:cxn modelId="{4C8B5CE7-2C91-474C-8DA2-7B0380C6CBB4}" srcId="{3A05CB0E-CC67-4944-80B3-F45572EF977C}" destId="{2C06E315-76D0-4E5D-94BC-2B124013806F}" srcOrd="1" destOrd="0" parTransId="{0ED93E86-A14E-4BA2-A6F2-147A6ADE45E0}" sibTransId="{465555A8-0EFB-4580-9FE2-2C3F6F8F3C42}"/>
    <dgm:cxn modelId="{2D15A7F6-CEA9-403F-9438-E68C3E71AA10}" type="presOf" srcId="{2C06E315-76D0-4E5D-94BC-2B124013806F}" destId="{8245B93F-7C44-4A9D-A351-E7B722F1F7C9}" srcOrd="0" destOrd="0" presId="urn:microsoft.com/office/officeart/2008/layout/VerticalCurvedList"/>
    <dgm:cxn modelId="{F1D93CF7-A54B-4908-BA6E-3CD6C0DD3E53}" type="presOf" srcId="{2BD2CD9C-04BB-472A-A3BE-E151A11EC613}" destId="{3B09F3D9-AF89-4FD7-B0D3-173A86F814E4}" srcOrd="0" destOrd="0" presId="urn:microsoft.com/office/officeart/2008/layout/VerticalCurvedList"/>
    <dgm:cxn modelId="{F22A5625-D576-44DA-B424-DD643CD590B5}" type="presParOf" srcId="{A06584FC-4474-4C0A-A181-58C584CE4675}" destId="{08BD8149-6C90-4DE7-84E6-DD78289722F8}" srcOrd="0" destOrd="0" presId="urn:microsoft.com/office/officeart/2008/layout/VerticalCurvedList"/>
    <dgm:cxn modelId="{41D13037-43CE-454C-A3FA-B8FF3233DBDB}" type="presParOf" srcId="{08BD8149-6C90-4DE7-84E6-DD78289722F8}" destId="{3C851274-BD9C-493F-AA3C-2B301D58F122}" srcOrd="0" destOrd="0" presId="urn:microsoft.com/office/officeart/2008/layout/VerticalCurvedList"/>
    <dgm:cxn modelId="{12F46B38-8495-4C91-80DE-28C38E7EFA62}" type="presParOf" srcId="{3C851274-BD9C-493F-AA3C-2B301D58F122}" destId="{D288CCDE-84E7-4110-BDFB-91CDA8F16406}" srcOrd="0" destOrd="0" presId="urn:microsoft.com/office/officeart/2008/layout/VerticalCurvedList"/>
    <dgm:cxn modelId="{5C55924D-F159-4304-B1D4-5416CE599626}" type="presParOf" srcId="{3C851274-BD9C-493F-AA3C-2B301D58F122}" destId="{A8324D5A-6D4A-45BB-AB05-B01B29DC79D2}" srcOrd="1" destOrd="0" presId="urn:microsoft.com/office/officeart/2008/layout/VerticalCurvedList"/>
    <dgm:cxn modelId="{F4D0A60A-4B91-4D1A-A27E-E9F399AC55BD}" type="presParOf" srcId="{3C851274-BD9C-493F-AA3C-2B301D58F122}" destId="{8EFD5FEA-A830-425B-B350-8763FDD10CE3}" srcOrd="2" destOrd="0" presId="urn:microsoft.com/office/officeart/2008/layout/VerticalCurvedList"/>
    <dgm:cxn modelId="{B9DE7B49-5597-4D64-B100-B4A8C9F80475}" type="presParOf" srcId="{3C851274-BD9C-493F-AA3C-2B301D58F122}" destId="{B3079B11-9162-4310-9ECB-2A7058BA1FA3}" srcOrd="3" destOrd="0" presId="urn:microsoft.com/office/officeart/2008/layout/VerticalCurvedList"/>
    <dgm:cxn modelId="{7AFA9B4C-DC95-4886-A6DD-CC5A3BBDF470}" type="presParOf" srcId="{08BD8149-6C90-4DE7-84E6-DD78289722F8}" destId="{69A7D50C-53B1-4CB6-8818-F2D09DD6FF54}" srcOrd="1" destOrd="0" presId="urn:microsoft.com/office/officeart/2008/layout/VerticalCurvedList"/>
    <dgm:cxn modelId="{CF78B49E-4F1F-4CF7-A833-38E02507175E}" type="presParOf" srcId="{08BD8149-6C90-4DE7-84E6-DD78289722F8}" destId="{7695C8A6-2383-4843-8400-AB6CD34485B5}" srcOrd="2" destOrd="0" presId="urn:microsoft.com/office/officeart/2008/layout/VerticalCurvedList"/>
    <dgm:cxn modelId="{E1BCDC8C-1B03-4AE2-83D8-26464A17B409}" type="presParOf" srcId="{7695C8A6-2383-4843-8400-AB6CD34485B5}" destId="{8AF36667-0A00-49DF-8E78-532538B8DB77}" srcOrd="0" destOrd="0" presId="urn:microsoft.com/office/officeart/2008/layout/VerticalCurvedList"/>
    <dgm:cxn modelId="{02623A8E-3663-4812-96F8-87E5FE48205C}" type="presParOf" srcId="{08BD8149-6C90-4DE7-84E6-DD78289722F8}" destId="{8245B93F-7C44-4A9D-A351-E7B722F1F7C9}" srcOrd="3" destOrd="0" presId="urn:microsoft.com/office/officeart/2008/layout/VerticalCurvedList"/>
    <dgm:cxn modelId="{1D5F6EE0-5958-497A-9362-0CD461977D3C}" type="presParOf" srcId="{08BD8149-6C90-4DE7-84E6-DD78289722F8}" destId="{0879BD2B-619D-4618-A816-88EB22D807F7}" srcOrd="4" destOrd="0" presId="urn:microsoft.com/office/officeart/2008/layout/VerticalCurvedList"/>
    <dgm:cxn modelId="{52D872F3-1291-4622-998B-87AA2E5AE01D}" type="presParOf" srcId="{0879BD2B-619D-4618-A816-88EB22D807F7}" destId="{B8C38B23-00E9-4B44-BCCE-5F16F0AE685D}" srcOrd="0" destOrd="0" presId="urn:microsoft.com/office/officeart/2008/layout/VerticalCurvedList"/>
    <dgm:cxn modelId="{BE3B0ABE-644D-467D-879A-3ED9D9B2F939}" type="presParOf" srcId="{08BD8149-6C90-4DE7-84E6-DD78289722F8}" destId="{67778F1D-BB3E-4534-866D-A66313460346}" srcOrd="5" destOrd="0" presId="urn:microsoft.com/office/officeart/2008/layout/VerticalCurvedList"/>
    <dgm:cxn modelId="{3FE77093-FB40-41DD-A57F-C6399E617020}" type="presParOf" srcId="{08BD8149-6C90-4DE7-84E6-DD78289722F8}" destId="{77F7DAB4-3E2C-44D9-84D0-B20902C4D0A1}" srcOrd="6" destOrd="0" presId="urn:microsoft.com/office/officeart/2008/layout/VerticalCurvedList"/>
    <dgm:cxn modelId="{20F65D0E-0D9B-4622-9677-84D8ECB132CA}" type="presParOf" srcId="{77F7DAB4-3E2C-44D9-84D0-B20902C4D0A1}" destId="{92653274-D133-444F-9F30-5179A23EBA66}" srcOrd="0" destOrd="0" presId="urn:microsoft.com/office/officeart/2008/layout/VerticalCurvedList"/>
    <dgm:cxn modelId="{6281C39E-CE4C-409B-9CC0-366E9131335C}" type="presParOf" srcId="{08BD8149-6C90-4DE7-84E6-DD78289722F8}" destId="{3B09F3D9-AF89-4FD7-B0D3-173A86F814E4}" srcOrd="7" destOrd="0" presId="urn:microsoft.com/office/officeart/2008/layout/VerticalCurvedList"/>
    <dgm:cxn modelId="{09741276-9C52-4A12-AD82-E3F4DEF4D9B0}" type="presParOf" srcId="{08BD8149-6C90-4DE7-84E6-DD78289722F8}" destId="{04F36553-2EE5-47C9-8F02-F7275F694AC8}" srcOrd="8" destOrd="0" presId="urn:microsoft.com/office/officeart/2008/layout/VerticalCurvedList"/>
    <dgm:cxn modelId="{F7339D28-F4AD-4528-B33C-1E36629C8B40}" type="presParOf" srcId="{04F36553-2EE5-47C9-8F02-F7275F694AC8}" destId="{99797DE5-5717-48A3-B6CF-68364576F5C3}" srcOrd="0" destOrd="0" presId="urn:microsoft.com/office/officeart/2008/layout/VerticalCurvedList"/>
    <dgm:cxn modelId="{ACB46BC3-CE4C-45A6-90F7-881481809801}" type="presParOf" srcId="{08BD8149-6C90-4DE7-84E6-DD78289722F8}" destId="{44532AF2-4E74-4DCD-B235-286332DB1581}" srcOrd="9" destOrd="0" presId="urn:microsoft.com/office/officeart/2008/layout/VerticalCurvedList"/>
    <dgm:cxn modelId="{44119485-AF9E-4F07-9890-BC63A7C8BD20}" type="presParOf" srcId="{08BD8149-6C90-4DE7-84E6-DD78289722F8}" destId="{C4384482-D1E0-45E8-B885-32733B6CA651}" srcOrd="10" destOrd="0" presId="urn:microsoft.com/office/officeart/2008/layout/VerticalCurvedList"/>
    <dgm:cxn modelId="{99E5E453-B22D-45A8-BB0E-89D7EE34C0C7}" type="presParOf" srcId="{C4384482-D1E0-45E8-B885-32733B6CA651}" destId="{3B38D0F7-B8D0-46C3-90FA-899412E0DE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2C5240-542C-4A4C-A1AE-9BB6004299DA}" type="doc">
      <dgm:prSet loTypeId="urn:microsoft.com/office/officeart/2005/8/layout/matrix3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4FCE635-9729-4DA5-9065-F9508453FB7A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Usmoniylar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tuzumi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haqida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oldingiz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F4D77E-3FC3-48C2-BC49-C613709F9F08}" type="parTrans" cxnId="{6C987BD1-A608-456A-A15B-6604927B63DB}">
      <dgm:prSet/>
      <dgm:spPr/>
      <dgm:t>
        <a:bodyPr/>
        <a:lstStyle/>
        <a:p>
          <a:endParaRPr lang="ru-RU" sz="2000"/>
        </a:p>
      </dgm:t>
    </dgm:pt>
    <dgm:pt modelId="{B5509EE8-451A-4E68-8E21-B127B6F2C683}" type="sibTrans" cxnId="{6C987BD1-A608-456A-A15B-6604927B63DB}">
      <dgm:prSet/>
      <dgm:spPr/>
      <dgm:t>
        <a:bodyPr/>
        <a:lstStyle/>
        <a:p>
          <a:endParaRPr lang="ru-RU" sz="2000"/>
        </a:p>
      </dgm:t>
    </dgm:pt>
    <dgm:pt modelId="{401D123D-2954-4D55-8F60-CC2A1494CD42}">
      <dgm:prSet phldrT="[Текст]" custT="1"/>
      <dgm:spPr/>
      <dgm:t>
        <a:bodyPr/>
        <a:lstStyle/>
        <a:p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masalasi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masala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tariqa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kelgan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4FEA54-97EB-4A00-B46F-FC3A4B5483F6}" type="parTrans" cxnId="{1D3B9891-5DB3-486B-B639-E10907A13064}">
      <dgm:prSet/>
      <dgm:spPr/>
      <dgm:t>
        <a:bodyPr/>
        <a:lstStyle/>
        <a:p>
          <a:endParaRPr lang="ru-RU" sz="2000"/>
        </a:p>
      </dgm:t>
    </dgm:pt>
    <dgm:pt modelId="{E6C1BE05-3A00-494F-B464-B58B2E64AAC6}" type="sibTrans" cxnId="{1D3B9891-5DB3-486B-B639-E10907A13064}">
      <dgm:prSet/>
      <dgm:spPr/>
      <dgm:t>
        <a:bodyPr/>
        <a:lstStyle/>
        <a:p>
          <a:endParaRPr lang="ru-RU" sz="2000"/>
        </a:p>
      </dgm:t>
    </dgm:pt>
    <dgm:pt modelId="{06AEF559-27BE-40FC-9F3B-9083833290D6}">
      <dgm:prSet phldrT="[Текст]" custT="1"/>
      <dgm:spPr/>
      <dgm:t>
        <a:bodyPr/>
        <a:lstStyle/>
        <a:p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masalasi”da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kurashga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baho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bering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DB852B-D436-41D9-8386-5D7744B7E96D}" type="parTrans" cxnId="{30B2134D-084A-409D-B3F3-5527FF622316}">
      <dgm:prSet/>
      <dgm:spPr/>
      <dgm:t>
        <a:bodyPr/>
        <a:lstStyle/>
        <a:p>
          <a:endParaRPr lang="ru-RU" sz="2000"/>
        </a:p>
      </dgm:t>
    </dgm:pt>
    <dgm:pt modelId="{D10806D4-27EE-43B7-AC07-40C598DE41B0}" type="sibTrans" cxnId="{30B2134D-084A-409D-B3F3-5527FF622316}">
      <dgm:prSet/>
      <dgm:spPr/>
      <dgm:t>
        <a:bodyPr/>
        <a:lstStyle/>
        <a:p>
          <a:endParaRPr lang="ru-RU" sz="2000"/>
        </a:p>
      </dgm:t>
    </dgm:pt>
    <dgm:pt modelId="{43407796-13D2-45A1-939F-871B23E122DE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Usmoniylar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tariqa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yarim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mustamlakaga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aylandi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CD2BE2-E6EB-445C-8AE7-42404186EEAF}" type="parTrans" cxnId="{5D229AB3-56AA-41AA-A015-9E35DB6D4CFA}">
      <dgm:prSet/>
      <dgm:spPr/>
      <dgm:t>
        <a:bodyPr/>
        <a:lstStyle/>
        <a:p>
          <a:endParaRPr lang="ru-RU" sz="2000"/>
        </a:p>
      </dgm:t>
    </dgm:pt>
    <dgm:pt modelId="{16C190AF-A61B-4880-B5FF-15D989F45987}" type="sibTrans" cxnId="{5D229AB3-56AA-41AA-A015-9E35DB6D4CFA}">
      <dgm:prSet/>
      <dgm:spPr/>
      <dgm:t>
        <a:bodyPr/>
        <a:lstStyle/>
        <a:p>
          <a:endParaRPr lang="ru-RU" sz="2000"/>
        </a:p>
      </dgm:t>
    </dgm:pt>
    <dgm:pt modelId="{11C274D0-22BF-461F-9EF0-964E02740F24}" type="pres">
      <dgm:prSet presAssocID="{2A2C5240-542C-4A4C-A1AE-9BB6004299DA}" presName="matrix" presStyleCnt="0">
        <dgm:presLayoutVars>
          <dgm:chMax val="1"/>
          <dgm:dir/>
          <dgm:resizeHandles val="exact"/>
        </dgm:presLayoutVars>
      </dgm:prSet>
      <dgm:spPr/>
    </dgm:pt>
    <dgm:pt modelId="{1E83C6C0-C9CE-43A9-994A-5D5D8F303FDF}" type="pres">
      <dgm:prSet presAssocID="{2A2C5240-542C-4A4C-A1AE-9BB6004299DA}" presName="diamond" presStyleLbl="bgShp" presStyleIdx="0" presStyleCnt="1"/>
      <dgm:spPr/>
    </dgm:pt>
    <dgm:pt modelId="{7941C087-BAD1-4BD4-AB21-ED067ED40FED}" type="pres">
      <dgm:prSet presAssocID="{2A2C5240-542C-4A4C-A1AE-9BB6004299D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0AF3DC1-A281-4121-88C2-F4386EDFA5BF}" type="pres">
      <dgm:prSet presAssocID="{2A2C5240-542C-4A4C-A1AE-9BB6004299D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E45F755-F994-4A5D-8BB3-2B17A004C786}" type="pres">
      <dgm:prSet presAssocID="{2A2C5240-542C-4A4C-A1AE-9BB6004299D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CC35215-0682-4E52-B49C-D6DD7FED1CDC}" type="pres">
      <dgm:prSet presAssocID="{2A2C5240-542C-4A4C-A1AE-9BB6004299D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C230B27-0752-4F2A-85B3-B6DAA8FA3CC0}" type="presOf" srcId="{06AEF559-27BE-40FC-9F3B-9083833290D6}" destId="{4E45F755-F994-4A5D-8BB3-2B17A004C786}" srcOrd="0" destOrd="0" presId="urn:microsoft.com/office/officeart/2005/8/layout/matrix3"/>
    <dgm:cxn modelId="{29ABCE27-BD1A-4BC9-A336-3619F052B4C0}" type="presOf" srcId="{43407796-13D2-45A1-939F-871B23E122DE}" destId="{DCC35215-0682-4E52-B49C-D6DD7FED1CDC}" srcOrd="0" destOrd="0" presId="urn:microsoft.com/office/officeart/2005/8/layout/matrix3"/>
    <dgm:cxn modelId="{EBE0FC3C-BD02-4744-9058-0F34920558BA}" type="presOf" srcId="{401D123D-2954-4D55-8F60-CC2A1494CD42}" destId="{10AF3DC1-A281-4121-88C2-F4386EDFA5BF}" srcOrd="0" destOrd="0" presId="urn:microsoft.com/office/officeart/2005/8/layout/matrix3"/>
    <dgm:cxn modelId="{30B2134D-084A-409D-B3F3-5527FF622316}" srcId="{2A2C5240-542C-4A4C-A1AE-9BB6004299DA}" destId="{06AEF559-27BE-40FC-9F3B-9083833290D6}" srcOrd="2" destOrd="0" parTransId="{BDDB852B-D436-41D9-8386-5D7744B7E96D}" sibTransId="{D10806D4-27EE-43B7-AC07-40C598DE41B0}"/>
    <dgm:cxn modelId="{4EE37272-DC7F-4871-AFF3-EF5A7854B5C3}" type="presOf" srcId="{2A2C5240-542C-4A4C-A1AE-9BB6004299DA}" destId="{11C274D0-22BF-461F-9EF0-964E02740F24}" srcOrd="0" destOrd="0" presId="urn:microsoft.com/office/officeart/2005/8/layout/matrix3"/>
    <dgm:cxn modelId="{1D3B9891-5DB3-486B-B639-E10907A13064}" srcId="{2A2C5240-542C-4A4C-A1AE-9BB6004299DA}" destId="{401D123D-2954-4D55-8F60-CC2A1494CD42}" srcOrd="1" destOrd="0" parTransId="{AF4FEA54-97EB-4A00-B46F-FC3A4B5483F6}" sibTransId="{E6C1BE05-3A00-494F-B464-B58B2E64AAC6}"/>
    <dgm:cxn modelId="{5D229AB3-56AA-41AA-A015-9E35DB6D4CFA}" srcId="{2A2C5240-542C-4A4C-A1AE-9BB6004299DA}" destId="{43407796-13D2-45A1-939F-871B23E122DE}" srcOrd="3" destOrd="0" parTransId="{B1CD2BE2-E6EB-445C-8AE7-42404186EEAF}" sibTransId="{16C190AF-A61B-4880-B5FF-15D989F45987}"/>
    <dgm:cxn modelId="{255326D0-376C-471E-88C9-68023BA2A209}" type="presOf" srcId="{44FCE635-9729-4DA5-9065-F9508453FB7A}" destId="{7941C087-BAD1-4BD4-AB21-ED067ED40FED}" srcOrd="0" destOrd="0" presId="urn:microsoft.com/office/officeart/2005/8/layout/matrix3"/>
    <dgm:cxn modelId="{6C987BD1-A608-456A-A15B-6604927B63DB}" srcId="{2A2C5240-542C-4A4C-A1AE-9BB6004299DA}" destId="{44FCE635-9729-4DA5-9065-F9508453FB7A}" srcOrd="0" destOrd="0" parTransId="{BBF4D77E-3FC3-48C2-BC49-C613709F9F08}" sibTransId="{B5509EE8-451A-4E68-8E21-B127B6F2C683}"/>
    <dgm:cxn modelId="{2892B638-F930-4F63-9CA2-DE15FB396CAC}" type="presParOf" srcId="{11C274D0-22BF-461F-9EF0-964E02740F24}" destId="{1E83C6C0-C9CE-43A9-994A-5D5D8F303FDF}" srcOrd="0" destOrd="0" presId="urn:microsoft.com/office/officeart/2005/8/layout/matrix3"/>
    <dgm:cxn modelId="{EEF8228B-45A4-4217-84C4-4ACCF38D583E}" type="presParOf" srcId="{11C274D0-22BF-461F-9EF0-964E02740F24}" destId="{7941C087-BAD1-4BD4-AB21-ED067ED40FED}" srcOrd="1" destOrd="0" presId="urn:microsoft.com/office/officeart/2005/8/layout/matrix3"/>
    <dgm:cxn modelId="{129528E7-483B-40D4-9B97-6ADCC96A27B1}" type="presParOf" srcId="{11C274D0-22BF-461F-9EF0-964E02740F24}" destId="{10AF3DC1-A281-4121-88C2-F4386EDFA5BF}" srcOrd="2" destOrd="0" presId="urn:microsoft.com/office/officeart/2005/8/layout/matrix3"/>
    <dgm:cxn modelId="{B2B9ADD1-16BC-4713-AD66-E35CF67DBA64}" type="presParOf" srcId="{11C274D0-22BF-461F-9EF0-964E02740F24}" destId="{4E45F755-F994-4A5D-8BB3-2B17A004C786}" srcOrd="3" destOrd="0" presId="urn:microsoft.com/office/officeart/2005/8/layout/matrix3"/>
    <dgm:cxn modelId="{94EAF3E3-B904-46DE-8DDA-8FF5CE9B413F}" type="presParOf" srcId="{11C274D0-22BF-461F-9EF0-964E02740F24}" destId="{DCC35215-0682-4E52-B49C-D6DD7FED1CD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90A881-311F-4FC2-B797-732B0EFBF636}" type="doc">
      <dgm:prSet loTypeId="urn:microsoft.com/office/officeart/2005/8/layout/StepDownProcess" loCatId="process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793E0643-FD96-4C6C-97A9-A41E146E52A4}">
      <dgm:prSet phldrT="[Текст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1827-yilda..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84DC87-FBA8-406B-A9CD-4798C24B386B}" type="parTrans" cxnId="{7C67EC77-7C91-4273-AC41-F6E159FADCD0}">
      <dgm:prSet/>
      <dgm:spPr/>
      <dgm:t>
        <a:bodyPr/>
        <a:lstStyle/>
        <a:p>
          <a:endParaRPr lang="ru-RU"/>
        </a:p>
      </dgm:t>
    </dgm:pt>
    <dgm:pt modelId="{EEB91AD4-3663-4B6E-8AC9-46EBE0E6A335}" type="sibTrans" cxnId="{7C67EC77-7C91-4273-AC41-F6E159FADCD0}">
      <dgm:prSet/>
      <dgm:spPr/>
      <dgm:t>
        <a:bodyPr/>
        <a:lstStyle/>
        <a:p>
          <a:endParaRPr lang="ru-RU"/>
        </a:p>
      </dgm:t>
    </dgm:pt>
    <dgm:pt modelId="{0111DB7C-88D6-4529-BFE6-065A47A0C85B}">
      <dgm:prSet phldrT="[Текст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1830-yilda..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FF70E8-D712-4ED4-8827-2E8E323B3833}" type="parTrans" cxnId="{3724ECEC-A64B-42D0-B32F-6F0392A0E44D}">
      <dgm:prSet/>
      <dgm:spPr/>
      <dgm:t>
        <a:bodyPr/>
        <a:lstStyle/>
        <a:p>
          <a:endParaRPr lang="ru-RU"/>
        </a:p>
      </dgm:t>
    </dgm:pt>
    <dgm:pt modelId="{8938DC2A-163C-4EAD-8DC6-0C443A2EC3EA}" type="sibTrans" cxnId="{3724ECEC-A64B-42D0-B32F-6F0392A0E44D}">
      <dgm:prSet/>
      <dgm:spPr/>
      <dgm:t>
        <a:bodyPr/>
        <a:lstStyle/>
        <a:p>
          <a:endParaRPr lang="ru-RU"/>
        </a:p>
      </dgm:t>
    </dgm:pt>
    <dgm:pt modelId="{57BCF286-F8F8-45C8-8D11-AE8C5A23EC72}">
      <dgm:prSet phldrT="[Текст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1853-yilda..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52450-FE51-441A-A4D9-A223B0DF37E4}" type="parTrans" cxnId="{846194CA-261A-4559-8A3A-AD3378B36EEB}">
      <dgm:prSet/>
      <dgm:spPr/>
      <dgm:t>
        <a:bodyPr/>
        <a:lstStyle/>
        <a:p>
          <a:endParaRPr lang="ru-RU"/>
        </a:p>
      </dgm:t>
    </dgm:pt>
    <dgm:pt modelId="{32CFF831-0F7E-4053-8869-740EAA3FE067}" type="sibTrans" cxnId="{846194CA-261A-4559-8A3A-AD3378B36EEB}">
      <dgm:prSet/>
      <dgm:spPr/>
      <dgm:t>
        <a:bodyPr/>
        <a:lstStyle/>
        <a:p>
          <a:endParaRPr lang="ru-RU"/>
        </a:p>
      </dgm:t>
    </dgm:pt>
    <dgm:pt modelId="{15383272-284D-4FF8-AB6F-AD1C660E69C4}" type="pres">
      <dgm:prSet presAssocID="{6090A881-311F-4FC2-B797-732B0EFBF636}" presName="rootnode" presStyleCnt="0">
        <dgm:presLayoutVars>
          <dgm:chMax/>
          <dgm:chPref/>
          <dgm:dir val="rev"/>
          <dgm:animLvl val="lvl"/>
        </dgm:presLayoutVars>
      </dgm:prSet>
      <dgm:spPr/>
    </dgm:pt>
    <dgm:pt modelId="{11705FB6-58CB-4B33-80C9-577FED1AB523}" type="pres">
      <dgm:prSet presAssocID="{793E0643-FD96-4C6C-97A9-A41E146E52A4}" presName="composite" presStyleCnt="0"/>
      <dgm:spPr/>
    </dgm:pt>
    <dgm:pt modelId="{0C7FC9C8-FC9B-4F5A-9C55-95FFE47FD1F4}" type="pres">
      <dgm:prSet presAssocID="{793E0643-FD96-4C6C-97A9-A41E146E52A4}" presName="bentUpArrow1" presStyleLbl="alignImgPlace1" presStyleIdx="0" presStyleCnt="2"/>
      <dgm:spPr/>
    </dgm:pt>
    <dgm:pt modelId="{183A9EBB-8B77-42DA-81E3-B1B1EFF9DEAA}" type="pres">
      <dgm:prSet presAssocID="{793E0643-FD96-4C6C-97A9-A41E146E52A4}" presName="ParentText" presStyleLbl="node1" presStyleIdx="0" presStyleCnt="3" custLinFactNeighborX="1158" custLinFactNeighborY="-3309">
        <dgm:presLayoutVars>
          <dgm:chMax val="1"/>
          <dgm:chPref val="1"/>
          <dgm:bulletEnabled val="1"/>
        </dgm:presLayoutVars>
      </dgm:prSet>
      <dgm:spPr/>
    </dgm:pt>
    <dgm:pt modelId="{36FC741C-4BB8-44E5-A577-73F76223D01B}" type="pres">
      <dgm:prSet presAssocID="{793E0643-FD96-4C6C-97A9-A41E146E52A4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51B5AF8-3982-4D85-8F4B-2D8E4583F783}" type="pres">
      <dgm:prSet presAssocID="{EEB91AD4-3663-4B6E-8AC9-46EBE0E6A335}" presName="sibTrans" presStyleCnt="0"/>
      <dgm:spPr/>
    </dgm:pt>
    <dgm:pt modelId="{41D6DC75-67CC-4E25-82E5-F1B25143E45D}" type="pres">
      <dgm:prSet presAssocID="{0111DB7C-88D6-4529-BFE6-065A47A0C85B}" presName="composite" presStyleCnt="0"/>
      <dgm:spPr/>
    </dgm:pt>
    <dgm:pt modelId="{7290A8D1-F467-4160-98A6-7FA7050CBB04}" type="pres">
      <dgm:prSet presAssocID="{0111DB7C-88D6-4529-BFE6-065A47A0C85B}" presName="bentUpArrow1" presStyleLbl="alignImgPlace1" presStyleIdx="1" presStyleCnt="2"/>
      <dgm:spPr/>
    </dgm:pt>
    <dgm:pt modelId="{9D77DFFD-FB2F-4C19-A5B7-A8E7D712690F}" type="pres">
      <dgm:prSet presAssocID="{0111DB7C-88D6-4529-BFE6-065A47A0C85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0C084127-CE30-4D58-9387-1479E096005B}" type="pres">
      <dgm:prSet presAssocID="{0111DB7C-88D6-4529-BFE6-065A47A0C85B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BCDE38B9-022C-431B-BAFD-3CEFCC5A8534}" type="pres">
      <dgm:prSet presAssocID="{8938DC2A-163C-4EAD-8DC6-0C443A2EC3EA}" presName="sibTrans" presStyleCnt="0"/>
      <dgm:spPr/>
    </dgm:pt>
    <dgm:pt modelId="{80DA4A0B-5B3D-4B9D-AC53-979C392B0308}" type="pres">
      <dgm:prSet presAssocID="{57BCF286-F8F8-45C8-8D11-AE8C5A23EC72}" presName="composite" presStyleCnt="0"/>
      <dgm:spPr/>
    </dgm:pt>
    <dgm:pt modelId="{C25074FE-B613-43D7-9E0D-78DFEAD67357}" type="pres">
      <dgm:prSet presAssocID="{57BCF286-F8F8-45C8-8D11-AE8C5A23EC72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76B82A33-CB02-4818-AA6D-352CF0BA3876}" type="presOf" srcId="{57BCF286-F8F8-45C8-8D11-AE8C5A23EC72}" destId="{C25074FE-B613-43D7-9E0D-78DFEAD67357}" srcOrd="0" destOrd="0" presId="urn:microsoft.com/office/officeart/2005/8/layout/StepDownProcess"/>
    <dgm:cxn modelId="{8F13B83A-B11F-4562-B4BC-5F12DB4A8D58}" type="presOf" srcId="{0111DB7C-88D6-4529-BFE6-065A47A0C85B}" destId="{9D77DFFD-FB2F-4C19-A5B7-A8E7D712690F}" srcOrd="0" destOrd="0" presId="urn:microsoft.com/office/officeart/2005/8/layout/StepDownProcess"/>
    <dgm:cxn modelId="{B9996D4B-0C40-4060-B6DF-22E7AF93CBFB}" type="presOf" srcId="{6090A881-311F-4FC2-B797-732B0EFBF636}" destId="{15383272-284D-4FF8-AB6F-AD1C660E69C4}" srcOrd="0" destOrd="0" presId="urn:microsoft.com/office/officeart/2005/8/layout/StepDownProcess"/>
    <dgm:cxn modelId="{7C67EC77-7C91-4273-AC41-F6E159FADCD0}" srcId="{6090A881-311F-4FC2-B797-732B0EFBF636}" destId="{793E0643-FD96-4C6C-97A9-A41E146E52A4}" srcOrd="0" destOrd="0" parTransId="{1184DC87-FBA8-406B-A9CD-4798C24B386B}" sibTransId="{EEB91AD4-3663-4B6E-8AC9-46EBE0E6A335}"/>
    <dgm:cxn modelId="{5740F657-75C6-48FD-B4F9-CB5AEF761167}" type="presOf" srcId="{793E0643-FD96-4C6C-97A9-A41E146E52A4}" destId="{183A9EBB-8B77-42DA-81E3-B1B1EFF9DEAA}" srcOrd="0" destOrd="0" presId="urn:microsoft.com/office/officeart/2005/8/layout/StepDownProcess"/>
    <dgm:cxn modelId="{846194CA-261A-4559-8A3A-AD3378B36EEB}" srcId="{6090A881-311F-4FC2-B797-732B0EFBF636}" destId="{57BCF286-F8F8-45C8-8D11-AE8C5A23EC72}" srcOrd="2" destOrd="0" parTransId="{0C652450-FE51-441A-A4D9-A223B0DF37E4}" sibTransId="{32CFF831-0F7E-4053-8869-740EAA3FE067}"/>
    <dgm:cxn modelId="{3724ECEC-A64B-42D0-B32F-6F0392A0E44D}" srcId="{6090A881-311F-4FC2-B797-732B0EFBF636}" destId="{0111DB7C-88D6-4529-BFE6-065A47A0C85B}" srcOrd="1" destOrd="0" parTransId="{53FF70E8-D712-4ED4-8827-2E8E323B3833}" sibTransId="{8938DC2A-163C-4EAD-8DC6-0C443A2EC3EA}"/>
    <dgm:cxn modelId="{4FCA1009-5A79-428A-B937-EBA5324CFB69}" type="presParOf" srcId="{15383272-284D-4FF8-AB6F-AD1C660E69C4}" destId="{11705FB6-58CB-4B33-80C9-577FED1AB523}" srcOrd="0" destOrd="0" presId="urn:microsoft.com/office/officeart/2005/8/layout/StepDownProcess"/>
    <dgm:cxn modelId="{C8FAFE9A-C506-4180-A923-F5E75ED0C77B}" type="presParOf" srcId="{11705FB6-58CB-4B33-80C9-577FED1AB523}" destId="{0C7FC9C8-FC9B-4F5A-9C55-95FFE47FD1F4}" srcOrd="0" destOrd="0" presId="urn:microsoft.com/office/officeart/2005/8/layout/StepDownProcess"/>
    <dgm:cxn modelId="{74E74423-19D3-494A-B407-CE7B175D80AD}" type="presParOf" srcId="{11705FB6-58CB-4B33-80C9-577FED1AB523}" destId="{183A9EBB-8B77-42DA-81E3-B1B1EFF9DEAA}" srcOrd="1" destOrd="0" presId="urn:microsoft.com/office/officeart/2005/8/layout/StepDownProcess"/>
    <dgm:cxn modelId="{2AE5782E-6F99-4D5C-A39E-F527C539E98F}" type="presParOf" srcId="{11705FB6-58CB-4B33-80C9-577FED1AB523}" destId="{36FC741C-4BB8-44E5-A577-73F76223D01B}" srcOrd="2" destOrd="0" presId="urn:microsoft.com/office/officeart/2005/8/layout/StepDownProcess"/>
    <dgm:cxn modelId="{0BDFF617-F71C-4D0A-BA9D-EB7AF1BBBD37}" type="presParOf" srcId="{15383272-284D-4FF8-AB6F-AD1C660E69C4}" destId="{251B5AF8-3982-4D85-8F4B-2D8E4583F783}" srcOrd="1" destOrd="0" presId="urn:microsoft.com/office/officeart/2005/8/layout/StepDownProcess"/>
    <dgm:cxn modelId="{E4396CEF-9144-4F52-A28A-04128A517C75}" type="presParOf" srcId="{15383272-284D-4FF8-AB6F-AD1C660E69C4}" destId="{41D6DC75-67CC-4E25-82E5-F1B25143E45D}" srcOrd="2" destOrd="0" presId="urn:microsoft.com/office/officeart/2005/8/layout/StepDownProcess"/>
    <dgm:cxn modelId="{AB96F13B-A7F1-4387-87FD-FD25F366936E}" type="presParOf" srcId="{41D6DC75-67CC-4E25-82E5-F1B25143E45D}" destId="{7290A8D1-F467-4160-98A6-7FA7050CBB04}" srcOrd="0" destOrd="0" presId="urn:microsoft.com/office/officeart/2005/8/layout/StepDownProcess"/>
    <dgm:cxn modelId="{EFF0924D-8AD0-4741-BC61-E86320889011}" type="presParOf" srcId="{41D6DC75-67CC-4E25-82E5-F1B25143E45D}" destId="{9D77DFFD-FB2F-4C19-A5B7-A8E7D712690F}" srcOrd="1" destOrd="0" presId="urn:microsoft.com/office/officeart/2005/8/layout/StepDownProcess"/>
    <dgm:cxn modelId="{43204C63-8462-448F-9589-F8313E143E1B}" type="presParOf" srcId="{41D6DC75-67CC-4E25-82E5-F1B25143E45D}" destId="{0C084127-CE30-4D58-9387-1479E096005B}" srcOrd="2" destOrd="0" presId="urn:microsoft.com/office/officeart/2005/8/layout/StepDownProcess"/>
    <dgm:cxn modelId="{9B89E753-CB7F-4CDB-9D05-F83D2B9BA8D1}" type="presParOf" srcId="{15383272-284D-4FF8-AB6F-AD1C660E69C4}" destId="{BCDE38B9-022C-431B-BAFD-3CEFCC5A8534}" srcOrd="3" destOrd="0" presId="urn:microsoft.com/office/officeart/2005/8/layout/StepDownProcess"/>
    <dgm:cxn modelId="{405399B2-81D0-4CE7-AFDE-07B4330B4B34}" type="presParOf" srcId="{15383272-284D-4FF8-AB6F-AD1C660E69C4}" destId="{80DA4A0B-5B3D-4B9D-AC53-979C392B0308}" srcOrd="4" destOrd="0" presId="urn:microsoft.com/office/officeart/2005/8/layout/StepDownProcess"/>
    <dgm:cxn modelId="{DB75F815-F3B0-4259-8F58-64F44C0CA67E}" type="presParOf" srcId="{80DA4A0B-5B3D-4B9D-AC53-979C392B0308}" destId="{C25074FE-B613-43D7-9E0D-78DFEAD6735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DFD50F-96F3-4E55-93B2-A565F9C893D1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A5E62F27-A151-468F-9E0C-67DE5CBB6298}">
      <dgm:prSet phldrT="[Текст]" phldr="1"/>
      <dgm:spPr/>
      <dgm:t>
        <a:bodyPr/>
        <a:lstStyle/>
        <a:p>
          <a:endParaRPr lang="ru-RU"/>
        </a:p>
      </dgm:t>
    </dgm:pt>
    <dgm:pt modelId="{36F9B7F9-E5A1-4714-83AE-A6F42D07F35C}" type="parTrans" cxnId="{C6198253-0A5F-4EE6-B9DE-51BA01E4B760}">
      <dgm:prSet/>
      <dgm:spPr/>
      <dgm:t>
        <a:bodyPr/>
        <a:lstStyle/>
        <a:p>
          <a:endParaRPr lang="ru-RU"/>
        </a:p>
      </dgm:t>
    </dgm:pt>
    <dgm:pt modelId="{81000090-8905-4BD4-B5E3-7C8E8CD642D4}" type="sibTrans" cxnId="{C6198253-0A5F-4EE6-B9DE-51BA01E4B760}">
      <dgm:prSet/>
      <dgm:spPr/>
      <dgm:t>
        <a:bodyPr/>
        <a:lstStyle/>
        <a:p>
          <a:endParaRPr lang="ru-RU"/>
        </a:p>
      </dgm:t>
    </dgm:pt>
    <dgm:pt modelId="{DBFA234B-36C2-4A6B-8A72-6C8EB2600BF2}">
      <dgm:prSet phldrT="[Текст]" phldr="1"/>
      <dgm:spPr/>
      <dgm:t>
        <a:bodyPr/>
        <a:lstStyle/>
        <a:p>
          <a:endParaRPr lang="ru-RU"/>
        </a:p>
      </dgm:t>
    </dgm:pt>
    <dgm:pt modelId="{91BCB633-1F28-4C7A-9FBB-A0AACA626195}" type="parTrans" cxnId="{E4DD64CD-A605-4044-96DC-A3337272FA37}">
      <dgm:prSet/>
      <dgm:spPr/>
      <dgm:t>
        <a:bodyPr/>
        <a:lstStyle/>
        <a:p>
          <a:endParaRPr lang="ru-RU"/>
        </a:p>
      </dgm:t>
    </dgm:pt>
    <dgm:pt modelId="{893406FD-2914-42DA-85C7-3D285DC8E7EB}" type="sibTrans" cxnId="{E4DD64CD-A605-4044-96DC-A3337272FA37}">
      <dgm:prSet/>
      <dgm:spPr/>
      <dgm:t>
        <a:bodyPr/>
        <a:lstStyle/>
        <a:p>
          <a:endParaRPr lang="ru-RU"/>
        </a:p>
      </dgm:t>
    </dgm:pt>
    <dgm:pt modelId="{BA821ACD-61E2-4EC0-AEA6-C000AD3F7CAF}">
      <dgm:prSet phldrT="[Текст]" phldr="1"/>
      <dgm:spPr/>
      <dgm:t>
        <a:bodyPr/>
        <a:lstStyle/>
        <a:p>
          <a:endParaRPr lang="ru-RU"/>
        </a:p>
      </dgm:t>
    </dgm:pt>
    <dgm:pt modelId="{C02D30B2-5D34-4C2F-BA6B-FA1A757975DB}" type="parTrans" cxnId="{D39BE8CD-EE2A-419F-8CE2-B61AD9A61A87}">
      <dgm:prSet/>
      <dgm:spPr/>
      <dgm:t>
        <a:bodyPr/>
        <a:lstStyle/>
        <a:p>
          <a:endParaRPr lang="ru-RU"/>
        </a:p>
      </dgm:t>
    </dgm:pt>
    <dgm:pt modelId="{949B9E6D-0DA7-4AAE-86F4-AC1B2B2D50CC}" type="sibTrans" cxnId="{D39BE8CD-EE2A-419F-8CE2-B61AD9A61A87}">
      <dgm:prSet/>
      <dgm:spPr/>
      <dgm:t>
        <a:bodyPr/>
        <a:lstStyle/>
        <a:p>
          <a:endParaRPr lang="ru-RU"/>
        </a:p>
      </dgm:t>
    </dgm:pt>
    <dgm:pt modelId="{EB2F59B8-99F7-4F33-8AAB-E3A43564C46A}">
      <dgm:prSet phldrT="[Текст]" phldr="1"/>
      <dgm:spPr/>
      <dgm:t>
        <a:bodyPr/>
        <a:lstStyle/>
        <a:p>
          <a:endParaRPr lang="ru-RU"/>
        </a:p>
      </dgm:t>
    </dgm:pt>
    <dgm:pt modelId="{9301D003-AC4B-45E4-BB06-AC91C50B3806}" type="parTrans" cxnId="{BF748841-BF84-45EC-979E-822C73E595C0}">
      <dgm:prSet/>
      <dgm:spPr/>
      <dgm:t>
        <a:bodyPr/>
        <a:lstStyle/>
        <a:p>
          <a:endParaRPr lang="ru-RU"/>
        </a:p>
      </dgm:t>
    </dgm:pt>
    <dgm:pt modelId="{879DE6DA-964D-4FCB-813D-0D10283A89D1}" type="sibTrans" cxnId="{BF748841-BF84-45EC-979E-822C73E595C0}">
      <dgm:prSet/>
      <dgm:spPr/>
      <dgm:t>
        <a:bodyPr/>
        <a:lstStyle/>
        <a:p>
          <a:endParaRPr lang="ru-RU"/>
        </a:p>
      </dgm:t>
    </dgm:pt>
    <dgm:pt modelId="{7063BD94-2C61-441C-9630-F4B0B6DA0C09}" type="pres">
      <dgm:prSet presAssocID="{A3DFD50F-96F3-4E55-93B2-A565F9C893D1}" presName="Name0" presStyleCnt="0">
        <dgm:presLayoutVars>
          <dgm:dir/>
          <dgm:resizeHandles val="exact"/>
        </dgm:presLayoutVars>
      </dgm:prSet>
      <dgm:spPr/>
    </dgm:pt>
    <dgm:pt modelId="{8424C2D7-0433-4546-BF19-34D7B9013FF1}" type="pres">
      <dgm:prSet presAssocID="{A5E62F27-A151-468F-9E0C-67DE5CBB6298}" presName="compNode" presStyleCnt="0"/>
      <dgm:spPr/>
    </dgm:pt>
    <dgm:pt modelId="{5BA437E7-403D-4482-8306-E8FB0A90F8FA}" type="pres">
      <dgm:prSet presAssocID="{A5E62F27-A151-468F-9E0C-67DE5CBB6298}" presName="pictRect" presStyleLbl="node1" presStyleIdx="0" presStyleCnt="4"/>
      <dgm:spPr/>
    </dgm:pt>
    <dgm:pt modelId="{18A5B938-830C-43FF-8003-FEF06AA8BAD6}" type="pres">
      <dgm:prSet presAssocID="{A5E62F27-A151-468F-9E0C-67DE5CBB6298}" presName="textRect" presStyleLbl="revTx" presStyleIdx="0" presStyleCnt="4">
        <dgm:presLayoutVars>
          <dgm:bulletEnabled val="1"/>
        </dgm:presLayoutVars>
      </dgm:prSet>
      <dgm:spPr/>
    </dgm:pt>
    <dgm:pt modelId="{F73C599C-96BD-4E8F-BD2F-2869F8868236}" type="pres">
      <dgm:prSet presAssocID="{81000090-8905-4BD4-B5E3-7C8E8CD642D4}" presName="sibTrans" presStyleLbl="sibTrans2D1" presStyleIdx="0" presStyleCnt="0"/>
      <dgm:spPr/>
    </dgm:pt>
    <dgm:pt modelId="{4E9F6A2E-B7F9-4957-874B-135016801783}" type="pres">
      <dgm:prSet presAssocID="{DBFA234B-36C2-4A6B-8A72-6C8EB2600BF2}" presName="compNode" presStyleCnt="0"/>
      <dgm:spPr/>
    </dgm:pt>
    <dgm:pt modelId="{3685F06C-30C9-475F-B735-D8704207CA33}" type="pres">
      <dgm:prSet presAssocID="{DBFA234B-36C2-4A6B-8A72-6C8EB2600BF2}" presName="pictRect" presStyleLbl="node1" presStyleIdx="1" presStyleCnt="4"/>
      <dgm:spPr/>
    </dgm:pt>
    <dgm:pt modelId="{3BEF1956-22CA-4009-AAF1-AB0EC16BFC95}" type="pres">
      <dgm:prSet presAssocID="{DBFA234B-36C2-4A6B-8A72-6C8EB2600BF2}" presName="textRect" presStyleLbl="revTx" presStyleIdx="1" presStyleCnt="4">
        <dgm:presLayoutVars>
          <dgm:bulletEnabled val="1"/>
        </dgm:presLayoutVars>
      </dgm:prSet>
      <dgm:spPr/>
    </dgm:pt>
    <dgm:pt modelId="{3E1F1394-9A12-4365-BC12-034BCD425335}" type="pres">
      <dgm:prSet presAssocID="{893406FD-2914-42DA-85C7-3D285DC8E7EB}" presName="sibTrans" presStyleLbl="sibTrans2D1" presStyleIdx="0" presStyleCnt="0"/>
      <dgm:spPr/>
    </dgm:pt>
    <dgm:pt modelId="{35FA224B-FC39-40A2-B209-2A896E9BE563}" type="pres">
      <dgm:prSet presAssocID="{BA821ACD-61E2-4EC0-AEA6-C000AD3F7CAF}" presName="compNode" presStyleCnt="0"/>
      <dgm:spPr/>
    </dgm:pt>
    <dgm:pt modelId="{2CAE7F5B-2DA6-46BE-8A01-301F87A1EDFB}" type="pres">
      <dgm:prSet presAssocID="{BA821ACD-61E2-4EC0-AEA6-C000AD3F7CAF}" presName="pictRect" presStyleLbl="node1" presStyleIdx="2" presStyleCnt="4"/>
      <dgm:spPr/>
    </dgm:pt>
    <dgm:pt modelId="{6F8737A9-D344-48FE-B43F-6844FB414AD3}" type="pres">
      <dgm:prSet presAssocID="{BA821ACD-61E2-4EC0-AEA6-C000AD3F7CAF}" presName="textRect" presStyleLbl="revTx" presStyleIdx="2" presStyleCnt="4">
        <dgm:presLayoutVars>
          <dgm:bulletEnabled val="1"/>
        </dgm:presLayoutVars>
      </dgm:prSet>
      <dgm:spPr/>
    </dgm:pt>
    <dgm:pt modelId="{13DF4CF7-89A8-447F-B76E-EE3966CB72E0}" type="pres">
      <dgm:prSet presAssocID="{949B9E6D-0DA7-4AAE-86F4-AC1B2B2D50CC}" presName="sibTrans" presStyleLbl="sibTrans2D1" presStyleIdx="0" presStyleCnt="0"/>
      <dgm:spPr/>
    </dgm:pt>
    <dgm:pt modelId="{179BF280-9253-4C37-A2F2-1AC771E3AE4E}" type="pres">
      <dgm:prSet presAssocID="{EB2F59B8-99F7-4F33-8AAB-E3A43564C46A}" presName="compNode" presStyleCnt="0"/>
      <dgm:spPr/>
    </dgm:pt>
    <dgm:pt modelId="{2452DE5C-C089-4445-80B8-D8D2B5183416}" type="pres">
      <dgm:prSet presAssocID="{EB2F59B8-99F7-4F33-8AAB-E3A43564C46A}" presName="pictRect" presStyleLbl="node1" presStyleIdx="3" presStyleCnt="4"/>
      <dgm:spPr/>
    </dgm:pt>
    <dgm:pt modelId="{ACB46394-3F5B-4848-A057-067EED259AB0}" type="pres">
      <dgm:prSet presAssocID="{EB2F59B8-99F7-4F33-8AAB-E3A43564C46A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AEF5AE07-2D94-41D2-A8C4-B4F307BC7A7A}" type="presOf" srcId="{EB2F59B8-99F7-4F33-8AAB-E3A43564C46A}" destId="{ACB46394-3F5B-4848-A057-067EED259AB0}" srcOrd="0" destOrd="0" presId="urn:microsoft.com/office/officeart/2005/8/layout/pList1"/>
    <dgm:cxn modelId="{264D1B16-16E6-4A5F-89D4-AD2620470BEE}" type="presOf" srcId="{A3DFD50F-96F3-4E55-93B2-A565F9C893D1}" destId="{7063BD94-2C61-441C-9630-F4B0B6DA0C09}" srcOrd="0" destOrd="0" presId="urn:microsoft.com/office/officeart/2005/8/layout/pList1"/>
    <dgm:cxn modelId="{2CFD9A60-9A14-4ECB-BF57-C858EDF2A34E}" type="presOf" srcId="{949B9E6D-0DA7-4AAE-86F4-AC1B2B2D50CC}" destId="{13DF4CF7-89A8-447F-B76E-EE3966CB72E0}" srcOrd="0" destOrd="0" presId="urn:microsoft.com/office/officeart/2005/8/layout/pList1"/>
    <dgm:cxn modelId="{BF748841-BF84-45EC-979E-822C73E595C0}" srcId="{A3DFD50F-96F3-4E55-93B2-A565F9C893D1}" destId="{EB2F59B8-99F7-4F33-8AAB-E3A43564C46A}" srcOrd="3" destOrd="0" parTransId="{9301D003-AC4B-45E4-BB06-AC91C50B3806}" sibTransId="{879DE6DA-964D-4FCB-813D-0D10283A89D1}"/>
    <dgm:cxn modelId="{C6198253-0A5F-4EE6-B9DE-51BA01E4B760}" srcId="{A3DFD50F-96F3-4E55-93B2-A565F9C893D1}" destId="{A5E62F27-A151-468F-9E0C-67DE5CBB6298}" srcOrd="0" destOrd="0" parTransId="{36F9B7F9-E5A1-4714-83AE-A6F42D07F35C}" sibTransId="{81000090-8905-4BD4-B5E3-7C8E8CD642D4}"/>
    <dgm:cxn modelId="{66208655-4E20-4261-A20F-31EA5DDE2B94}" type="presOf" srcId="{81000090-8905-4BD4-B5E3-7C8E8CD642D4}" destId="{F73C599C-96BD-4E8F-BD2F-2869F8868236}" srcOrd="0" destOrd="0" presId="urn:microsoft.com/office/officeart/2005/8/layout/pList1"/>
    <dgm:cxn modelId="{4139537C-987A-4156-975A-741D72B01F2C}" type="presOf" srcId="{893406FD-2914-42DA-85C7-3D285DC8E7EB}" destId="{3E1F1394-9A12-4365-BC12-034BCD425335}" srcOrd="0" destOrd="0" presId="urn:microsoft.com/office/officeart/2005/8/layout/pList1"/>
    <dgm:cxn modelId="{F1D2D193-77D9-4253-92EC-BA597B77317D}" type="presOf" srcId="{A5E62F27-A151-468F-9E0C-67DE5CBB6298}" destId="{18A5B938-830C-43FF-8003-FEF06AA8BAD6}" srcOrd="0" destOrd="0" presId="urn:microsoft.com/office/officeart/2005/8/layout/pList1"/>
    <dgm:cxn modelId="{E4DD64CD-A605-4044-96DC-A3337272FA37}" srcId="{A3DFD50F-96F3-4E55-93B2-A565F9C893D1}" destId="{DBFA234B-36C2-4A6B-8A72-6C8EB2600BF2}" srcOrd="1" destOrd="0" parTransId="{91BCB633-1F28-4C7A-9FBB-A0AACA626195}" sibTransId="{893406FD-2914-42DA-85C7-3D285DC8E7EB}"/>
    <dgm:cxn modelId="{D39BE8CD-EE2A-419F-8CE2-B61AD9A61A87}" srcId="{A3DFD50F-96F3-4E55-93B2-A565F9C893D1}" destId="{BA821ACD-61E2-4EC0-AEA6-C000AD3F7CAF}" srcOrd="2" destOrd="0" parTransId="{C02D30B2-5D34-4C2F-BA6B-FA1A757975DB}" sibTransId="{949B9E6D-0DA7-4AAE-86F4-AC1B2B2D50CC}"/>
    <dgm:cxn modelId="{3A8F28CE-4F67-46E6-8446-DE3C2815D418}" type="presOf" srcId="{BA821ACD-61E2-4EC0-AEA6-C000AD3F7CAF}" destId="{6F8737A9-D344-48FE-B43F-6844FB414AD3}" srcOrd="0" destOrd="0" presId="urn:microsoft.com/office/officeart/2005/8/layout/pList1"/>
    <dgm:cxn modelId="{33C8E4E5-E99C-4F51-AA97-E7A9CDEE85A4}" type="presOf" srcId="{DBFA234B-36C2-4A6B-8A72-6C8EB2600BF2}" destId="{3BEF1956-22CA-4009-AAF1-AB0EC16BFC95}" srcOrd="0" destOrd="0" presId="urn:microsoft.com/office/officeart/2005/8/layout/pList1"/>
    <dgm:cxn modelId="{6B1015BE-2685-4330-9F13-E33C496763BC}" type="presParOf" srcId="{7063BD94-2C61-441C-9630-F4B0B6DA0C09}" destId="{8424C2D7-0433-4546-BF19-34D7B9013FF1}" srcOrd="0" destOrd="0" presId="urn:microsoft.com/office/officeart/2005/8/layout/pList1"/>
    <dgm:cxn modelId="{8CF5EFB8-1297-4EA0-A22F-DF262D9DF989}" type="presParOf" srcId="{8424C2D7-0433-4546-BF19-34D7B9013FF1}" destId="{5BA437E7-403D-4482-8306-E8FB0A90F8FA}" srcOrd="0" destOrd="0" presId="urn:microsoft.com/office/officeart/2005/8/layout/pList1"/>
    <dgm:cxn modelId="{F1010840-5C0B-42A2-940C-9FEE0F973546}" type="presParOf" srcId="{8424C2D7-0433-4546-BF19-34D7B9013FF1}" destId="{18A5B938-830C-43FF-8003-FEF06AA8BAD6}" srcOrd="1" destOrd="0" presId="urn:microsoft.com/office/officeart/2005/8/layout/pList1"/>
    <dgm:cxn modelId="{8DFE5DD9-5B65-4818-B8B9-1D678ADBBC18}" type="presParOf" srcId="{7063BD94-2C61-441C-9630-F4B0B6DA0C09}" destId="{F73C599C-96BD-4E8F-BD2F-2869F8868236}" srcOrd="1" destOrd="0" presId="urn:microsoft.com/office/officeart/2005/8/layout/pList1"/>
    <dgm:cxn modelId="{312E0A5B-5178-46F2-8105-4111B848C16E}" type="presParOf" srcId="{7063BD94-2C61-441C-9630-F4B0B6DA0C09}" destId="{4E9F6A2E-B7F9-4957-874B-135016801783}" srcOrd="2" destOrd="0" presId="urn:microsoft.com/office/officeart/2005/8/layout/pList1"/>
    <dgm:cxn modelId="{DE63EBD1-0014-4132-9D9F-958E5EB87641}" type="presParOf" srcId="{4E9F6A2E-B7F9-4957-874B-135016801783}" destId="{3685F06C-30C9-475F-B735-D8704207CA33}" srcOrd="0" destOrd="0" presId="urn:microsoft.com/office/officeart/2005/8/layout/pList1"/>
    <dgm:cxn modelId="{87EE1F63-448F-46D5-9D5F-ED27AB925E81}" type="presParOf" srcId="{4E9F6A2E-B7F9-4957-874B-135016801783}" destId="{3BEF1956-22CA-4009-AAF1-AB0EC16BFC95}" srcOrd="1" destOrd="0" presId="urn:microsoft.com/office/officeart/2005/8/layout/pList1"/>
    <dgm:cxn modelId="{CD89C792-EAA2-4FE8-A3D1-A14AC413B3E9}" type="presParOf" srcId="{7063BD94-2C61-441C-9630-F4B0B6DA0C09}" destId="{3E1F1394-9A12-4365-BC12-034BCD425335}" srcOrd="3" destOrd="0" presId="urn:microsoft.com/office/officeart/2005/8/layout/pList1"/>
    <dgm:cxn modelId="{273F4817-1D7E-4EE7-95B7-ED34594EC827}" type="presParOf" srcId="{7063BD94-2C61-441C-9630-F4B0B6DA0C09}" destId="{35FA224B-FC39-40A2-B209-2A896E9BE563}" srcOrd="4" destOrd="0" presId="urn:microsoft.com/office/officeart/2005/8/layout/pList1"/>
    <dgm:cxn modelId="{01EB1835-35F2-47A6-8C09-E7C713181B96}" type="presParOf" srcId="{35FA224B-FC39-40A2-B209-2A896E9BE563}" destId="{2CAE7F5B-2DA6-46BE-8A01-301F87A1EDFB}" srcOrd="0" destOrd="0" presId="urn:microsoft.com/office/officeart/2005/8/layout/pList1"/>
    <dgm:cxn modelId="{EBFE64BB-62A8-4EF5-BD46-54FD1B2BFBB1}" type="presParOf" srcId="{35FA224B-FC39-40A2-B209-2A896E9BE563}" destId="{6F8737A9-D344-48FE-B43F-6844FB414AD3}" srcOrd="1" destOrd="0" presId="urn:microsoft.com/office/officeart/2005/8/layout/pList1"/>
    <dgm:cxn modelId="{152DA49E-4E83-41BB-971A-86E69D488A1C}" type="presParOf" srcId="{7063BD94-2C61-441C-9630-F4B0B6DA0C09}" destId="{13DF4CF7-89A8-447F-B76E-EE3966CB72E0}" srcOrd="5" destOrd="0" presId="urn:microsoft.com/office/officeart/2005/8/layout/pList1"/>
    <dgm:cxn modelId="{6C5499B6-AE55-4513-A311-B60C444C367E}" type="presParOf" srcId="{7063BD94-2C61-441C-9630-F4B0B6DA0C09}" destId="{179BF280-9253-4C37-A2F2-1AC771E3AE4E}" srcOrd="6" destOrd="0" presId="urn:microsoft.com/office/officeart/2005/8/layout/pList1"/>
    <dgm:cxn modelId="{12CB0FCA-B16F-4319-B6E8-DD7C2C504DDD}" type="presParOf" srcId="{179BF280-9253-4C37-A2F2-1AC771E3AE4E}" destId="{2452DE5C-C089-4445-80B8-D8D2B5183416}" srcOrd="0" destOrd="0" presId="urn:microsoft.com/office/officeart/2005/8/layout/pList1"/>
    <dgm:cxn modelId="{0D1C6F7F-8705-4DF8-886F-C3731EC69941}" type="presParOf" srcId="{179BF280-9253-4C37-A2F2-1AC771E3AE4E}" destId="{ACB46394-3F5B-4848-A057-067EED259AB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DFCA28-6A72-44B1-B49A-3756280FA7DC}" type="doc">
      <dgm:prSet loTypeId="urn:microsoft.com/office/officeart/2005/8/layout/vList6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BE3648E4-0BCD-42F0-9AA2-6232E3520913}">
      <dgm:prSet phldrT="[Текст]"/>
      <dgm:spPr/>
      <dgm:t>
        <a:bodyPr/>
        <a:lstStyle/>
        <a:p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Avstriya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doiralarining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Turkiyadan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mumkin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qadar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ko‘proq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o‘ljani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qo‘lga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kiritishga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intilardi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21B0D-DE7B-4237-8DB8-8934B7697600}" type="parTrans" cxnId="{2FF825D7-417C-4A27-8465-F5785533EF63}">
      <dgm:prSet/>
      <dgm:spPr/>
      <dgm:t>
        <a:bodyPr/>
        <a:lstStyle/>
        <a:p>
          <a:endParaRPr lang="ru-RU"/>
        </a:p>
      </dgm:t>
    </dgm:pt>
    <dgm:pt modelId="{881FD010-2055-4808-94D4-2942795B7B3F}" type="sibTrans" cxnId="{2FF825D7-417C-4A27-8465-F5785533EF63}">
      <dgm:prSet/>
      <dgm:spPr/>
      <dgm:t>
        <a:bodyPr/>
        <a:lstStyle/>
        <a:p>
          <a:endParaRPr lang="ru-RU"/>
        </a:p>
      </dgm:t>
    </dgm:pt>
    <dgm:pt modelId="{46920B8B-127E-4134-A307-931711E0C849}">
      <dgm:prSet phldrT="[Текст]" custT="1"/>
      <dgm:spPr/>
      <dgm:t>
        <a:bodyPr anchor="ctr"/>
        <a:lstStyle/>
        <a:p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1830-yilda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Qrim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480B4A-B810-4B22-9DA0-BEC0F7D5AB37}" type="parTrans" cxnId="{C7EF5C68-E33D-40D3-87AB-3CC63198335C}">
      <dgm:prSet/>
      <dgm:spPr/>
      <dgm:t>
        <a:bodyPr/>
        <a:lstStyle/>
        <a:p>
          <a:endParaRPr lang="ru-RU"/>
        </a:p>
      </dgm:t>
    </dgm:pt>
    <dgm:pt modelId="{EA537097-A029-4B33-B8D1-1A07673ED0F6}" type="sibTrans" cxnId="{C7EF5C68-E33D-40D3-87AB-3CC63198335C}">
      <dgm:prSet/>
      <dgm:spPr/>
      <dgm:t>
        <a:bodyPr/>
        <a:lstStyle/>
        <a:p>
          <a:endParaRPr lang="ru-RU"/>
        </a:p>
      </dgm:t>
    </dgm:pt>
    <dgm:pt modelId="{7276E2CE-866B-42AC-BB13-7ADC7542C174}">
      <dgm:prSet phldrT="[Текст]" custT="1"/>
      <dgm:spPr/>
      <dgm:t>
        <a:bodyPr anchor="ctr"/>
        <a:lstStyle/>
        <a:p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1853-yili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orasida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hududar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muommoli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vaziyatlar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yuzaga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A678F5-9EAD-4833-AA43-C84478294D53}" type="parTrans" cxnId="{87C6BF6A-3806-43A9-85FC-68D347B30C62}">
      <dgm:prSet/>
      <dgm:spPr/>
      <dgm:t>
        <a:bodyPr/>
        <a:lstStyle/>
        <a:p>
          <a:endParaRPr lang="ru-RU"/>
        </a:p>
      </dgm:t>
    </dgm:pt>
    <dgm:pt modelId="{039728A7-8E26-49F9-A603-484F1865DB80}" type="sibTrans" cxnId="{87C6BF6A-3806-43A9-85FC-68D347B30C62}">
      <dgm:prSet/>
      <dgm:spPr/>
      <dgm:t>
        <a:bodyPr/>
        <a:lstStyle/>
        <a:p>
          <a:endParaRPr lang="ru-RU"/>
        </a:p>
      </dgm:t>
    </dgm:pt>
    <dgm:pt modelId="{47A7D7FB-BF48-4CBA-A842-2F781897BF75}">
      <dgm:prSet phldrT="[Текст]"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Qrim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urushi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1853-yili Rossiya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boshlanadi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Qrim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urushida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podshoh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Nikolay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ishtirok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etgan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CD869D-81DC-4268-863F-9E937E57E7AE}" type="parTrans" cxnId="{35C4F0C8-0AE0-40B9-96A0-D88CB1745CB9}">
      <dgm:prSet/>
      <dgm:spPr/>
      <dgm:t>
        <a:bodyPr/>
        <a:lstStyle/>
        <a:p>
          <a:endParaRPr lang="ru-RU"/>
        </a:p>
      </dgm:t>
    </dgm:pt>
    <dgm:pt modelId="{A54D8FFF-A515-4C21-98D3-447F5C585437}" type="sibTrans" cxnId="{35C4F0C8-0AE0-40B9-96A0-D88CB1745CB9}">
      <dgm:prSet/>
      <dgm:spPr/>
      <dgm:t>
        <a:bodyPr/>
        <a:lstStyle/>
        <a:p>
          <a:endParaRPr lang="ru-RU"/>
        </a:p>
      </dgm:t>
    </dgm:pt>
    <dgm:pt modelId="{622B2CC5-E617-4132-84DE-41C3361D8F2C}">
      <dgm:prSet phldrT="[Текст]" custT="1"/>
      <dgm:spPr/>
      <dgm:t>
        <a:bodyPr/>
        <a:lstStyle/>
        <a:p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6ABECD-E5EC-4A5A-B6A7-82F1F407DDCB}" type="parTrans" cxnId="{06D087F3-B8B8-4926-A54C-22945355CFD4}">
      <dgm:prSet/>
      <dgm:spPr/>
      <dgm:t>
        <a:bodyPr/>
        <a:lstStyle/>
        <a:p>
          <a:endParaRPr lang="ru-RU"/>
        </a:p>
      </dgm:t>
    </dgm:pt>
    <dgm:pt modelId="{2E2341EA-90F5-462B-AA89-C0A4565CE1FB}" type="sibTrans" cxnId="{06D087F3-B8B8-4926-A54C-22945355CFD4}">
      <dgm:prSet/>
      <dgm:spPr/>
      <dgm:t>
        <a:bodyPr/>
        <a:lstStyle/>
        <a:p>
          <a:endParaRPr lang="ru-RU"/>
        </a:p>
      </dgm:t>
    </dgm:pt>
    <dgm:pt modelId="{E04CCBA4-6283-4239-89DE-6C7991AD090B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Parij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Tinchlik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shartnomasi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1856-yili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imzolangan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19995-2261-48FA-99CE-9C5CE66539DB}" type="parTrans" cxnId="{D82B5C32-7E9F-487B-95CE-83B6A4870631}">
      <dgm:prSet/>
      <dgm:spPr/>
      <dgm:t>
        <a:bodyPr/>
        <a:lstStyle/>
        <a:p>
          <a:endParaRPr lang="ru-RU"/>
        </a:p>
      </dgm:t>
    </dgm:pt>
    <dgm:pt modelId="{52E947E2-865B-4A5C-8F8F-F5F4AC515E3E}" type="sibTrans" cxnId="{D82B5C32-7E9F-487B-95CE-83B6A4870631}">
      <dgm:prSet/>
      <dgm:spPr/>
      <dgm:t>
        <a:bodyPr/>
        <a:lstStyle/>
        <a:p>
          <a:endParaRPr lang="ru-RU"/>
        </a:p>
      </dgm:t>
    </dgm:pt>
    <dgm:pt modelId="{2ABCAB51-22AF-4229-8765-FAE5BF420FC1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Parij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Tinchlik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shartnomasi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imzolangan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D653FB-036F-4275-A81A-628E825F3C93}" type="parTrans" cxnId="{D3530F16-0EE6-41BC-A382-6EE85FF8E120}">
      <dgm:prSet/>
      <dgm:spPr/>
      <dgm:t>
        <a:bodyPr/>
        <a:lstStyle/>
        <a:p>
          <a:endParaRPr lang="ru-RU"/>
        </a:p>
      </dgm:t>
    </dgm:pt>
    <dgm:pt modelId="{9EF28CC6-936F-4A97-A6B3-B62D73805385}" type="sibTrans" cxnId="{D3530F16-0EE6-41BC-A382-6EE85FF8E120}">
      <dgm:prSet/>
      <dgm:spPr/>
      <dgm:t>
        <a:bodyPr/>
        <a:lstStyle/>
        <a:p>
          <a:endParaRPr lang="ru-RU"/>
        </a:p>
      </dgm:t>
    </dgm:pt>
    <dgm:pt modelId="{449BD86D-A8C4-4DF6-981D-850ABD369F4C}" type="pres">
      <dgm:prSet presAssocID="{9DDFCA28-6A72-44B1-B49A-3756280FA7DC}" presName="Name0" presStyleCnt="0">
        <dgm:presLayoutVars>
          <dgm:dir/>
          <dgm:animLvl val="lvl"/>
          <dgm:resizeHandles/>
        </dgm:presLayoutVars>
      </dgm:prSet>
      <dgm:spPr/>
    </dgm:pt>
    <dgm:pt modelId="{75CBF5CE-098E-42C1-B1BA-8B71B573F362}" type="pres">
      <dgm:prSet presAssocID="{BE3648E4-0BCD-42F0-9AA2-6232E3520913}" presName="linNode" presStyleCnt="0"/>
      <dgm:spPr/>
    </dgm:pt>
    <dgm:pt modelId="{0E247D70-CD99-4320-8B2D-10B236AAF349}" type="pres">
      <dgm:prSet presAssocID="{BE3648E4-0BCD-42F0-9AA2-6232E3520913}" presName="parentShp" presStyleLbl="node1" presStyleIdx="0" presStyleCnt="2">
        <dgm:presLayoutVars>
          <dgm:bulletEnabled val="1"/>
        </dgm:presLayoutVars>
      </dgm:prSet>
      <dgm:spPr/>
    </dgm:pt>
    <dgm:pt modelId="{DF7FBBEC-DF79-41E4-83DD-5EBD159D16F8}" type="pres">
      <dgm:prSet presAssocID="{BE3648E4-0BCD-42F0-9AA2-6232E3520913}" presName="childShp" presStyleLbl="bgAccFollowNode1" presStyleIdx="0" presStyleCnt="2">
        <dgm:presLayoutVars>
          <dgm:bulletEnabled val="1"/>
        </dgm:presLayoutVars>
      </dgm:prSet>
      <dgm:spPr/>
    </dgm:pt>
    <dgm:pt modelId="{D3D26457-2775-42F0-9DCF-79CB2C7BEBEF}" type="pres">
      <dgm:prSet presAssocID="{881FD010-2055-4808-94D4-2942795B7B3F}" presName="spacing" presStyleCnt="0"/>
      <dgm:spPr/>
    </dgm:pt>
    <dgm:pt modelId="{65BAE217-9A82-4495-9578-74F0EB84CFF5}" type="pres">
      <dgm:prSet presAssocID="{47A7D7FB-BF48-4CBA-A842-2F781897BF75}" presName="linNode" presStyleCnt="0"/>
      <dgm:spPr/>
    </dgm:pt>
    <dgm:pt modelId="{3E441F40-340C-4AA1-8B60-37D23AC08CEF}" type="pres">
      <dgm:prSet presAssocID="{47A7D7FB-BF48-4CBA-A842-2F781897BF75}" presName="parentShp" presStyleLbl="node1" presStyleIdx="1" presStyleCnt="2">
        <dgm:presLayoutVars>
          <dgm:bulletEnabled val="1"/>
        </dgm:presLayoutVars>
      </dgm:prSet>
      <dgm:spPr/>
    </dgm:pt>
    <dgm:pt modelId="{E0B62549-17EE-4FCC-9D40-8CABEEAD3161}" type="pres">
      <dgm:prSet presAssocID="{47A7D7FB-BF48-4CBA-A842-2F781897BF75}" presName="childShp" presStyleLbl="bgAccFollowNode1" presStyleIdx="1" presStyleCnt="2" custLinFactNeighborX="-198" custLinFactNeighborY="567">
        <dgm:presLayoutVars>
          <dgm:bulletEnabled val="1"/>
        </dgm:presLayoutVars>
      </dgm:prSet>
      <dgm:spPr/>
    </dgm:pt>
  </dgm:ptLst>
  <dgm:cxnLst>
    <dgm:cxn modelId="{F8EFCF0E-9C6C-4DDF-81B7-24242C9A6231}" type="presOf" srcId="{47A7D7FB-BF48-4CBA-A842-2F781897BF75}" destId="{3E441F40-340C-4AA1-8B60-37D23AC08CEF}" srcOrd="0" destOrd="0" presId="urn:microsoft.com/office/officeart/2005/8/layout/vList6"/>
    <dgm:cxn modelId="{D3530F16-0EE6-41BC-A382-6EE85FF8E120}" srcId="{47A7D7FB-BF48-4CBA-A842-2F781897BF75}" destId="{2ABCAB51-22AF-4229-8765-FAE5BF420FC1}" srcOrd="2" destOrd="0" parTransId="{A8D653FB-036F-4275-A81A-628E825F3C93}" sibTransId="{9EF28CC6-936F-4A97-A6B3-B62D73805385}"/>
    <dgm:cxn modelId="{E9E2851B-973F-44DF-A3E0-42DB23EAF0BC}" type="presOf" srcId="{7276E2CE-866B-42AC-BB13-7ADC7542C174}" destId="{DF7FBBEC-DF79-41E4-83DD-5EBD159D16F8}" srcOrd="0" destOrd="1" presId="urn:microsoft.com/office/officeart/2005/8/layout/vList6"/>
    <dgm:cxn modelId="{92365C2E-1E9A-4B03-8262-3A442977ACEF}" type="presOf" srcId="{2ABCAB51-22AF-4229-8765-FAE5BF420FC1}" destId="{E0B62549-17EE-4FCC-9D40-8CABEEAD3161}" srcOrd="0" destOrd="2" presId="urn:microsoft.com/office/officeart/2005/8/layout/vList6"/>
    <dgm:cxn modelId="{D82B5C32-7E9F-487B-95CE-83B6A4870631}" srcId="{47A7D7FB-BF48-4CBA-A842-2F781897BF75}" destId="{E04CCBA4-6283-4239-89DE-6C7991AD090B}" srcOrd="1" destOrd="0" parTransId="{D4C19995-2261-48FA-99CE-9C5CE66539DB}" sibTransId="{52E947E2-865B-4A5C-8F8F-F5F4AC515E3E}"/>
    <dgm:cxn modelId="{C48D1935-55C6-4011-BBB1-4E8D02B76525}" type="presOf" srcId="{E04CCBA4-6283-4239-89DE-6C7991AD090B}" destId="{E0B62549-17EE-4FCC-9D40-8CABEEAD3161}" srcOrd="0" destOrd="1" presId="urn:microsoft.com/office/officeart/2005/8/layout/vList6"/>
    <dgm:cxn modelId="{42FBDB45-F1CA-4701-BBEF-2698C1C66D91}" type="presOf" srcId="{BE3648E4-0BCD-42F0-9AA2-6232E3520913}" destId="{0E247D70-CD99-4320-8B2D-10B236AAF349}" srcOrd="0" destOrd="0" presId="urn:microsoft.com/office/officeart/2005/8/layout/vList6"/>
    <dgm:cxn modelId="{C7EF5C68-E33D-40D3-87AB-3CC63198335C}" srcId="{BE3648E4-0BCD-42F0-9AA2-6232E3520913}" destId="{46920B8B-127E-4134-A307-931711E0C849}" srcOrd="0" destOrd="0" parTransId="{CB480B4A-B810-4B22-9DA0-BEC0F7D5AB37}" sibTransId="{EA537097-A029-4B33-B8D1-1A07673ED0F6}"/>
    <dgm:cxn modelId="{87C6BF6A-3806-43A9-85FC-68D347B30C62}" srcId="{BE3648E4-0BCD-42F0-9AA2-6232E3520913}" destId="{7276E2CE-866B-42AC-BB13-7ADC7542C174}" srcOrd="1" destOrd="0" parTransId="{FEA678F5-9EAD-4833-AA43-C84478294D53}" sibTransId="{039728A7-8E26-49F9-A603-484F1865DB80}"/>
    <dgm:cxn modelId="{3DB9FF4A-A93D-4C8A-A2DF-82D8BBC043A1}" type="presOf" srcId="{9DDFCA28-6A72-44B1-B49A-3756280FA7DC}" destId="{449BD86D-A8C4-4DF6-981D-850ABD369F4C}" srcOrd="0" destOrd="0" presId="urn:microsoft.com/office/officeart/2005/8/layout/vList6"/>
    <dgm:cxn modelId="{C6F036AF-BE16-4FC4-9D31-3AC8C3C8AB58}" type="presOf" srcId="{622B2CC5-E617-4132-84DE-41C3361D8F2C}" destId="{E0B62549-17EE-4FCC-9D40-8CABEEAD3161}" srcOrd="0" destOrd="0" presId="urn:microsoft.com/office/officeart/2005/8/layout/vList6"/>
    <dgm:cxn modelId="{35C4F0C8-0AE0-40B9-96A0-D88CB1745CB9}" srcId="{9DDFCA28-6A72-44B1-B49A-3756280FA7DC}" destId="{47A7D7FB-BF48-4CBA-A842-2F781897BF75}" srcOrd="1" destOrd="0" parTransId="{07CD869D-81DC-4268-863F-9E937E57E7AE}" sibTransId="{A54D8FFF-A515-4C21-98D3-447F5C585437}"/>
    <dgm:cxn modelId="{9D97BECC-B454-4578-BB10-05631036C3ED}" type="presOf" srcId="{46920B8B-127E-4134-A307-931711E0C849}" destId="{DF7FBBEC-DF79-41E4-83DD-5EBD159D16F8}" srcOrd="0" destOrd="0" presId="urn:microsoft.com/office/officeart/2005/8/layout/vList6"/>
    <dgm:cxn modelId="{2FF825D7-417C-4A27-8465-F5785533EF63}" srcId="{9DDFCA28-6A72-44B1-B49A-3756280FA7DC}" destId="{BE3648E4-0BCD-42F0-9AA2-6232E3520913}" srcOrd="0" destOrd="0" parTransId="{60B21B0D-DE7B-4237-8DB8-8934B7697600}" sibTransId="{881FD010-2055-4808-94D4-2942795B7B3F}"/>
    <dgm:cxn modelId="{06D087F3-B8B8-4926-A54C-22945355CFD4}" srcId="{47A7D7FB-BF48-4CBA-A842-2F781897BF75}" destId="{622B2CC5-E617-4132-84DE-41C3361D8F2C}" srcOrd="0" destOrd="0" parTransId="{986ABECD-E5EC-4A5A-B6A7-82F1F407DDCB}" sibTransId="{2E2341EA-90F5-462B-AA89-C0A4565CE1FB}"/>
    <dgm:cxn modelId="{40E0BB22-315E-408A-BBF3-4EFA12888824}" type="presParOf" srcId="{449BD86D-A8C4-4DF6-981D-850ABD369F4C}" destId="{75CBF5CE-098E-42C1-B1BA-8B71B573F362}" srcOrd="0" destOrd="0" presId="urn:microsoft.com/office/officeart/2005/8/layout/vList6"/>
    <dgm:cxn modelId="{3977B710-3355-4960-8D1A-DA6988803A76}" type="presParOf" srcId="{75CBF5CE-098E-42C1-B1BA-8B71B573F362}" destId="{0E247D70-CD99-4320-8B2D-10B236AAF349}" srcOrd="0" destOrd="0" presId="urn:microsoft.com/office/officeart/2005/8/layout/vList6"/>
    <dgm:cxn modelId="{DBA14E0D-C8D1-4CC8-9F76-D5BB6A0D669E}" type="presParOf" srcId="{75CBF5CE-098E-42C1-B1BA-8B71B573F362}" destId="{DF7FBBEC-DF79-41E4-83DD-5EBD159D16F8}" srcOrd="1" destOrd="0" presId="urn:microsoft.com/office/officeart/2005/8/layout/vList6"/>
    <dgm:cxn modelId="{A6D8EB39-4844-4FF8-AE44-3BA2CB32BDA6}" type="presParOf" srcId="{449BD86D-A8C4-4DF6-981D-850ABD369F4C}" destId="{D3D26457-2775-42F0-9DCF-79CB2C7BEBEF}" srcOrd="1" destOrd="0" presId="urn:microsoft.com/office/officeart/2005/8/layout/vList6"/>
    <dgm:cxn modelId="{3E8C977E-32E3-408E-B93F-561821DDB433}" type="presParOf" srcId="{449BD86D-A8C4-4DF6-981D-850ABD369F4C}" destId="{65BAE217-9A82-4495-9578-74F0EB84CFF5}" srcOrd="2" destOrd="0" presId="urn:microsoft.com/office/officeart/2005/8/layout/vList6"/>
    <dgm:cxn modelId="{24F1AD13-FEE4-44DD-BE88-F0E7E8DADB40}" type="presParOf" srcId="{65BAE217-9A82-4495-9578-74F0EB84CFF5}" destId="{3E441F40-340C-4AA1-8B60-37D23AC08CEF}" srcOrd="0" destOrd="0" presId="urn:microsoft.com/office/officeart/2005/8/layout/vList6"/>
    <dgm:cxn modelId="{2E431E91-C9A5-497B-8CE8-1EEE74A8E102}" type="presParOf" srcId="{65BAE217-9A82-4495-9578-74F0EB84CFF5}" destId="{E0B62549-17EE-4FCC-9D40-8CABEEAD316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A78DC-1D09-4CCA-92DB-0E77FCCC4D28}">
      <dsp:nvSpPr>
        <dsp:cNvPr id="0" name=""/>
        <dsp:cNvSpPr/>
      </dsp:nvSpPr>
      <dsp:spPr>
        <a:xfrm>
          <a:off x="0" y="4839818"/>
          <a:ext cx="10333053" cy="794012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Sultonni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-Rossiya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qo‘llab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quvvatladi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Muhammad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Alini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avvaliga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keyinro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qo‘llab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quvvatladi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839818"/>
        <a:ext cx="10333053" cy="794012"/>
      </dsp:txXfrm>
    </dsp:sp>
    <dsp:sp modelId="{845BB8B4-BCC6-4C4C-A0A6-1BE3D19D654D}">
      <dsp:nvSpPr>
        <dsp:cNvPr id="0" name=""/>
        <dsp:cNvSpPr/>
      </dsp:nvSpPr>
      <dsp:spPr>
        <a:xfrm rot="10800000">
          <a:off x="0" y="3630537"/>
          <a:ext cx="10333053" cy="1221191"/>
        </a:xfrm>
        <a:prstGeom prst="upArrowCallout">
          <a:avLst/>
        </a:prstGeom>
        <a:gradFill rotWithShape="0">
          <a:gsLst>
            <a:gs pos="0">
              <a:schemeClr val="accent3">
                <a:shade val="80000"/>
                <a:hueOff val="53072"/>
                <a:satOff val="2793"/>
                <a:lumOff val="50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53072"/>
                <a:satOff val="2793"/>
                <a:lumOff val="50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53072"/>
                <a:satOff val="2793"/>
                <a:lumOff val="50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Fransiya 1830-yilda Jazoirni bosib oldi. Sulton hukumatining bunday ketma-ket muvaffaqiyatsizligi rasman Turkiyaga qaram Misr hukmdori Muhammad Alining bosh ko‘tarishga sabab bo’ldi.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630537"/>
        <a:ext cx="10333053" cy="793493"/>
      </dsp:txXfrm>
    </dsp:sp>
    <dsp:sp modelId="{09B89383-DE09-4B6A-B29C-E9635B136EED}">
      <dsp:nvSpPr>
        <dsp:cNvPr id="0" name=""/>
        <dsp:cNvSpPr/>
      </dsp:nvSpPr>
      <dsp:spPr>
        <a:xfrm rot="10800000">
          <a:off x="0" y="2421256"/>
          <a:ext cx="10333053" cy="1221191"/>
        </a:xfrm>
        <a:prstGeom prst="upArrowCallout">
          <a:avLst/>
        </a:prstGeom>
        <a:gradFill rotWithShape="0">
          <a:gsLst>
            <a:gs pos="0">
              <a:schemeClr val="accent3">
                <a:shade val="80000"/>
                <a:hueOff val="106143"/>
                <a:satOff val="5586"/>
                <a:lumOff val="100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106143"/>
                <a:satOff val="5586"/>
                <a:lumOff val="100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106143"/>
                <a:satOff val="5586"/>
                <a:lumOff val="100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1827-yilda Londonda Buyuk Britaniya, Fransiya va Rossiya o‘rtasida Turkiyaga qaram Gretsiyaga muxtoriyat huquqi berilishini ko‘zda tutuvchi bitim imzolandi.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421256"/>
        <a:ext cx="10333053" cy="793493"/>
      </dsp:txXfrm>
    </dsp:sp>
    <dsp:sp modelId="{CCF05546-95FF-4C1A-883A-A0B1430723AC}">
      <dsp:nvSpPr>
        <dsp:cNvPr id="0" name=""/>
        <dsp:cNvSpPr/>
      </dsp:nvSpPr>
      <dsp:spPr>
        <a:xfrm rot="10800000">
          <a:off x="0" y="1211975"/>
          <a:ext cx="10333053" cy="1221191"/>
        </a:xfrm>
        <a:prstGeom prst="upArrowCallout">
          <a:avLst/>
        </a:prstGeom>
        <a:gradFill rotWithShape="0">
          <a:gsLst>
            <a:gs pos="0">
              <a:schemeClr val="accent3">
                <a:shade val="80000"/>
                <a:hueOff val="159215"/>
                <a:satOff val="8380"/>
                <a:lumOff val="151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159215"/>
                <a:satOff val="8380"/>
                <a:lumOff val="151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159215"/>
                <a:satOff val="8380"/>
                <a:lumOff val="151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xalqlarining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milliy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ozodlik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kurashidan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ichki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ishlariga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aralashishni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qurol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sifatida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foydalandilar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211975"/>
        <a:ext cx="10333053" cy="793493"/>
      </dsp:txXfrm>
    </dsp:sp>
    <dsp:sp modelId="{C08E3BB2-E3AD-4107-ACB2-2796C65AE178}">
      <dsp:nvSpPr>
        <dsp:cNvPr id="0" name=""/>
        <dsp:cNvSpPr/>
      </dsp:nvSpPr>
      <dsp:spPr>
        <a:xfrm rot="10800000">
          <a:off x="0" y="2694"/>
          <a:ext cx="10333053" cy="1221191"/>
        </a:xfrm>
        <a:prstGeom prst="upArrowCallout">
          <a:avLst/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Yevropaning taraqqiy etgan mamlakatlarda kapitalistik ishlab chiqarishning rivojlanishi yangi yangi xomashyo o’lkalarga bo’lgan talabni yanada oshirib yubordi.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694"/>
        <a:ext cx="10333053" cy="7934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324D5A-6D4A-45BB-AB05-B01B29DC79D2}">
      <dsp:nvSpPr>
        <dsp:cNvPr id="0" name=""/>
        <dsp:cNvSpPr/>
      </dsp:nvSpPr>
      <dsp:spPr>
        <a:xfrm>
          <a:off x="-6469507" y="-989483"/>
          <a:ext cx="7700384" cy="7700384"/>
        </a:xfrm>
        <a:prstGeom prst="blockArc">
          <a:avLst>
            <a:gd name="adj1" fmla="val 18900000"/>
            <a:gd name="adj2" fmla="val 2700000"/>
            <a:gd name="adj3" fmla="val 281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A7D50C-53B1-4CB6-8818-F2D09DD6FF54}">
      <dsp:nvSpPr>
        <dsp:cNvPr id="0" name=""/>
        <dsp:cNvSpPr/>
      </dsp:nvSpPr>
      <dsp:spPr>
        <a:xfrm>
          <a:off x="537693" y="357474"/>
          <a:ext cx="7373974" cy="71540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785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Times New Roman" panose="02020603050405020304" pitchFamily="18" charset="0"/>
              <a:cs typeface="Times New Roman" panose="02020603050405020304" pitchFamily="18" charset="0"/>
            </a:rPr>
            <a:t>Qrim urushi 1853-1856-yillar Rossiya va Turkiya orasida bo‘lib o‘tdi</a:t>
          </a:r>
          <a:endParaRPr lang="ru-RU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7693" y="357474"/>
        <a:ext cx="7373974" cy="715405"/>
      </dsp:txXfrm>
    </dsp:sp>
    <dsp:sp modelId="{8AF36667-0A00-49DF-8E78-532538B8DB77}">
      <dsp:nvSpPr>
        <dsp:cNvPr id="0" name=""/>
        <dsp:cNvSpPr/>
      </dsp:nvSpPr>
      <dsp:spPr>
        <a:xfrm>
          <a:off x="90564" y="268048"/>
          <a:ext cx="894257" cy="894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45B93F-7C44-4A9D-A351-E7B722F1F7C9}">
      <dsp:nvSpPr>
        <dsp:cNvPr id="0" name=""/>
        <dsp:cNvSpPr/>
      </dsp:nvSpPr>
      <dsp:spPr>
        <a:xfrm>
          <a:off x="1050332" y="1430239"/>
          <a:ext cx="6861335" cy="715405"/>
        </a:xfrm>
        <a:prstGeom prst="rect">
          <a:avLst/>
        </a:prstGeom>
        <a:gradFill rotWithShape="0">
          <a:gsLst>
            <a:gs pos="0">
              <a:schemeClr val="accent3">
                <a:hueOff val="-338929"/>
                <a:satOff val="-187"/>
                <a:lumOff val="-22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38929"/>
                <a:satOff val="-187"/>
                <a:lumOff val="-22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38929"/>
                <a:satOff val="-187"/>
                <a:lumOff val="-22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785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Sabab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1853-yili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Rossiyaning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Turkiyaga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qaram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o‘lkalarda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mustahkamlanib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olishga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urinishlari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0332" y="1430239"/>
        <a:ext cx="6861335" cy="715405"/>
      </dsp:txXfrm>
    </dsp:sp>
    <dsp:sp modelId="{B8C38B23-00E9-4B44-BCCE-5F16F0AE685D}">
      <dsp:nvSpPr>
        <dsp:cNvPr id="0" name=""/>
        <dsp:cNvSpPr/>
      </dsp:nvSpPr>
      <dsp:spPr>
        <a:xfrm>
          <a:off x="603203" y="1340814"/>
          <a:ext cx="894257" cy="894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338929"/>
              <a:satOff val="-187"/>
              <a:lumOff val="-225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778F1D-BB3E-4534-866D-A66313460346}">
      <dsp:nvSpPr>
        <dsp:cNvPr id="0" name=""/>
        <dsp:cNvSpPr/>
      </dsp:nvSpPr>
      <dsp:spPr>
        <a:xfrm>
          <a:off x="1207671" y="2503005"/>
          <a:ext cx="6703996" cy="715405"/>
        </a:xfrm>
        <a:prstGeom prst="rect">
          <a:avLst/>
        </a:prstGeom>
        <a:gradFill rotWithShape="0">
          <a:gsLst>
            <a:gs pos="0">
              <a:schemeClr val="accent3">
                <a:hueOff val="-677858"/>
                <a:satOff val="-375"/>
                <a:lumOff val="-45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677858"/>
                <a:satOff val="-375"/>
                <a:lumOff val="-45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677858"/>
                <a:satOff val="-375"/>
                <a:lumOff val="-45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785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Ittifoqchilar</a:t>
          </a: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endParaRPr lang="ru-RU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07671" y="2503005"/>
        <a:ext cx="6703996" cy="715405"/>
      </dsp:txXfrm>
    </dsp:sp>
    <dsp:sp modelId="{92653274-D133-444F-9F30-5179A23EBA66}">
      <dsp:nvSpPr>
        <dsp:cNvPr id="0" name=""/>
        <dsp:cNvSpPr/>
      </dsp:nvSpPr>
      <dsp:spPr>
        <a:xfrm>
          <a:off x="760542" y="2413579"/>
          <a:ext cx="894257" cy="894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09F3D9-AF89-4FD7-B0D3-173A86F814E4}">
      <dsp:nvSpPr>
        <dsp:cNvPr id="0" name=""/>
        <dsp:cNvSpPr/>
      </dsp:nvSpPr>
      <dsp:spPr>
        <a:xfrm>
          <a:off x="1050332" y="3575771"/>
          <a:ext cx="6861335" cy="715405"/>
        </a:xfrm>
        <a:prstGeom prst="rect">
          <a:avLst/>
        </a:prstGeom>
        <a:gradFill rotWithShape="0">
          <a:gsLst>
            <a:gs pos="0">
              <a:schemeClr val="accent3">
                <a:hueOff val="-1016787"/>
                <a:satOff val="-562"/>
                <a:lumOff val="-6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016787"/>
                <a:satOff val="-562"/>
                <a:lumOff val="-6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016787"/>
                <a:satOff val="-562"/>
                <a:lumOff val="-6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785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uchl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ittifoqi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g‘alaba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qozondi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0332" y="3575771"/>
        <a:ext cx="6861335" cy="715405"/>
      </dsp:txXfrm>
    </dsp:sp>
    <dsp:sp modelId="{99797DE5-5717-48A3-B6CF-68364576F5C3}">
      <dsp:nvSpPr>
        <dsp:cNvPr id="0" name=""/>
        <dsp:cNvSpPr/>
      </dsp:nvSpPr>
      <dsp:spPr>
        <a:xfrm>
          <a:off x="603203" y="3486345"/>
          <a:ext cx="894257" cy="894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016787"/>
              <a:satOff val="-562"/>
              <a:lumOff val="-6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532AF2-4E74-4DCD-B235-286332DB1581}">
      <dsp:nvSpPr>
        <dsp:cNvPr id="0" name=""/>
        <dsp:cNvSpPr/>
      </dsp:nvSpPr>
      <dsp:spPr>
        <a:xfrm>
          <a:off x="537693" y="4648536"/>
          <a:ext cx="7373974" cy="715405"/>
        </a:xfrm>
        <a:prstGeom prst="rect">
          <a:avLst/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785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G‘alaba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Turkiyaning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Fransiyaga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qaramligini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yanada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kuchaytirdi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mag‘lubiyat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Rossiyaning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iqtisodiy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qoloqligi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7693" y="4648536"/>
        <a:ext cx="7373974" cy="715405"/>
      </dsp:txXfrm>
    </dsp:sp>
    <dsp:sp modelId="{3B38D0F7-B8D0-46C3-90FA-899412E0DEF0}">
      <dsp:nvSpPr>
        <dsp:cNvPr id="0" name=""/>
        <dsp:cNvSpPr/>
      </dsp:nvSpPr>
      <dsp:spPr>
        <a:xfrm>
          <a:off x="90564" y="4559111"/>
          <a:ext cx="894257" cy="8942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3C6C0-C9CE-43A9-994A-5D5D8F303FDF}">
      <dsp:nvSpPr>
        <dsp:cNvPr id="0" name=""/>
        <dsp:cNvSpPr/>
      </dsp:nvSpPr>
      <dsp:spPr>
        <a:xfrm>
          <a:off x="946686" y="0"/>
          <a:ext cx="5913146" cy="5913146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1C087-BAD1-4BD4-AB21-ED067ED40FED}">
      <dsp:nvSpPr>
        <dsp:cNvPr id="0" name=""/>
        <dsp:cNvSpPr/>
      </dsp:nvSpPr>
      <dsp:spPr>
        <a:xfrm>
          <a:off x="1508435" y="561748"/>
          <a:ext cx="2306126" cy="23061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Usmoniylar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tuzumi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haqida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oldingiz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1011" y="674324"/>
        <a:ext cx="2080974" cy="2080974"/>
      </dsp:txXfrm>
    </dsp:sp>
    <dsp:sp modelId="{10AF3DC1-A281-4121-88C2-F4386EDFA5BF}">
      <dsp:nvSpPr>
        <dsp:cNvPr id="0" name=""/>
        <dsp:cNvSpPr/>
      </dsp:nvSpPr>
      <dsp:spPr>
        <a:xfrm>
          <a:off x="3991956" y="561748"/>
          <a:ext cx="2306126" cy="2306126"/>
        </a:xfrm>
        <a:prstGeom prst="roundRect">
          <a:avLst/>
        </a:prstGeom>
        <a:solidFill>
          <a:schemeClr val="accent3">
            <a:hueOff val="-451906"/>
            <a:satOff val="-250"/>
            <a:lumOff val="-3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masalasi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masala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tariqa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kelgan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04532" y="674324"/>
        <a:ext cx="2080974" cy="2080974"/>
      </dsp:txXfrm>
    </dsp:sp>
    <dsp:sp modelId="{4E45F755-F994-4A5D-8BB3-2B17A004C786}">
      <dsp:nvSpPr>
        <dsp:cNvPr id="0" name=""/>
        <dsp:cNvSpPr/>
      </dsp:nvSpPr>
      <dsp:spPr>
        <a:xfrm>
          <a:off x="1508435" y="3045270"/>
          <a:ext cx="2306126" cy="2306126"/>
        </a:xfrm>
        <a:prstGeom prst="roundRect">
          <a:avLst/>
        </a:prstGeom>
        <a:solidFill>
          <a:schemeClr val="accent3">
            <a:hueOff val="-903811"/>
            <a:satOff val="-500"/>
            <a:lumOff val="-60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masalasi”da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kurashga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baho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bering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1011" y="3157846"/>
        <a:ext cx="2080974" cy="2080974"/>
      </dsp:txXfrm>
    </dsp:sp>
    <dsp:sp modelId="{DCC35215-0682-4E52-B49C-D6DD7FED1CDC}">
      <dsp:nvSpPr>
        <dsp:cNvPr id="0" name=""/>
        <dsp:cNvSpPr/>
      </dsp:nvSpPr>
      <dsp:spPr>
        <a:xfrm>
          <a:off x="3991956" y="3045270"/>
          <a:ext cx="2306126" cy="2306126"/>
        </a:xfrm>
        <a:prstGeom prst="round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Usmoniylar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tariqa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yarim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mustamlakaga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aylandi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04532" y="3157846"/>
        <a:ext cx="2080974" cy="20809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FC9C8-FC9B-4F5A-9C55-95FFE47FD1F4}">
      <dsp:nvSpPr>
        <dsp:cNvPr id="0" name=""/>
        <dsp:cNvSpPr/>
      </dsp:nvSpPr>
      <dsp:spPr>
        <a:xfrm rot="10800000">
          <a:off x="3667859" y="1439986"/>
          <a:ext cx="1313550" cy="1153791"/>
        </a:xfrm>
        <a:prstGeom prst="bentArrow">
          <a:avLst>
            <a:gd name="adj1" fmla="val 32840"/>
            <a:gd name="adj2" fmla="val 25000"/>
            <a:gd name="adj3" fmla="val 35780"/>
            <a:gd name="adj4" fmla="val 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A9EBB-8B77-42DA-81E3-B1B1EFF9DEAA}">
      <dsp:nvSpPr>
        <dsp:cNvPr id="0" name=""/>
        <dsp:cNvSpPr/>
      </dsp:nvSpPr>
      <dsp:spPr>
        <a:xfrm>
          <a:off x="3267139" y="36118"/>
          <a:ext cx="1942305" cy="135955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1827-yilda..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3519" y="102498"/>
        <a:ext cx="1809545" cy="1226790"/>
      </dsp:txXfrm>
    </dsp:sp>
    <dsp:sp modelId="{36FC741C-4BB8-44E5-A577-73F76223D01B}">
      <dsp:nvSpPr>
        <dsp:cNvPr id="0" name=""/>
        <dsp:cNvSpPr/>
      </dsp:nvSpPr>
      <dsp:spPr>
        <a:xfrm>
          <a:off x="1852398" y="210770"/>
          <a:ext cx="1412647" cy="109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90A8D1-F467-4160-98A6-7FA7050CBB04}">
      <dsp:nvSpPr>
        <dsp:cNvPr id="0" name=""/>
        <dsp:cNvSpPr/>
      </dsp:nvSpPr>
      <dsp:spPr>
        <a:xfrm rot="10800000">
          <a:off x="2067273" y="2967210"/>
          <a:ext cx="1313550" cy="1153791"/>
        </a:xfrm>
        <a:prstGeom prst="bentArrow">
          <a:avLst>
            <a:gd name="adj1" fmla="val 32840"/>
            <a:gd name="adj2" fmla="val 25000"/>
            <a:gd name="adj3" fmla="val 35780"/>
            <a:gd name="adj4" fmla="val 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7DFFD-FB2F-4C19-A5B7-A8E7D712690F}">
      <dsp:nvSpPr>
        <dsp:cNvPr id="0" name=""/>
        <dsp:cNvSpPr/>
      </dsp:nvSpPr>
      <dsp:spPr>
        <a:xfrm>
          <a:off x="1644061" y="1608330"/>
          <a:ext cx="1942305" cy="135955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1830-yilda..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10441" y="1674710"/>
        <a:ext cx="1809545" cy="1226790"/>
      </dsp:txXfrm>
    </dsp:sp>
    <dsp:sp modelId="{0C084127-CE30-4D58-9387-1479E096005B}">
      <dsp:nvSpPr>
        <dsp:cNvPr id="0" name=""/>
        <dsp:cNvSpPr/>
      </dsp:nvSpPr>
      <dsp:spPr>
        <a:xfrm>
          <a:off x="251812" y="1737994"/>
          <a:ext cx="1412647" cy="109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074FE-B613-43D7-9E0D-78DFEAD67357}">
      <dsp:nvSpPr>
        <dsp:cNvPr id="0" name=""/>
        <dsp:cNvSpPr/>
      </dsp:nvSpPr>
      <dsp:spPr>
        <a:xfrm>
          <a:off x="43475" y="3135554"/>
          <a:ext cx="1942305" cy="135955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1853-yilda..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855" y="3201934"/>
        <a:ext cx="1809545" cy="12267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437E7-403D-4482-8306-E8FB0A90F8FA}">
      <dsp:nvSpPr>
        <dsp:cNvPr id="0" name=""/>
        <dsp:cNvSpPr/>
      </dsp:nvSpPr>
      <dsp:spPr>
        <a:xfrm>
          <a:off x="274840" y="4930"/>
          <a:ext cx="4500062" cy="31005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A5B938-830C-43FF-8003-FEF06AA8BAD6}">
      <dsp:nvSpPr>
        <dsp:cNvPr id="0" name=""/>
        <dsp:cNvSpPr/>
      </dsp:nvSpPr>
      <dsp:spPr>
        <a:xfrm>
          <a:off x="274840" y="3105473"/>
          <a:ext cx="4500062" cy="1669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274840" y="3105473"/>
        <a:ext cx="4500062" cy="1669523"/>
      </dsp:txXfrm>
    </dsp:sp>
    <dsp:sp modelId="{3685F06C-30C9-475F-B735-D8704207CA33}">
      <dsp:nvSpPr>
        <dsp:cNvPr id="0" name=""/>
        <dsp:cNvSpPr/>
      </dsp:nvSpPr>
      <dsp:spPr>
        <a:xfrm>
          <a:off x="5225097" y="4930"/>
          <a:ext cx="4500062" cy="31005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F1956-22CA-4009-AAF1-AB0EC16BFC95}">
      <dsp:nvSpPr>
        <dsp:cNvPr id="0" name=""/>
        <dsp:cNvSpPr/>
      </dsp:nvSpPr>
      <dsp:spPr>
        <a:xfrm>
          <a:off x="5225097" y="3105473"/>
          <a:ext cx="4500062" cy="1669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5225097" y="3105473"/>
        <a:ext cx="4500062" cy="1669523"/>
      </dsp:txXfrm>
    </dsp:sp>
    <dsp:sp modelId="{2CAE7F5B-2DA6-46BE-8A01-301F87A1EDFB}">
      <dsp:nvSpPr>
        <dsp:cNvPr id="0" name=""/>
        <dsp:cNvSpPr/>
      </dsp:nvSpPr>
      <dsp:spPr>
        <a:xfrm>
          <a:off x="274840" y="5225003"/>
          <a:ext cx="4500062" cy="31005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737A9-D344-48FE-B43F-6844FB414AD3}">
      <dsp:nvSpPr>
        <dsp:cNvPr id="0" name=""/>
        <dsp:cNvSpPr/>
      </dsp:nvSpPr>
      <dsp:spPr>
        <a:xfrm>
          <a:off x="274840" y="8325546"/>
          <a:ext cx="4500062" cy="1669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274840" y="8325546"/>
        <a:ext cx="4500062" cy="1669523"/>
      </dsp:txXfrm>
    </dsp:sp>
    <dsp:sp modelId="{2452DE5C-C089-4445-80B8-D8D2B5183416}">
      <dsp:nvSpPr>
        <dsp:cNvPr id="0" name=""/>
        <dsp:cNvSpPr/>
      </dsp:nvSpPr>
      <dsp:spPr>
        <a:xfrm>
          <a:off x="5225097" y="5225003"/>
          <a:ext cx="4500062" cy="31005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46394-3F5B-4848-A057-067EED259AB0}">
      <dsp:nvSpPr>
        <dsp:cNvPr id="0" name=""/>
        <dsp:cNvSpPr/>
      </dsp:nvSpPr>
      <dsp:spPr>
        <a:xfrm>
          <a:off x="5225097" y="8325546"/>
          <a:ext cx="4500062" cy="1669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5225097" y="8325546"/>
        <a:ext cx="4500062" cy="16695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FBBEC-DF79-41E4-83DD-5EBD159D16F8}">
      <dsp:nvSpPr>
        <dsp:cNvPr id="0" name=""/>
        <dsp:cNvSpPr/>
      </dsp:nvSpPr>
      <dsp:spPr>
        <a:xfrm>
          <a:off x="4398721" y="661"/>
          <a:ext cx="6598081" cy="2579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1830-yilda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Qrim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1853-yili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orasida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hududar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muommoli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vaziyatlar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yuzaga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8721" y="323122"/>
        <a:ext cx="5630698" cy="1934765"/>
      </dsp:txXfrm>
    </dsp:sp>
    <dsp:sp modelId="{0E247D70-CD99-4320-8B2D-10B236AAF349}">
      <dsp:nvSpPr>
        <dsp:cNvPr id="0" name=""/>
        <dsp:cNvSpPr/>
      </dsp:nvSpPr>
      <dsp:spPr>
        <a:xfrm>
          <a:off x="0" y="661"/>
          <a:ext cx="4398721" cy="2579687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Avstriya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doiralarining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Turkiyadan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mumkin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qadar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ko‘proq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o‘ljani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qo‘lga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kiritishga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intilardi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930" y="126591"/>
        <a:ext cx="4146861" cy="2327827"/>
      </dsp:txXfrm>
    </dsp:sp>
    <dsp:sp modelId="{E0B62549-17EE-4FCC-9D40-8CABEEAD3161}">
      <dsp:nvSpPr>
        <dsp:cNvPr id="0" name=""/>
        <dsp:cNvSpPr/>
      </dsp:nvSpPr>
      <dsp:spPr>
        <a:xfrm>
          <a:off x="4390011" y="2838979"/>
          <a:ext cx="6598081" cy="2579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Parij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Tinchlik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shartnomasi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1856-yili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imzolangan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Parij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Tinchlik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shartnomasi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imzolangan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0011" y="3161440"/>
        <a:ext cx="5630698" cy="1934765"/>
      </dsp:txXfrm>
    </dsp:sp>
    <dsp:sp modelId="{3E441F40-340C-4AA1-8B60-37D23AC08CEF}">
      <dsp:nvSpPr>
        <dsp:cNvPr id="0" name=""/>
        <dsp:cNvSpPr/>
      </dsp:nvSpPr>
      <dsp:spPr>
        <a:xfrm>
          <a:off x="0" y="2838317"/>
          <a:ext cx="4398721" cy="2579687"/>
        </a:xfrm>
        <a:prstGeom prst="roundRect">
          <a:avLst/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Qrim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1853-yili Rossiya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Turkiya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boshlanadi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Qrim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urushida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podshoh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Nikolay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ishtirok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etgan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930" y="2964247"/>
        <a:ext cx="4146861" cy="2327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821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44308" y="3340453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232F780-F45D-4066-8587-72A04978CDEC}"/>
              </a:ext>
            </a:extLst>
          </p:cNvPr>
          <p:cNvSpPr txBox="1"/>
          <p:nvPr/>
        </p:nvSpPr>
        <p:spPr>
          <a:xfrm>
            <a:off x="1681633" y="2715342"/>
            <a:ext cx="9371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1800-1870-yillarda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Usmonlilar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572379E-3FD1-4325-862D-803CC92B4AF7}"/>
              </a:ext>
            </a:extLst>
          </p:cNvPr>
          <p:cNvSpPr txBox="1"/>
          <p:nvPr/>
        </p:nvSpPr>
        <p:spPr>
          <a:xfrm>
            <a:off x="4004439" y="3481719"/>
            <a:ext cx="47256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Рамка 5"/>
          <p:cNvSpPr/>
          <p:nvPr/>
        </p:nvSpPr>
        <p:spPr>
          <a:xfrm>
            <a:off x="4094670" y="331101"/>
            <a:ext cx="2169995" cy="611136"/>
          </a:xfrm>
          <a:prstGeom prst="fram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052832" y="1929421"/>
            <a:ext cx="6253672" cy="2426307"/>
          </a:xfrm>
          <a:prstGeom prst="cloud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tuzumi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900" indent="-342900" algn="ctr">
              <a:buAutoNum type="arabicPeriod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masalasi”ning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keskinlashuvi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yarim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aylanishi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Usmonli Turklar Imperiya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504" y="1676400"/>
            <a:ext cx="3480819" cy="405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BEDDF2-51C5-40F7-9611-9255F1240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55" b="93199" l="5714" r="90000">
                        <a14:foregroundMark x1="18095" y1="14613" x2="18095" y2="14613"/>
                        <a14:foregroundMark x1="36310" y1="5455" x2="36310" y2="5455"/>
                        <a14:foregroundMark x1="7738" y1="18923" x2="7738" y2="18923"/>
                        <a14:foregroundMark x1="5833" y1="56094" x2="5833" y2="56094"/>
                        <a14:foregroundMark x1="33333" y1="93199" x2="33333" y2="93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4" y="3142575"/>
            <a:ext cx="2194560" cy="387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8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Горизонтальный свиток 1"/>
          <p:cNvSpPr/>
          <p:nvPr/>
        </p:nvSpPr>
        <p:spPr>
          <a:xfrm flipH="1">
            <a:off x="3129182" y="200152"/>
            <a:ext cx="5598993" cy="765834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tuzumi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16177" y="1105469"/>
            <a:ext cx="2726140" cy="2497540"/>
          </a:xfrm>
          <a:prstGeom prst="vertic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tuzumi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Mutloq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monarxiya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Hukmdori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8529851" y="1105468"/>
            <a:ext cx="3220871" cy="2497541"/>
          </a:xfrm>
          <a:prstGeom prst="vertic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Jamiyat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yo’lidagi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g‘ov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zulmga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asoslangan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yangilikni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mutlaqo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3476627" y="1228298"/>
            <a:ext cx="4904101" cy="2251880"/>
          </a:xfrm>
          <a:prstGeom prst="wedgeRect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ruhoniylardan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xizmatchilari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hisoblangan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islohotlar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o‘tkazishga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urinishlar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Biroq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mutaassib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arboblari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mustamlakachi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oshmay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qolaverdi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4" descr="The Last Diadoch — OTTOMAN MILITARY: JANISSARIES, SLAVE ARMY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The Last Diadoch — OTTOMAN MILITARY: JANISSARIES, SLAVE ARMY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2" name="Picture 14" descr="Taleworlds | Janissaries, Warrior, Ottoman emp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69" y="3781947"/>
            <a:ext cx="2790589" cy="291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rovides free image upload and hosting integration for forums. Free picture  hosting and photo sharing for websites and blo… | Ottoman turks, Warrior,  Ottoman emp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35" y="3943073"/>
            <a:ext cx="3573529" cy="27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in on Battle ar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887" y="3781947"/>
            <a:ext cx="2255344" cy="272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70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dir="ou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Горизонтальный свиток 1"/>
          <p:cNvSpPr/>
          <p:nvPr/>
        </p:nvSpPr>
        <p:spPr>
          <a:xfrm>
            <a:off x="3739486" y="304800"/>
            <a:ext cx="4367283" cy="649443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37555" y="1343244"/>
            <a:ext cx="5627189" cy="296869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Usmoniylar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zaiflashib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qolganligidan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ko’z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olaytira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geografik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kata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ahamiyatga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boyliklarga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xomashyolarga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boy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o‘lkalar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Usmoniylar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o’lkalarni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o’zaro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nom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kirgan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Usmonli imperiyasi | Faktlar va Xari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47" y="1343245"/>
            <a:ext cx="5329678" cy="2968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49047" y="4615947"/>
            <a:ext cx="10263116" cy="2126048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maqsadlari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Britaniya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Fransiya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Avstriya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hukmron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doiralarning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o‘lkalardan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ko‘proq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kiritishga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Britaniya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Fransiya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tutishga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Tashqi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siyosatda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navbatda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Angliya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yaqinlasha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nazdida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Fransiya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ittifoqchilar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edi.Biroq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maqsadni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ko‘zlagan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19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00167" y="93550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 txBox="1">
            <a:spLocks/>
          </p:cNvSpPr>
          <p:nvPr/>
        </p:nvSpPr>
        <p:spPr>
          <a:xfrm>
            <a:off x="2971800" y="259408"/>
            <a:ext cx="6248400" cy="5158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masalasi”ning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keskinlashuvi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59251331"/>
              </p:ext>
            </p:extLst>
          </p:nvPr>
        </p:nvGraphicFramePr>
        <p:xfrm>
          <a:off x="1014215" y="1156720"/>
          <a:ext cx="10333053" cy="5636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 txBox="1">
            <a:spLocks/>
          </p:cNvSpPr>
          <p:nvPr/>
        </p:nvSpPr>
        <p:spPr>
          <a:xfrm>
            <a:off x="2885440" y="387182"/>
            <a:ext cx="6649720" cy="40397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yarim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aylanishi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16393962"/>
              </p:ext>
            </p:extLst>
          </p:nvPr>
        </p:nvGraphicFramePr>
        <p:xfrm>
          <a:off x="222920" y="965986"/>
          <a:ext cx="7993032" cy="5721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нутый угол 4"/>
          <p:cNvSpPr/>
          <p:nvPr/>
        </p:nvSpPr>
        <p:spPr>
          <a:xfrm>
            <a:off x="8402459" y="1342802"/>
            <a:ext cx="3566621" cy="4967785"/>
          </a:xfrm>
          <a:prstGeom prst="foldedCorner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Xulosa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Xulosa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aytganda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qoloq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tizim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sekin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yemirilib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mustaqillik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avj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Turkiyaning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qarzi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ko’payib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tariqa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3ta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qit’asida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kata-kata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mustamlakalarga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endilikda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kuchli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yarimmustamlakasiga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23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3440892" y="377133"/>
            <a:ext cx="5355720" cy="481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96454552"/>
              </p:ext>
            </p:extLst>
          </p:nvPr>
        </p:nvGraphicFramePr>
        <p:xfrm>
          <a:off x="-532263" y="967795"/>
          <a:ext cx="7806519" cy="5913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64684624"/>
              </p:ext>
            </p:extLst>
          </p:nvPr>
        </p:nvGraphicFramePr>
        <p:xfrm>
          <a:off x="6461760" y="1313994"/>
          <a:ext cx="5230429" cy="4576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8301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4" descr="Богиня веста в древнем рим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Богиня веста в древнем рим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Богиня Вест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22920" y="1101869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" dirty="0"/>
              <a:t>1</a:t>
            </a:r>
            <a:endParaRPr lang="ru-RU" sz="3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8012167"/>
              </p:ext>
            </p:extLst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Заголовок 1"/>
          <p:cNvSpPr txBox="1">
            <a:spLocks/>
          </p:cNvSpPr>
          <p:nvPr/>
        </p:nvSpPr>
        <p:spPr>
          <a:xfrm>
            <a:off x="2238369" y="353831"/>
            <a:ext cx="8229600" cy="58477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2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3815823" y="372735"/>
            <a:ext cx="5074692" cy="584773"/>
          </a:xfrm>
          <a:prstGeom prst="fram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10717537"/>
              </p:ext>
            </p:extLst>
          </p:nvPr>
        </p:nvGraphicFramePr>
        <p:xfrm>
          <a:off x="751059" y="1265026"/>
          <a:ext cx="1099680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58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4" descr="Богиня веста в древнем рим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Богиня веста в древнем риме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Богиня Вест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22920" y="1101869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" dirty="0"/>
              <a:t>1</a:t>
            </a:r>
            <a:endParaRPr lang="ru-RU" sz="3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947305"/>
              </p:ext>
            </p:extLst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3739941" y="412355"/>
            <a:ext cx="4757621" cy="7217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Xronologik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to’ldiring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636511"/>
              </p:ext>
            </p:extLst>
          </p:nvPr>
        </p:nvGraphicFramePr>
        <p:xfrm>
          <a:off x="611314" y="1450827"/>
          <a:ext cx="6257254" cy="2103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12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4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31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1827-yili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1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1830-yili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1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1840-yili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1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9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1853-1856-yili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6096"/>
              </p:ext>
            </p:extLst>
          </p:nvPr>
        </p:nvGraphicFramePr>
        <p:xfrm>
          <a:off x="611314" y="3863731"/>
          <a:ext cx="6257254" cy="2651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12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4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42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1856-yili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XIX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asrning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60-yillari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2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XVIII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oxirida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28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1853-yili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288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7438030" y="1527991"/>
            <a:ext cx="4304731" cy="437849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n.ziyouz.com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saytidan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Jaloliddin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Rumiyning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ko’zingni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asrarini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Usmoniylar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inqirozi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….”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40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24B9EF-8A2D-4154-B93A-40512D37BED5}"/>
              </a:ext>
            </a:extLst>
          </p:cNvPr>
          <p:cNvSpPr txBox="1"/>
          <p:nvPr/>
        </p:nvSpPr>
        <p:spPr>
          <a:xfrm>
            <a:off x="3464690" y="2669443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5606</TotalTime>
  <Words>675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</vt:lpstr>
      <vt:lpstr>1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201</cp:revision>
  <dcterms:created xsi:type="dcterms:W3CDTF">2020-01-20T05:08:25Z</dcterms:created>
  <dcterms:modified xsi:type="dcterms:W3CDTF">2025-12-03T10:58:53Z</dcterms:modified>
</cp:coreProperties>
</file>