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1"/>
  </p:notesMasterIdLst>
  <p:sldIdLst>
    <p:sldId id="425" r:id="rId3"/>
    <p:sldId id="359" r:id="rId4"/>
    <p:sldId id="442" r:id="rId5"/>
    <p:sldId id="428" r:id="rId6"/>
    <p:sldId id="443" r:id="rId7"/>
    <p:sldId id="429" r:id="rId8"/>
    <p:sldId id="426" r:id="rId9"/>
    <p:sldId id="29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9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1D56ED47-329A-4C91-B15F-937390FF9E11}"/>
    <pc:docChg chg="undo custSel modSld">
      <pc:chgData name="Odina Norbo'tayeva" userId="dbcdeb9d9dad59af" providerId="LiveId" clId="{1D56ED47-329A-4C91-B15F-937390FF9E11}" dt="2025-12-03T10:42:02.604" v="241" actId="2711"/>
      <pc:docMkLst>
        <pc:docMk/>
      </pc:docMkLst>
      <pc:sldChg chg="delSp modSp mod">
        <pc:chgData name="Odina Norbo'tayeva" userId="dbcdeb9d9dad59af" providerId="LiveId" clId="{1D56ED47-329A-4C91-B15F-937390FF9E11}" dt="2025-12-03T10:42:02.604" v="241" actId="2711"/>
        <pc:sldMkLst>
          <pc:docMk/>
          <pc:sldMk cId="2737942562" sldId="298"/>
        </pc:sldMkLst>
        <pc:spChg chg="mod">
          <ac:chgData name="Odina Norbo'tayeva" userId="dbcdeb9d9dad59af" providerId="LiveId" clId="{1D56ED47-329A-4C91-B15F-937390FF9E11}" dt="2025-12-03T10:42:02.604" v="241" actId="2711"/>
          <ac:spMkLst>
            <pc:docMk/>
            <pc:sldMk cId="2737942562" sldId="298"/>
            <ac:spMk id="6" creationId="{00000000-0000-0000-0000-000000000000}"/>
          </ac:spMkLst>
        </pc:spChg>
        <pc:picChg chg="del">
          <ac:chgData name="Odina Norbo'tayeva" userId="dbcdeb9d9dad59af" providerId="LiveId" clId="{1D56ED47-329A-4C91-B15F-937390FF9E11}" dt="2025-12-03T10:41:23.531" v="198" actId="478"/>
          <ac:picMkLst>
            <pc:docMk/>
            <pc:sldMk cId="2737942562" sldId="298"/>
            <ac:picMk id="2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41:21.716" v="197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1D56ED47-329A-4C91-B15F-937390FF9E11}" dt="2025-12-03T10:28:33.471" v="40" actId="113"/>
        <pc:sldMkLst>
          <pc:docMk/>
          <pc:sldMk cId="3934154951" sldId="359"/>
        </pc:sldMkLst>
        <pc:spChg chg="mod">
          <ac:chgData name="Odina Norbo'tayeva" userId="dbcdeb9d9dad59af" providerId="LiveId" clId="{1D56ED47-329A-4C91-B15F-937390FF9E11}" dt="2025-12-03T10:28:33.471" v="40" actId="113"/>
          <ac:spMkLst>
            <pc:docMk/>
            <pc:sldMk cId="3934154951" sldId="359"/>
            <ac:spMk id="5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26:54.309" v="17" actId="20577"/>
          <ac:spMkLst>
            <pc:docMk/>
            <pc:sldMk cId="3934154951" sldId="359"/>
            <ac:spMk id="8" creationId="{00000000-0000-0000-0000-000000000000}"/>
          </ac:spMkLst>
        </pc:spChg>
        <pc:picChg chg="del">
          <ac:chgData name="Odina Norbo'tayeva" userId="dbcdeb9d9dad59af" providerId="LiveId" clId="{1D56ED47-329A-4C91-B15F-937390FF9E11}" dt="2025-12-03T10:27:17.714" v="24" actId="478"/>
          <ac:picMkLst>
            <pc:docMk/>
            <pc:sldMk cId="3934154951" sldId="359"/>
            <ac:picMk id="2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27:01.318" v="19" actId="478"/>
          <ac:picMkLst>
            <pc:docMk/>
            <pc:sldMk cId="3934154951" sldId="359"/>
            <ac:picMk id="4" creationId="{86F7EE52-3ED7-4099-9B2F-D7AB9ACE328B}"/>
          </ac:picMkLst>
        </pc:picChg>
        <pc:picChg chg="mod">
          <ac:chgData name="Odina Norbo'tayeva" userId="dbcdeb9d9dad59af" providerId="LiveId" clId="{1D56ED47-329A-4C91-B15F-937390FF9E11}" dt="2025-12-03T10:27:39.755" v="30" actId="1440"/>
          <ac:picMkLst>
            <pc:docMk/>
            <pc:sldMk cId="3934154951" sldId="359"/>
            <ac:picMk id="12" creationId="{00000000-0000-0000-0000-000000000000}"/>
          </ac:picMkLst>
        </pc:picChg>
        <pc:picChg chg="mod">
          <ac:chgData name="Odina Norbo'tayeva" userId="dbcdeb9d9dad59af" providerId="LiveId" clId="{1D56ED47-329A-4C91-B15F-937390FF9E11}" dt="2025-12-03T10:27:42.651" v="31" actId="1440"/>
          <ac:picMkLst>
            <pc:docMk/>
            <pc:sldMk cId="3934154951" sldId="359"/>
            <ac:picMk id="13" creationId="{00000000-0000-0000-0000-000000000000}"/>
          </ac:picMkLst>
        </pc:picChg>
        <pc:cxnChg chg="mod">
          <ac:chgData name="Odina Norbo'tayeva" userId="dbcdeb9d9dad59af" providerId="LiveId" clId="{1D56ED47-329A-4C91-B15F-937390FF9E11}" dt="2025-12-03T10:26:59.659" v="18" actId="208"/>
          <ac:cxnSpMkLst>
            <pc:docMk/>
            <pc:sldMk cId="3934154951" sldId="35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1D56ED47-329A-4C91-B15F-937390FF9E11}" dt="2025-12-03T10:26:38.193" v="13" actId="1076"/>
        <pc:sldMkLst>
          <pc:docMk/>
          <pc:sldMk cId="2254827404" sldId="425"/>
        </pc:sldMkLst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1D56ED47-329A-4C91-B15F-937390FF9E11}" dt="2025-12-03T10:25:55.772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1D56ED47-329A-4C91-B15F-937390FF9E11}" dt="2025-12-03T10:26:06.695" v="4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1D56ED47-329A-4C91-B15F-937390FF9E11}" dt="2025-12-03T10:26:38.193" v="13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1D56ED47-329A-4C91-B15F-937390FF9E11}" dt="2025-12-03T10:26:21.224" v="8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1D56ED47-329A-4C91-B15F-937390FF9E11}" dt="2025-12-03T10:25:48.899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1D56ED47-329A-4C91-B15F-937390FF9E11}" dt="2025-12-03T10:25:51.76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1D56ED47-329A-4C91-B15F-937390FF9E11}" dt="2025-12-03T10:41:16.274" v="196" actId="14100"/>
        <pc:sldMkLst>
          <pc:docMk/>
          <pc:sldMk cId="2912046172" sldId="426"/>
        </pc:sldMkLst>
        <pc:spChg chg="mod">
          <ac:chgData name="Odina Norbo'tayeva" userId="dbcdeb9d9dad59af" providerId="LiveId" clId="{1D56ED47-329A-4C91-B15F-937390FF9E11}" dt="2025-12-03T10:40:15.325" v="184" actId="1076"/>
          <ac:spMkLst>
            <pc:docMk/>
            <pc:sldMk cId="2912046172" sldId="426"/>
            <ac:spMk id="2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41:16.274" v="196" actId="14100"/>
          <ac:spMkLst>
            <pc:docMk/>
            <pc:sldMk cId="2912046172" sldId="426"/>
            <ac:spMk id="5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40:32.975" v="188" actId="404"/>
          <ac:spMkLst>
            <pc:docMk/>
            <pc:sldMk cId="2912046172" sldId="426"/>
            <ac:spMk id="6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40:48.064" v="191" actId="404"/>
          <ac:spMkLst>
            <pc:docMk/>
            <pc:sldMk cId="2912046172" sldId="426"/>
            <ac:spMk id="7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39:48.278" v="178" actId="404"/>
          <ac:spMkLst>
            <pc:docMk/>
            <pc:sldMk cId="2912046172" sldId="426"/>
            <ac:spMk id="8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41:10.035" v="195" actId="14100"/>
          <ac:spMkLst>
            <pc:docMk/>
            <pc:sldMk cId="2912046172" sldId="426"/>
            <ac:spMk id="9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37:36.909" v="153" actId="1076"/>
          <ac:spMkLst>
            <pc:docMk/>
            <pc:sldMk cId="2912046172" sldId="426"/>
            <ac:spMk id="10" creationId="{00000000-0000-0000-0000-000000000000}"/>
          </ac:spMkLst>
        </pc:spChg>
        <pc:picChg chg="del">
          <ac:chgData name="Odina Norbo'tayeva" userId="dbcdeb9d9dad59af" providerId="LiveId" clId="{1D56ED47-329A-4C91-B15F-937390FF9E11}" dt="2025-12-03T10:36:43.235" v="138" actId="478"/>
          <ac:picMkLst>
            <pc:docMk/>
            <pc:sldMk cId="2912046172" sldId="426"/>
            <ac:picMk id="3" creationId="{86F7EE52-3ED7-4099-9B2F-D7AB9ACE328B}"/>
          </ac:picMkLst>
        </pc:picChg>
        <pc:cxnChg chg="mod">
          <ac:chgData name="Odina Norbo'tayeva" userId="dbcdeb9d9dad59af" providerId="LiveId" clId="{1D56ED47-329A-4C91-B15F-937390FF9E11}" dt="2025-12-03T10:37:04.652" v="143" actId="208"/>
          <ac:cxnSpMkLst>
            <pc:docMk/>
            <pc:sldMk cId="2912046172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D56ED47-329A-4C91-B15F-937390FF9E11}" dt="2025-12-03T10:32:04.148" v="85" actId="1440"/>
        <pc:sldMkLst>
          <pc:docMk/>
          <pc:sldMk cId="875876560" sldId="428"/>
        </pc:sldMkLst>
        <pc:spChg chg="mod">
          <ac:chgData name="Odina Norbo'tayeva" userId="dbcdeb9d9dad59af" providerId="LiveId" clId="{1D56ED47-329A-4C91-B15F-937390FF9E11}" dt="2025-12-03T10:30:52.966" v="70" actId="403"/>
          <ac:spMkLst>
            <pc:docMk/>
            <pc:sldMk cId="875876560" sldId="428"/>
            <ac:spMk id="13" creationId="{00000000-0000-0000-0000-000000000000}"/>
          </ac:spMkLst>
        </pc:spChg>
        <pc:graphicFrameChg chg="mod modGraphic">
          <ac:chgData name="Odina Norbo'tayeva" userId="dbcdeb9d9dad59af" providerId="LiveId" clId="{1D56ED47-329A-4C91-B15F-937390FF9E11}" dt="2025-12-03T10:31:43.540" v="81" actId="113"/>
          <ac:graphicFrameMkLst>
            <pc:docMk/>
            <pc:sldMk cId="875876560" sldId="428"/>
            <ac:graphicFrameMk id="12" creationId="{00000000-0000-0000-0000-000000000000}"/>
          </ac:graphicFrameMkLst>
        </pc:graphicFrameChg>
        <pc:picChg chg="del">
          <ac:chgData name="Odina Norbo'tayeva" userId="dbcdeb9d9dad59af" providerId="LiveId" clId="{1D56ED47-329A-4C91-B15F-937390FF9E11}" dt="2025-12-03T10:30:27.795" v="63" actId="478"/>
          <ac:picMkLst>
            <pc:docMk/>
            <pc:sldMk cId="875876560" sldId="428"/>
            <ac:picMk id="3" creationId="{86F7EE52-3ED7-4099-9B2F-D7AB9ACE328B}"/>
          </ac:picMkLst>
        </pc:picChg>
        <pc:picChg chg="mod">
          <ac:chgData name="Odina Norbo'tayeva" userId="dbcdeb9d9dad59af" providerId="LiveId" clId="{1D56ED47-329A-4C91-B15F-937390FF9E11}" dt="2025-12-03T10:32:04.148" v="85" actId="1440"/>
          <ac:picMkLst>
            <pc:docMk/>
            <pc:sldMk cId="875876560" sldId="428"/>
            <ac:picMk id="15" creationId="{00000000-0000-0000-0000-000000000000}"/>
          </ac:picMkLst>
        </pc:picChg>
        <pc:cxnChg chg="mod">
          <ac:chgData name="Odina Norbo'tayeva" userId="dbcdeb9d9dad59af" providerId="LiveId" clId="{1D56ED47-329A-4C91-B15F-937390FF9E11}" dt="2025-12-03T10:31:56.893" v="82" actId="208"/>
          <ac:cxnSpMkLst>
            <pc:docMk/>
            <pc:sldMk cId="875876560" sldId="42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D56ED47-329A-4C91-B15F-937390FF9E11}" dt="2025-12-03T10:36:35.706" v="137" actId="14100"/>
        <pc:sldMkLst>
          <pc:docMk/>
          <pc:sldMk cId="1587880392" sldId="429"/>
        </pc:sldMkLst>
        <pc:spChg chg="mod">
          <ac:chgData name="Odina Norbo'tayeva" userId="dbcdeb9d9dad59af" providerId="LiveId" clId="{1D56ED47-329A-4C91-B15F-937390FF9E11}" dt="2025-12-03T10:35:02.705" v="120" actId="403"/>
          <ac:spMkLst>
            <pc:docMk/>
            <pc:sldMk cId="1587880392" sldId="429"/>
            <ac:spMk id="2" creationId="{00000000-0000-0000-0000-000000000000}"/>
          </ac:spMkLst>
        </pc:spChg>
        <pc:spChg chg="mod">
          <ac:chgData name="Odina Norbo'tayeva" userId="dbcdeb9d9dad59af" providerId="LiveId" clId="{1D56ED47-329A-4C91-B15F-937390FF9E11}" dt="2025-12-03T10:36:03.146" v="132" actId="208"/>
          <ac:spMkLst>
            <pc:docMk/>
            <pc:sldMk cId="1587880392" sldId="429"/>
            <ac:spMk id="7" creationId="{00000000-0000-0000-0000-000000000000}"/>
          </ac:spMkLst>
        </pc:spChg>
        <pc:graphicFrameChg chg="mod modGraphic">
          <ac:chgData name="Odina Norbo'tayeva" userId="dbcdeb9d9dad59af" providerId="LiveId" clId="{1D56ED47-329A-4C91-B15F-937390FF9E11}" dt="2025-12-03T10:36:23.484" v="136" actId="14100"/>
          <ac:graphicFrameMkLst>
            <pc:docMk/>
            <pc:sldMk cId="1587880392" sldId="429"/>
            <ac:graphicFrameMk id="5" creationId="{00000000-0000-0000-0000-000000000000}"/>
          </ac:graphicFrameMkLst>
        </pc:graphicFrameChg>
        <pc:graphicFrameChg chg="mod modGraphic">
          <ac:chgData name="Odina Norbo'tayeva" userId="dbcdeb9d9dad59af" providerId="LiveId" clId="{1D56ED47-329A-4C91-B15F-937390FF9E11}" dt="2025-12-03T10:36:35.706" v="137" actId="14100"/>
          <ac:graphicFrameMkLst>
            <pc:docMk/>
            <pc:sldMk cId="1587880392" sldId="429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1D56ED47-329A-4C91-B15F-937390FF9E11}" dt="2025-12-03T10:34:50.793" v="116" actId="478"/>
          <ac:picMkLst>
            <pc:docMk/>
            <pc:sldMk cId="1587880392" sldId="429"/>
            <ac:picMk id="3" creationId="{86F7EE52-3ED7-4099-9B2F-D7AB9ACE328B}"/>
          </ac:picMkLst>
        </pc:picChg>
        <pc:picChg chg="del">
          <ac:chgData name="Odina Norbo'tayeva" userId="dbcdeb9d9dad59af" providerId="LiveId" clId="{1D56ED47-329A-4C91-B15F-937390FF9E11}" dt="2025-12-03T10:35:08.845" v="122" actId="478"/>
          <ac:picMkLst>
            <pc:docMk/>
            <pc:sldMk cId="1587880392" sldId="429"/>
            <ac:picMk id="8" creationId="{00000000-0000-0000-0000-000000000000}"/>
          </ac:picMkLst>
        </pc:picChg>
        <pc:cxnChg chg="mod">
          <ac:chgData name="Odina Norbo'tayeva" userId="dbcdeb9d9dad59af" providerId="LiveId" clId="{1D56ED47-329A-4C91-B15F-937390FF9E11}" dt="2025-12-03T10:35:07.349" v="121" actId="208"/>
          <ac:cxnSpMkLst>
            <pc:docMk/>
            <pc:sldMk cId="1587880392" sldId="429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1D56ED47-329A-4C91-B15F-937390FF9E11}" dt="2025-12-03T10:30:18.733" v="62" actId="1076"/>
        <pc:sldMkLst>
          <pc:docMk/>
          <pc:sldMk cId="2417122179" sldId="442"/>
        </pc:sldMkLst>
        <pc:spChg chg="mod">
          <ac:chgData name="Odina Norbo'tayeva" userId="dbcdeb9d9dad59af" providerId="LiveId" clId="{1D56ED47-329A-4C91-B15F-937390FF9E11}" dt="2025-12-03T10:30:18.733" v="62" actId="1076"/>
          <ac:spMkLst>
            <pc:docMk/>
            <pc:sldMk cId="2417122179" sldId="442"/>
            <ac:spMk id="9" creationId="{00000000-0000-0000-0000-000000000000}"/>
          </ac:spMkLst>
        </pc:spChg>
        <pc:graphicFrameChg chg="mod modGraphic">
          <ac:chgData name="Odina Norbo'tayeva" userId="dbcdeb9d9dad59af" providerId="LiveId" clId="{1D56ED47-329A-4C91-B15F-937390FF9E11}" dt="2025-12-03T10:30:08.905" v="61" actId="1076"/>
          <ac:graphicFrameMkLst>
            <pc:docMk/>
            <pc:sldMk cId="2417122179" sldId="442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1D56ED47-329A-4C91-B15F-937390FF9E11}" dt="2025-12-03T10:29:47.085" v="56" actId="478"/>
          <ac:picMkLst>
            <pc:docMk/>
            <pc:sldMk cId="2417122179" sldId="442"/>
            <ac:picMk id="11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29:45.291" v="55" actId="478"/>
          <ac:picMkLst>
            <pc:docMk/>
            <pc:sldMk cId="2417122179" sldId="442"/>
            <ac:picMk id="12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29:49.063" v="57" actId="478"/>
          <ac:picMkLst>
            <pc:docMk/>
            <pc:sldMk cId="2417122179" sldId="442"/>
            <ac:picMk id="13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29:52.720" v="58" actId="478"/>
          <ac:picMkLst>
            <pc:docMk/>
            <pc:sldMk cId="2417122179" sldId="442"/>
            <ac:picMk id="19" creationId="{86F7EE52-3ED7-4099-9B2F-D7AB9ACE328B}"/>
          </ac:picMkLst>
        </pc:picChg>
      </pc:sldChg>
      <pc:sldChg chg="delSp modSp mod">
        <pc:chgData name="Odina Norbo'tayeva" userId="dbcdeb9d9dad59af" providerId="LiveId" clId="{1D56ED47-329A-4C91-B15F-937390FF9E11}" dt="2025-12-03T10:34:20.580" v="110" actId="207"/>
        <pc:sldMkLst>
          <pc:docMk/>
          <pc:sldMk cId="993523302" sldId="443"/>
        </pc:sldMkLst>
        <pc:spChg chg="mod">
          <ac:chgData name="Odina Norbo'tayeva" userId="dbcdeb9d9dad59af" providerId="LiveId" clId="{1D56ED47-329A-4C91-B15F-937390FF9E11}" dt="2025-12-03T10:33:32.803" v="103" actId="2711"/>
          <ac:spMkLst>
            <pc:docMk/>
            <pc:sldMk cId="993523302" sldId="443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1D56ED47-329A-4C91-B15F-937390FF9E11}" dt="2025-12-03T10:34:20.580" v="110" actId="207"/>
          <ac:graphicFrameMkLst>
            <pc:docMk/>
            <pc:sldMk cId="993523302" sldId="443"/>
            <ac:graphicFrameMk id="3" creationId="{00000000-0000-0000-0000-000000000000}"/>
          </ac:graphicFrameMkLst>
        </pc:graphicFrameChg>
        <pc:graphicFrameChg chg="mod modGraphic">
          <ac:chgData name="Odina Norbo'tayeva" userId="dbcdeb9d9dad59af" providerId="LiveId" clId="{1D56ED47-329A-4C91-B15F-937390FF9E11}" dt="2025-12-03T10:33:57.013" v="106" actId="12100"/>
          <ac:graphicFrameMkLst>
            <pc:docMk/>
            <pc:sldMk cId="993523302" sldId="443"/>
            <ac:graphicFrameMk id="6" creationId="{00000000-0000-0000-0000-000000000000}"/>
          </ac:graphicFrameMkLst>
        </pc:graphicFrameChg>
        <pc:graphicFrameChg chg="mod modGraphic">
          <ac:chgData name="Odina Norbo'tayeva" userId="dbcdeb9d9dad59af" providerId="LiveId" clId="{1D56ED47-329A-4C91-B15F-937390FF9E11}" dt="2025-12-03T10:34:02.105" v="107" actId="12100"/>
          <ac:graphicFrameMkLst>
            <pc:docMk/>
            <pc:sldMk cId="993523302" sldId="443"/>
            <ac:graphicFrameMk id="7" creationId="{00000000-0000-0000-0000-000000000000}"/>
          </ac:graphicFrameMkLst>
        </pc:graphicFrameChg>
        <pc:picChg chg="del">
          <ac:chgData name="Odina Norbo'tayeva" userId="dbcdeb9d9dad59af" providerId="LiveId" clId="{1D56ED47-329A-4C91-B15F-937390FF9E11}" dt="2025-12-03T10:32:17.115" v="88" actId="478"/>
          <ac:picMkLst>
            <pc:docMk/>
            <pc:sldMk cId="993523302" sldId="443"/>
            <ac:picMk id="8" creationId="{00000000-0000-0000-0000-000000000000}"/>
          </ac:picMkLst>
        </pc:picChg>
        <pc:picChg chg="del">
          <ac:chgData name="Odina Norbo'tayeva" userId="dbcdeb9d9dad59af" providerId="LiveId" clId="{1D56ED47-329A-4C91-B15F-937390FF9E11}" dt="2025-12-03T10:32:15.237" v="87" actId="478"/>
          <ac:picMkLst>
            <pc:docMk/>
            <pc:sldMk cId="993523302" sldId="443"/>
            <ac:picMk id="22" creationId="{86F7EE52-3ED7-4099-9B2F-D7AB9ACE328B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BF3287-45E0-4EF2-B2DE-A59A2786CA88}" type="doc">
      <dgm:prSet loTypeId="urn:microsoft.com/office/officeart/2009/layout/CirclePictureHierarchy" loCatId="pictur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904A9E1-65F1-457E-B576-0D6742B38EF0}">
      <dgm:prSet phldrT="[Текст]" custT="1"/>
      <dgm:spPr/>
      <dgm:t>
        <a:bodyPr/>
        <a:lstStyle/>
        <a:p>
          <a:r>
            <a:rPr lang="en-US" sz="1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Durbek</a:t>
          </a:r>
          <a:r>
            <a: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“Yusuf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Zulayho</a:t>
          </a:r>
          <a:r>
            <a: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dostonini</a:t>
          </a:r>
          <a:r>
            <a: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qayta</a:t>
          </a:r>
          <a:r>
            <a: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ishladi</a:t>
          </a:r>
          <a:endParaRPr lang="ru-RU" sz="2000" b="1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0C822D-90D1-441D-B6D1-B71A37E386FE}" type="parTrans" cxnId="{5D97C212-047A-4B0A-9597-8A99196B655F}">
      <dgm:prSet/>
      <dgm:spPr/>
      <dgm:t>
        <a:bodyPr/>
        <a:lstStyle/>
        <a:p>
          <a:endParaRPr lang="ru-RU"/>
        </a:p>
      </dgm:t>
    </dgm:pt>
    <dgm:pt modelId="{C06DD8B5-543E-4545-B54D-E2C0BB072031}" type="sibTrans" cxnId="{5D97C212-047A-4B0A-9597-8A99196B655F}">
      <dgm:prSet/>
      <dgm:spPr/>
      <dgm:t>
        <a:bodyPr/>
        <a:lstStyle/>
        <a:p>
          <a:endParaRPr lang="ru-RU"/>
        </a:p>
      </dgm:t>
    </dgm:pt>
    <dgm:pt modelId="{06203F5A-B6BF-40A3-BC32-4279EEC6A93F}">
      <dgm:prSet phldrT="[Текст]" custT="1"/>
      <dgm:spPr/>
      <dgm:t>
        <a:bodyPr/>
        <a:lstStyle/>
        <a:p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Toshkentlik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Atoiy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devonlar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endParaRPr lang="ru-RU" sz="1800" b="1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C14DC2-891C-4E0E-9798-7A36AD1A7921}" type="parTrans" cxnId="{BA78BE2B-F0E8-4FDC-9F49-61BE85CC01BF}">
      <dgm:prSet/>
      <dgm:spPr/>
      <dgm:t>
        <a:bodyPr/>
        <a:lstStyle/>
        <a:p>
          <a:endParaRPr lang="ru-RU"/>
        </a:p>
      </dgm:t>
    </dgm:pt>
    <dgm:pt modelId="{51AD297C-91FC-45DD-A81D-80E1A2037B29}" type="sibTrans" cxnId="{BA78BE2B-F0E8-4FDC-9F49-61BE85CC01BF}">
      <dgm:prSet/>
      <dgm:spPr/>
      <dgm:t>
        <a:bodyPr/>
        <a:lstStyle/>
        <a:p>
          <a:endParaRPr lang="ru-RU"/>
        </a:p>
      </dgm:t>
    </dgm:pt>
    <dgm:pt modelId="{5E9622D5-F11E-47A8-B282-73E39A945606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Lutfiy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(1366-1465)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Navoiyga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qadar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o‘zbek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she‘riyatida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Lutfiy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darajasiga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yetadigan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bo‘lmagan</a:t>
          </a:r>
          <a:endParaRPr lang="ru-RU" sz="1600" b="1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D90C1-CC09-49E2-8D5E-E4E25B6D2F8C}" type="parTrans" cxnId="{FCA6058D-C3B1-4EE4-AA79-DE9D82EDE640}">
      <dgm:prSet/>
      <dgm:spPr/>
      <dgm:t>
        <a:bodyPr/>
        <a:lstStyle/>
        <a:p>
          <a:endParaRPr lang="ru-RU"/>
        </a:p>
      </dgm:t>
    </dgm:pt>
    <dgm:pt modelId="{970D9AF8-F122-4DD0-8FE2-4C919E5756AC}" type="sibTrans" cxnId="{FCA6058D-C3B1-4EE4-AA79-DE9D82EDE640}">
      <dgm:prSet/>
      <dgm:spPr/>
      <dgm:t>
        <a:bodyPr/>
        <a:lstStyle/>
        <a:p>
          <a:endParaRPr lang="ru-RU"/>
        </a:p>
      </dgm:t>
    </dgm:pt>
    <dgm:pt modelId="{B3D74C2E-C85C-4906-986C-8D2C2B8B07A0}">
      <dgm:prSet phldrT="[Текст]" custT="1"/>
      <dgm:spPr/>
      <dgm:t>
        <a:bodyPr/>
        <a:lstStyle/>
        <a:p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Alisher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(1441-1501) 30dan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ortiq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yirik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“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Xamsa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 “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Xazoyin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ul-maoniy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 “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Mahbub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ul-qulub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”,”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Lison</a:t>
          </a:r>
          <a:r>
            <a:rPr lang="en-US" sz="1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ut-tayr</a:t>
          </a:r>
          <a:r>
            <a:rPr lang="en-US" sz="1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4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901718-C165-4649-A9DA-E35A7152326E}" type="parTrans" cxnId="{58B8BC2A-F7AD-4FEA-AD2C-5A7CD1EEAD4D}">
      <dgm:prSet/>
      <dgm:spPr/>
      <dgm:t>
        <a:bodyPr/>
        <a:lstStyle/>
        <a:p>
          <a:endParaRPr lang="ru-RU"/>
        </a:p>
      </dgm:t>
    </dgm:pt>
    <dgm:pt modelId="{72F73F71-2C3C-4579-812A-4504ED3D0B5B}" type="sibTrans" cxnId="{58B8BC2A-F7AD-4FEA-AD2C-5A7CD1EEAD4D}">
      <dgm:prSet/>
      <dgm:spPr/>
      <dgm:t>
        <a:bodyPr/>
        <a:lstStyle/>
        <a:p>
          <a:endParaRPr lang="ru-RU"/>
        </a:p>
      </dgm:t>
    </dgm:pt>
    <dgm:pt modelId="{41B4FD3E-9F77-4F4F-AF91-5D17648312D9}">
      <dgm:prSet phldrT="[Текст]" custT="1"/>
      <dgm:spPr/>
      <dgm:t>
        <a:bodyPr/>
        <a:lstStyle/>
        <a:p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Abdurahmon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Jomiy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(1414-1492)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fors-tojik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shoiri</a:t>
          </a:r>
          <a:endParaRPr lang="ru-RU" sz="1800" b="1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DE4D19-6465-4535-9035-D0261BB98CEB}" type="parTrans" cxnId="{01045B30-FAB5-41A2-8106-3FD7AE0E5265}">
      <dgm:prSet/>
      <dgm:spPr/>
      <dgm:t>
        <a:bodyPr/>
        <a:lstStyle/>
        <a:p>
          <a:endParaRPr lang="ru-RU"/>
        </a:p>
      </dgm:t>
    </dgm:pt>
    <dgm:pt modelId="{767B130C-41E7-4F96-889A-7A0C4677E89B}" type="sibTrans" cxnId="{01045B30-FAB5-41A2-8106-3FD7AE0E5265}">
      <dgm:prSet/>
      <dgm:spPr/>
      <dgm:t>
        <a:bodyPr/>
        <a:lstStyle/>
        <a:p>
          <a:endParaRPr lang="ru-RU"/>
        </a:p>
      </dgm:t>
    </dgm:pt>
    <dgm:pt modelId="{19DA0C67-68B5-4F9E-A627-5A2408C5B27B}">
      <dgm:prSet phldrT="[Текст]" custT="1"/>
      <dgm:spPr/>
      <dgm:t>
        <a:bodyPr/>
        <a:lstStyle/>
        <a:p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davrda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rivojlandi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Tarjima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1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DD7884-9A32-4F52-9C70-C43ACB70DD3E}" type="parTrans" cxnId="{E4742520-9098-40CC-B00E-96CD1E1D7E32}">
      <dgm:prSet/>
      <dgm:spPr/>
      <dgm:t>
        <a:bodyPr/>
        <a:lstStyle/>
        <a:p>
          <a:endParaRPr lang="ru-RU"/>
        </a:p>
      </dgm:t>
    </dgm:pt>
    <dgm:pt modelId="{B7DB3A80-5CD4-46F8-B8B0-6373B7F0E0E1}" type="sibTrans" cxnId="{E4742520-9098-40CC-B00E-96CD1E1D7E32}">
      <dgm:prSet/>
      <dgm:spPr/>
      <dgm:t>
        <a:bodyPr/>
        <a:lstStyle/>
        <a:p>
          <a:endParaRPr lang="ru-RU"/>
        </a:p>
      </dgm:t>
    </dgm:pt>
    <dgm:pt modelId="{8B91FAB7-D9A7-412D-AF30-722BB0E00170}" type="pres">
      <dgm:prSet presAssocID="{11BF3287-45E0-4EF2-B2DE-A59A2786CA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AAABAD-2F22-4409-894E-378F42BB5ABD}" type="pres">
      <dgm:prSet presAssocID="{4904A9E1-65F1-457E-B576-0D6742B38EF0}" presName="hierRoot1" presStyleCnt="0"/>
      <dgm:spPr/>
    </dgm:pt>
    <dgm:pt modelId="{12E8110C-C521-4926-90C4-D646EE7B4B1B}" type="pres">
      <dgm:prSet presAssocID="{4904A9E1-65F1-457E-B576-0D6742B38EF0}" presName="composite" presStyleCnt="0"/>
      <dgm:spPr/>
    </dgm:pt>
    <dgm:pt modelId="{492350E6-70C0-4CB1-9281-55144F9FD320}" type="pres">
      <dgm:prSet presAssocID="{4904A9E1-65F1-457E-B576-0D6742B38EF0}" presName="image" presStyleLbl="node0" presStyleIdx="0" presStyleCnt="1" custScaleX="161157" custScaleY="11953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F9915F5-B34D-41A4-9C4A-72AC5D68A4FB}" type="pres">
      <dgm:prSet presAssocID="{4904A9E1-65F1-457E-B576-0D6742B38EF0}" presName="text" presStyleLbl="revTx" presStyleIdx="0" presStyleCnt="6" custScaleX="129117" custLinFactNeighborX="34483" custLinFactNeighborY="837">
        <dgm:presLayoutVars>
          <dgm:chPref val="3"/>
        </dgm:presLayoutVars>
      </dgm:prSet>
      <dgm:spPr/>
    </dgm:pt>
    <dgm:pt modelId="{6F037663-968E-4E1A-B032-99C7BA026560}" type="pres">
      <dgm:prSet presAssocID="{4904A9E1-65F1-457E-B576-0D6742B38EF0}" presName="hierChild2" presStyleCnt="0"/>
      <dgm:spPr/>
    </dgm:pt>
    <dgm:pt modelId="{E94C6E70-C724-4956-B01A-6461D8340C6C}" type="pres">
      <dgm:prSet presAssocID="{48C14DC2-891C-4E0E-9798-7A36AD1A7921}" presName="Name10" presStyleLbl="parChTrans1D2" presStyleIdx="0" presStyleCnt="2"/>
      <dgm:spPr/>
    </dgm:pt>
    <dgm:pt modelId="{7445D29A-E199-4D2F-811C-0777E8B6F002}" type="pres">
      <dgm:prSet presAssocID="{06203F5A-B6BF-40A3-BC32-4279EEC6A93F}" presName="hierRoot2" presStyleCnt="0"/>
      <dgm:spPr/>
    </dgm:pt>
    <dgm:pt modelId="{F11AAE36-9674-460E-A7AD-571C0C608FBE}" type="pres">
      <dgm:prSet presAssocID="{06203F5A-B6BF-40A3-BC32-4279EEC6A93F}" presName="composite2" presStyleCnt="0"/>
      <dgm:spPr/>
    </dgm:pt>
    <dgm:pt modelId="{916C65F1-AADE-40CE-BC1C-483F860B3CE9}" type="pres">
      <dgm:prSet presAssocID="{06203F5A-B6BF-40A3-BC32-4279EEC6A93F}" presName="image2" presStyleLbl="node2" presStyleIdx="0" presStyleCnt="2" custScaleX="152040" custScaleY="145323" custLinFactNeighborX="-26369" custLinFactNeighborY="-405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7661114-FFAD-4DE6-8FE2-B8428116652A}" type="pres">
      <dgm:prSet presAssocID="{06203F5A-B6BF-40A3-BC32-4279EEC6A93F}" presName="text2" presStyleLbl="revTx" presStyleIdx="1" presStyleCnt="6">
        <dgm:presLayoutVars>
          <dgm:chPref val="3"/>
        </dgm:presLayoutVars>
      </dgm:prSet>
      <dgm:spPr/>
    </dgm:pt>
    <dgm:pt modelId="{00F5D1F5-698F-44A9-A6BB-99649AE628B8}" type="pres">
      <dgm:prSet presAssocID="{06203F5A-B6BF-40A3-BC32-4279EEC6A93F}" presName="hierChild3" presStyleCnt="0"/>
      <dgm:spPr/>
    </dgm:pt>
    <dgm:pt modelId="{EC896782-D13F-427C-A725-B8C6C03921AB}" type="pres">
      <dgm:prSet presAssocID="{C16D90C1-CC09-49E2-8D5E-E4E25B6D2F8C}" presName="Name17" presStyleLbl="parChTrans1D3" presStyleIdx="0" presStyleCnt="3"/>
      <dgm:spPr/>
    </dgm:pt>
    <dgm:pt modelId="{021D0047-51DF-40B2-BB93-F91214CCCD33}" type="pres">
      <dgm:prSet presAssocID="{5E9622D5-F11E-47A8-B282-73E39A945606}" presName="hierRoot3" presStyleCnt="0"/>
      <dgm:spPr/>
    </dgm:pt>
    <dgm:pt modelId="{AD919318-5294-43BD-ACC3-F83DC2058AA7}" type="pres">
      <dgm:prSet presAssocID="{5E9622D5-F11E-47A8-B282-73E39A945606}" presName="composite3" presStyleCnt="0"/>
      <dgm:spPr/>
    </dgm:pt>
    <dgm:pt modelId="{6B184CBC-1AA8-4B92-B9DF-0523912D21FC}" type="pres">
      <dgm:prSet presAssocID="{5E9622D5-F11E-47A8-B282-73E39A945606}" presName="image3" presStyleLbl="node3" presStyleIdx="0" presStyleCnt="3" custScaleX="122829" custScaleY="10983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1BFE995-E6F4-435A-B621-E4B784FA7E26}" type="pres">
      <dgm:prSet presAssocID="{5E9622D5-F11E-47A8-B282-73E39A945606}" presName="text3" presStyleLbl="revTx" presStyleIdx="2" presStyleCnt="6" custLinFactNeighborX="13700" custLinFactNeighborY="10275">
        <dgm:presLayoutVars>
          <dgm:chPref val="3"/>
        </dgm:presLayoutVars>
      </dgm:prSet>
      <dgm:spPr/>
    </dgm:pt>
    <dgm:pt modelId="{0649E9FA-5D6D-425E-84D8-CF5704CA2782}" type="pres">
      <dgm:prSet presAssocID="{5E9622D5-F11E-47A8-B282-73E39A945606}" presName="hierChild4" presStyleCnt="0"/>
      <dgm:spPr/>
    </dgm:pt>
    <dgm:pt modelId="{BC3DB0AA-7A4D-4E19-9B32-17E4283ED775}" type="pres">
      <dgm:prSet presAssocID="{71901718-C165-4649-A9DA-E35A7152326E}" presName="Name17" presStyleLbl="parChTrans1D3" presStyleIdx="1" presStyleCnt="3"/>
      <dgm:spPr/>
    </dgm:pt>
    <dgm:pt modelId="{63C03008-414B-493E-AF1E-9EAA65F2A4A2}" type="pres">
      <dgm:prSet presAssocID="{B3D74C2E-C85C-4906-986C-8D2C2B8B07A0}" presName="hierRoot3" presStyleCnt="0"/>
      <dgm:spPr/>
    </dgm:pt>
    <dgm:pt modelId="{CCAC99BD-D541-4BDD-9C5E-21D48D2A4D4F}" type="pres">
      <dgm:prSet presAssocID="{B3D74C2E-C85C-4906-986C-8D2C2B8B07A0}" presName="composite3" presStyleCnt="0"/>
      <dgm:spPr/>
    </dgm:pt>
    <dgm:pt modelId="{FBEDCF70-E609-4774-A181-BACDE8521B0F}" type="pres">
      <dgm:prSet presAssocID="{B3D74C2E-C85C-4906-986C-8D2C2B8B07A0}" presName="image3" presStyleLbl="node3" presStyleIdx="1" presStyleCnt="3" custScaleX="117526" custScaleY="115432" custLinFactNeighborX="-10604" custLinFactNeighborY="106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E274095C-81DD-4B29-8411-456D1A715011}" type="pres">
      <dgm:prSet presAssocID="{B3D74C2E-C85C-4906-986C-8D2C2B8B07A0}" presName="text3" presStyleLbl="revTx" presStyleIdx="3" presStyleCnt="6">
        <dgm:presLayoutVars>
          <dgm:chPref val="3"/>
        </dgm:presLayoutVars>
      </dgm:prSet>
      <dgm:spPr/>
    </dgm:pt>
    <dgm:pt modelId="{1BA5C3CD-FA50-4546-8848-0DE424A85579}" type="pres">
      <dgm:prSet presAssocID="{B3D74C2E-C85C-4906-986C-8D2C2B8B07A0}" presName="hierChild4" presStyleCnt="0"/>
      <dgm:spPr/>
    </dgm:pt>
    <dgm:pt modelId="{7371F808-8D91-4B4A-94E1-5DEE1EE76CB9}" type="pres">
      <dgm:prSet presAssocID="{13DE4D19-6465-4535-9035-D0261BB98CEB}" presName="Name10" presStyleLbl="parChTrans1D2" presStyleIdx="1" presStyleCnt="2"/>
      <dgm:spPr/>
    </dgm:pt>
    <dgm:pt modelId="{63C1B8C9-7123-41C9-B159-148EA29CDF59}" type="pres">
      <dgm:prSet presAssocID="{41B4FD3E-9F77-4F4F-AF91-5D17648312D9}" presName="hierRoot2" presStyleCnt="0"/>
      <dgm:spPr/>
    </dgm:pt>
    <dgm:pt modelId="{7B89E988-A1E5-4792-8F7A-018872D6B539}" type="pres">
      <dgm:prSet presAssocID="{41B4FD3E-9F77-4F4F-AF91-5D17648312D9}" presName="composite2" presStyleCnt="0"/>
      <dgm:spPr/>
    </dgm:pt>
    <dgm:pt modelId="{78BE3C19-79DB-4CBF-9705-81665081F9EE}" type="pres">
      <dgm:prSet presAssocID="{41B4FD3E-9F77-4F4F-AF91-5D17648312D9}" presName="image2" presStyleLbl="node2" presStyleIdx="1" presStyleCnt="2" custScaleX="170894" custScaleY="129731" custLinFactNeighborX="-38726" custLinFactNeighborY="-8023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E1501DE4-2D17-4E40-BAB2-B0955A6343DD}" type="pres">
      <dgm:prSet presAssocID="{41B4FD3E-9F77-4F4F-AF91-5D17648312D9}" presName="text2" presStyleLbl="revTx" presStyleIdx="4" presStyleCnt="6">
        <dgm:presLayoutVars>
          <dgm:chPref val="3"/>
        </dgm:presLayoutVars>
      </dgm:prSet>
      <dgm:spPr/>
    </dgm:pt>
    <dgm:pt modelId="{9EB9DD64-CBBF-436E-8281-8FEDBB56C2E0}" type="pres">
      <dgm:prSet presAssocID="{41B4FD3E-9F77-4F4F-AF91-5D17648312D9}" presName="hierChild3" presStyleCnt="0"/>
      <dgm:spPr/>
    </dgm:pt>
    <dgm:pt modelId="{49AF59D1-2534-4B0F-8660-43A86EACA923}" type="pres">
      <dgm:prSet presAssocID="{0CDD7884-9A32-4F52-9C70-C43ACB70DD3E}" presName="Name17" presStyleLbl="parChTrans1D3" presStyleIdx="2" presStyleCnt="3"/>
      <dgm:spPr/>
    </dgm:pt>
    <dgm:pt modelId="{A006E907-9CB1-4D01-8AA8-ECD5C3F16033}" type="pres">
      <dgm:prSet presAssocID="{19DA0C67-68B5-4F9E-A627-5A2408C5B27B}" presName="hierRoot3" presStyleCnt="0"/>
      <dgm:spPr/>
    </dgm:pt>
    <dgm:pt modelId="{5774FB6D-5B3B-4354-A70B-A0EF967943E8}" type="pres">
      <dgm:prSet presAssocID="{19DA0C67-68B5-4F9E-A627-5A2408C5B27B}" presName="composite3" presStyleCnt="0"/>
      <dgm:spPr/>
    </dgm:pt>
    <dgm:pt modelId="{364CDBF7-2077-4E05-9308-CA399109D227}" type="pres">
      <dgm:prSet presAssocID="{19DA0C67-68B5-4F9E-A627-5A2408C5B27B}" presName="image3" presStyleLbl="node3" presStyleIdx="2" presStyleCnt="3" custScaleX="160419" custScaleY="149158" custLinFactNeighborX="-35740" custLinFactNeighborY="1039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A2E42220-38B9-4CC1-AB66-260474FD80AA}" type="pres">
      <dgm:prSet presAssocID="{19DA0C67-68B5-4F9E-A627-5A2408C5B27B}" presName="text3" presStyleLbl="revTx" presStyleIdx="5" presStyleCnt="6" custScaleX="118273" custScaleY="133108">
        <dgm:presLayoutVars>
          <dgm:chPref val="3"/>
        </dgm:presLayoutVars>
      </dgm:prSet>
      <dgm:spPr/>
    </dgm:pt>
    <dgm:pt modelId="{D18A2ECA-B64F-4CA3-A98D-12F8397BC5AC}" type="pres">
      <dgm:prSet presAssocID="{19DA0C67-68B5-4F9E-A627-5A2408C5B27B}" presName="hierChild4" presStyleCnt="0"/>
      <dgm:spPr/>
    </dgm:pt>
  </dgm:ptLst>
  <dgm:cxnLst>
    <dgm:cxn modelId="{92EDFD01-4E07-42CC-A19D-B512A3ABBDEB}" type="presOf" srcId="{4904A9E1-65F1-457E-B576-0D6742B38EF0}" destId="{4F9915F5-B34D-41A4-9C4A-72AC5D68A4FB}" srcOrd="0" destOrd="0" presId="urn:microsoft.com/office/officeart/2009/layout/CirclePictureHierarchy"/>
    <dgm:cxn modelId="{8DDEA807-761D-4EBB-BE40-B65623A3C8A1}" type="presOf" srcId="{06203F5A-B6BF-40A3-BC32-4279EEC6A93F}" destId="{B7661114-FFAD-4DE6-8FE2-B8428116652A}" srcOrd="0" destOrd="0" presId="urn:microsoft.com/office/officeart/2009/layout/CirclePictureHierarchy"/>
    <dgm:cxn modelId="{5D97C212-047A-4B0A-9597-8A99196B655F}" srcId="{11BF3287-45E0-4EF2-B2DE-A59A2786CA88}" destId="{4904A9E1-65F1-457E-B576-0D6742B38EF0}" srcOrd="0" destOrd="0" parTransId="{1C0C822D-90D1-441D-B6D1-B71A37E386FE}" sibTransId="{C06DD8B5-543E-4545-B54D-E2C0BB072031}"/>
    <dgm:cxn modelId="{ECED9B1B-AFD0-43B1-ACF6-B4EB33C5909B}" type="presOf" srcId="{0CDD7884-9A32-4F52-9C70-C43ACB70DD3E}" destId="{49AF59D1-2534-4B0F-8660-43A86EACA923}" srcOrd="0" destOrd="0" presId="urn:microsoft.com/office/officeart/2009/layout/CirclePictureHierarchy"/>
    <dgm:cxn modelId="{760E4E1D-4198-42A7-A7BA-B74D57A1AF76}" type="presOf" srcId="{C16D90C1-CC09-49E2-8D5E-E4E25B6D2F8C}" destId="{EC896782-D13F-427C-A725-B8C6C03921AB}" srcOrd="0" destOrd="0" presId="urn:microsoft.com/office/officeart/2009/layout/CirclePictureHierarchy"/>
    <dgm:cxn modelId="{E4742520-9098-40CC-B00E-96CD1E1D7E32}" srcId="{41B4FD3E-9F77-4F4F-AF91-5D17648312D9}" destId="{19DA0C67-68B5-4F9E-A627-5A2408C5B27B}" srcOrd="0" destOrd="0" parTransId="{0CDD7884-9A32-4F52-9C70-C43ACB70DD3E}" sibTransId="{B7DB3A80-5CD4-46F8-B8B0-6373B7F0E0E1}"/>
    <dgm:cxn modelId="{58B8BC2A-F7AD-4FEA-AD2C-5A7CD1EEAD4D}" srcId="{06203F5A-B6BF-40A3-BC32-4279EEC6A93F}" destId="{B3D74C2E-C85C-4906-986C-8D2C2B8B07A0}" srcOrd="1" destOrd="0" parTransId="{71901718-C165-4649-A9DA-E35A7152326E}" sibTransId="{72F73F71-2C3C-4579-812A-4504ED3D0B5B}"/>
    <dgm:cxn modelId="{BA78BE2B-F0E8-4FDC-9F49-61BE85CC01BF}" srcId="{4904A9E1-65F1-457E-B576-0D6742B38EF0}" destId="{06203F5A-B6BF-40A3-BC32-4279EEC6A93F}" srcOrd="0" destOrd="0" parTransId="{48C14DC2-891C-4E0E-9798-7A36AD1A7921}" sibTransId="{51AD297C-91FC-45DD-A81D-80E1A2037B29}"/>
    <dgm:cxn modelId="{01045B30-FAB5-41A2-8106-3FD7AE0E5265}" srcId="{4904A9E1-65F1-457E-B576-0D6742B38EF0}" destId="{41B4FD3E-9F77-4F4F-AF91-5D17648312D9}" srcOrd="1" destOrd="0" parTransId="{13DE4D19-6465-4535-9035-D0261BB98CEB}" sibTransId="{767B130C-41E7-4F96-889A-7A0C4677E89B}"/>
    <dgm:cxn modelId="{13BF5C3A-CFF1-4D6D-AC8D-D89D7D42D295}" type="presOf" srcId="{11BF3287-45E0-4EF2-B2DE-A59A2786CA88}" destId="{8B91FAB7-D9A7-412D-AF30-722BB0E00170}" srcOrd="0" destOrd="0" presId="urn:microsoft.com/office/officeart/2009/layout/CirclePictureHierarchy"/>
    <dgm:cxn modelId="{9DE35E43-5A84-4A9C-BBCE-46A6A87BDF0E}" type="presOf" srcId="{48C14DC2-891C-4E0E-9798-7A36AD1A7921}" destId="{E94C6E70-C724-4956-B01A-6461D8340C6C}" srcOrd="0" destOrd="0" presId="urn:microsoft.com/office/officeart/2009/layout/CirclePictureHierarchy"/>
    <dgm:cxn modelId="{D6653B74-4C4E-453E-94DB-B76BA4D82D6D}" type="presOf" srcId="{71901718-C165-4649-A9DA-E35A7152326E}" destId="{BC3DB0AA-7A4D-4E19-9B32-17E4283ED775}" srcOrd="0" destOrd="0" presId="urn:microsoft.com/office/officeart/2009/layout/CirclePictureHierarchy"/>
    <dgm:cxn modelId="{E405CB56-73C3-4A1A-9985-C60E5AF0CE7E}" type="presOf" srcId="{5E9622D5-F11E-47A8-B282-73E39A945606}" destId="{91BFE995-E6F4-435A-B621-E4B784FA7E26}" srcOrd="0" destOrd="0" presId="urn:microsoft.com/office/officeart/2009/layout/CirclePictureHierarchy"/>
    <dgm:cxn modelId="{FCA6058D-C3B1-4EE4-AA79-DE9D82EDE640}" srcId="{06203F5A-B6BF-40A3-BC32-4279EEC6A93F}" destId="{5E9622D5-F11E-47A8-B282-73E39A945606}" srcOrd="0" destOrd="0" parTransId="{C16D90C1-CC09-49E2-8D5E-E4E25B6D2F8C}" sibTransId="{970D9AF8-F122-4DD0-8FE2-4C919E5756AC}"/>
    <dgm:cxn modelId="{01240095-7EFB-42BD-94C7-4517BDBFCC48}" type="presOf" srcId="{41B4FD3E-9F77-4F4F-AF91-5D17648312D9}" destId="{E1501DE4-2D17-4E40-BAB2-B0955A6343DD}" srcOrd="0" destOrd="0" presId="urn:microsoft.com/office/officeart/2009/layout/CirclePictureHierarchy"/>
    <dgm:cxn modelId="{6B43F7B0-0868-4583-A2E0-463F37FDFDF9}" type="presOf" srcId="{19DA0C67-68B5-4F9E-A627-5A2408C5B27B}" destId="{A2E42220-38B9-4CC1-AB66-260474FD80AA}" srcOrd="0" destOrd="0" presId="urn:microsoft.com/office/officeart/2009/layout/CirclePictureHierarchy"/>
    <dgm:cxn modelId="{D933B6C5-BE18-40A7-8075-44916B5A1078}" type="presOf" srcId="{13DE4D19-6465-4535-9035-D0261BB98CEB}" destId="{7371F808-8D91-4B4A-94E1-5DEE1EE76CB9}" srcOrd="0" destOrd="0" presId="urn:microsoft.com/office/officeart/2009/layout/CirclePictureHierarchy"/>
    <dgm:cxn modelId="{23063BF9-3711-479F-ACBA-D102AB9C0FFB}" type="presOf" srcId="{B3D74C2E-C85C-4906-986C-8D2C2B8B07A0}" destId="{E274095C-81DD-4B29-8411-456D1A715011}" srcOrd="0" destOrd="0" presId="urn:microsoft.com/office/officeart/2009/layout/CirclePictureHierarchy"/>
    <dgm:cxn modelId="{402CBC6D-7542-48CE-98BB-1307AE54605E}" type="presParOf" srcId="{8B91FAB7-D9A7-412D-AF30-722BB0E00170}" destId="{80AAABAD-2F22-4409-894E-378F42BB5ABD}" srcOrd="0" destOrd="0" presId="urn:microsoft.com/office/officeart/2009/layout/CirclePictureHierarchy"/>
    <dgm:cxn modelId="{871F60C3-AC32-4000-9BD5-EE3D687D96A6}" type="presParOf" srcId="{80AAABAD-2F22-4409-894E-378F42BB5ABD}" destId="{12E8110C-C521-4926-90C4-D646EE7B4B1B}" srcOrd="0" destOrd="0" presId="urn:microsoft.com/office/officeart/2009/layout/CirclePictureHierarchy"/>
    <dgm:cxn modelId="{F261A902-E927-469C-8297-E86E7EC761F0}" type="presParOf" srcId="{12E8110C-C521-4926-90C4-D646EE7B4B1B}" destId="{492350E6-70C0-4CB1-9281-55144F9FD320}" srcOrd="0" destOrd="0" presId="urn:microsoft.com/office/officeart/2009/layout/CirclePictureHierarchy"/>
    <dgm:cxn modelId="{29B562A9-8786-4C0F-BCCF-E7411B116C2E}" type="presParOf" srcId="{12E8110C-C521-4926-90C4-D646EE7B4B1B}" destId="{4F9915F5-B34D-41A4-9C4A-72AC5D68A4FB}" srcOrd="1" destOrd="0" presId="urn:microsoft.com/office/officeart/2009/layout/CirclePictureHierarchy"/>
    <dgm:cxn modelId="{894F31CB-AC1D-476A-A8A8-8D3A76914865}" type="presParOf" srcId="{80AAABAD-2F22-4409-894E-378F42BB5ABD}" destId="{6F037663-968E-4E1A-B032-99C7BA026560}" srcOrd="1" destOrd="0" presId="urn:microsoft.com/office/officeart/2009/layout/CirclePictureHierarchy"/>
    <dgm:cxn modelId="{E54BF50F-99DD-4EC6-8870-02EA87D5DEAF}" type="presParOf" srcId="{6F037663-968E-4E1A-B032-99C7BA026560}" destId="{E94C6E70-C724-4956-B01A-6461D8340C6C}" srcOrd="0" destOrd="0" presId="urn:microsoft.com/office/officeart/2009/layout/CirclePictureHierarchy"/>
    <dgm:cxn modelId="{0FC0C61B-2A8B-4D53-BDC7-8CBE2B7BFC52}" type="presParOf" srcId="{6F037663-968E-4E1A-B032-99C7BA026560}" destId="{7445D29A-E199-4D2F-811C-0777E8B6F002}" srcOrd="1" destOrd="0" presId="urn:microsoft.com/office/officeart/2009/layout/CirclePictureHierarchy"/>
    <dgm:cxn modelId="{9A6900B3-C878-48E5-B1BB-FA1024E0EA82}" type="presParOf" srcId="{7445D29A-E199-4D2F-811C-0777E8B6F002}" destId="{F11AAE36-9674-460E-A7AD-571C0C608FBE}" srcOrd="0" destOrd="0" presId="urn:microsoft.com/office/officeart/2009/layout/CirclePictureHierarchy"/>
    <dgm:cxn modelId="{D6088B9B-9AA3-4B59-AB20-9CEC8419A4FD}" type="presParOf" srcId="{F11AAE36-9674-460E-A7AD-571C0C608FBE}" destId="{916C65F1-AADE-40CE-BC1C-483F860B3CE9}" srcOrd="0" destOrd="0" presId="urn:microsoft.com/office/officeart/2009/layout/CirclePictureHierarchy"/>
    <dgm:cxn modelId="{5747B0BE-A492-4732-BFE2-CC432422F3D0}" type="presParOf" srcId="{F11AAE36-9674-460E-A7AD-571C0C608FBE}" destId="{B7661114-FFAD-4DE6-8FE2-B8428116652A}" srcOrd="1" destOrd="0" presId="urn:microsoft.com/office/officeart/2009/layout/CirclePictureHierarchy"/>
    <dgm:cxn modelId="{4C536352-22F6-4BCA-9646-170748BB58C9}" type="presParOf" srcId="{7445D29A-E199-4D2F-811C-0777E8B6F002}" destId="{00F5D1F5-698F-44A9-A6BB-99649AE628B8}" srcOrd="1" destOrd="0" presId="urn:microsoft.com/office/officeart/2009/layout/CirclePictureHierarchy"/>
    <dgm:cxn modelId="{C56582F8-0080-44C8-B03F-E3ACFB9CA6A0}" type="presParOf" srcId="{00F5D1F5-698F-44A9-A6BB-99649AE628B8}" destId="{EC896782-D13F-427C-A725-B8C6C03921AB}" srcOrd="0" destOrd="0" presId="urn:microsoft.com/office/officeart/2009/layout/CirclePictureHierarchy"/>
    <dgm:cxn modelId="{7588A989-84D1-4B1F-89B6-B912537713B9}" type="presParOf" srcId="{00F5D1F5-698F-44A9-A6BB-99649AE628B8}" destId="{021D0047-51DF-40B2-BB93-F91214CCCD33}" srcOrd="1" destOrd="0" presId="urn:microsoft.com/office/officeart/2009/layout/CirclePictureHierarchy"/>
    <dgm:cxn modelId="{D1E2E6A5-4EB4-42C7-983F-BFE1E02D98FB}" type="presParOf" srcId="{021D0047-51DF-40B2-BB93-F91214CCCD33}" destId="{AD919318-5294-43BD-ACC3-F83DC2058AA7}" srcOrd="0" destOrd="0" presId="urn:microsoft.com/office/officeart/2009/layout/CirclePictureHierarchy"/>
    <dgm:cxn modelId="{6174B4F7-C55A-4949-A3DA-79BEF5D57D11}" type="presParOf" srcId="{AD919318-5294-43BD-ACC3-F83DC2058AA7}" destId="{6B184CBC-1AA8-4B92-B9DF-0523912D21FC}" srcOrd="0" destOrd="0" presId="urn:microsoft.com/office/officeart/2009/layout/CirclePictureHierarchy"/>
    <dgm:cxn modelId="{DCDAB466-5A03-48B5-A085-8294E496F6E9}" type="presParOf" srcId="{AD919318-5294-43BD-ACC3-F83DC2058AA7}" destId="{91BFE995-E6F4-435A-B621-E4B784FA7E26}" srcOrd="1" destOrd="0" presId="urn:microsoft.com/office/officeart/2009/layout/CirclePictureHierarchy"/>
    <dgm:cxn modelId="{6327A11B-CCE6-4DFB-8C7D-D074E65B1E57}" type="presParOf" srcId="{021D0047-51DF-40B2-BB93-F91214CCCD33}" destId="{0649E9FA-5D6D-425E-84D8-CF5704CA2782}" srcOrd="1" destOrd="0" presId="urn:microsoft.com/office/officeart/2009/layout/CirclePictureHierarchy"/>
    <dgm:cxn modelId="{EC541226-6F6F-4A81-9FEE-730A0CB61A4C}" type="presParOf" srcId="{00F5D1F5-698F-44A9-A6BB-99649AE628B8}" destId="{BC3DB0AA-7A4D-4E19-9B32-17E4283ED775}" srcOrd="2" destOrd="0" presId="urn:microsoft.com/office/officeart/2009/layout/CirclePictureHierarchy"/>
    <dgm:cxn modelId="{ED35C546-D405-4A60-AFB5-2D0ABB0A488E}" type="presParOf" srcId="{00F5D1F5-698F-44A9-A6BB-99649AE628B8}" destId="{63C03008-414B-493E-AF1E-9EAA65F2A4A2}" srcOrd="3" destOrd="0" presId="urn:microsoft.com/office/officeart/2009/layout/CirclePictureHierarchy"/>
    <dgm:cxn modelId="{FBAAC99D-1F22-440D-A4DB-4F9D7810DFF2}" type="presParOf" srcId="{63C03008-414B-493E-AF1E-9EAA65F2A4A2}" destId="{CCAC99BD-D541-4BDD-9C5E-21D48D2A4D4F}" srcOrd="0" destOrd="0" presId="urn:microsoft.com/office/officeart/2009/layout/CirclePictureHierarchy"/>
    <dgm:cxn modelId="{B9004056-750A-4353-AFB6-5FE9A9C2CD59}" type="presParOf" srcId="{CCAC99BD-D541-4BDD-9C5E-21D48D2A4D4F}" destId="{FBEDCF70-E609-4774-A181-BACDE8521B0F}" srcOrd="0" destOrd="0" presId="urn:microsoft.com/office/officeart/2009/layout/CirclePictureHierarchy"/>
    <dgm:cxn modelId="{5F702B0D-CA70-47C3-8FB3-5F6F8886C4ED}" type="presParOf" srcId="{CCAC99BD-D541-4BDD-9C5E-21D48D2A4D4F}" destId="{E274095C-81DD-4B29-8411-456D1A715011}" srcOrd="1" destOrd="0" presId="urn:microsoft.com/office/officeart/2009/layout/CirclePictureHierarchy"/>
    <dgm:cxn modelId="{A0C5A23D-4D62-4026-AD6A-6238B307DF59}" type="presParOf" srcId="{63C03008-414B-493E-AF1E-9EAA65F2A4A2}" destId="{1BA5C3CD-FA50-4546-8848-0DE424A85579}" srcOrd="1" destOrd="0" presId="urn:microsoft.com/office/officeart/2009/layout/CirclePictureHierarchy"/>
    <dgm:cxn modelId="{CA57F4A9-FBCC-4FE1-846B-AA2C74D36B05}" type="presParOf" srcId="{6F037663-968E-4E1A-B032-99C7BA026560}" destId="{7371F808-8D91-4B4A-94E1-5DEE1EE76CB9}" srcOrd="2" destOrd="0" presId="urn:microsoft.com/office/officeart/2009/layout/CirclePictureHierarchy"/>
    <dgm:cxn modelId="{9313D5EF-DD9F-455D-86F8-CA9CDD49127E}" type="presParOf" srcId="{6F037663-968E-4E1A-B032-99C7BA026560}" destId="{63C1B8C9-7123-41C9-B159-148EA29CDF59}" srcOrd="3" destOrd="0" presId="urn:microsoft.com/office/officeart/2009/layout/CirclePictureHierarchy"/>
    <dgm:cxn modelId="{2D7A4727-D6DC-43E7-9A31-D14981325EA7}" type="presParOf" srcId="{63C1B8C9-7123-41C9-B159-148EA29CDF59}" destId="{7B89E988-A1E5-4792-8F7A-018872D6B539}" srcOrd="0" destOrd="0" presId="urn:microsoft.com/office/officeart/2009/layout/CirclePictureHierarchy"/>
    <dgm:cxn modelId="{CBFAC481-AE69-448F-9175-996EB6498A3D}" type="presParOf" srcId="{7B89E988-A1E5-4792-8F7A-018872D6B539}" destId="{78BE3C19-79DB-4CBF-9705-81665081F9EE}" srcOrd="0" destOrd="0" presId="urn:microsoft.com/office/officeart/2009/layout/CirclePictureHierarchy"/>
    <dgm:cxn modelId="{4CB25D72-E572-497E-A803-2746DC2B357C}" type="presParOf" srcId="{7B89E988-A1E5-4792-8F7A-018872D6B539}" destId="{E1501DE4-2D17-4E40-BAB2-B0955A6343DD}" srcOrd="1" destOrd="0" presId="urn:microsoft.com/office/officeart/2009/layout/CirclePictureHierarchy"/>
    <dgm:cxn modelId="{E2264F4A-E67A-4707-9DA5-8BEB184204A0}" type="presParOf" srcId="{63C1B8C9-7123-41C9-B159-148EA29CDF59}" destId="{9EB9DD64-CBBF-436E-8281-8FEDBB56C2E0}" srcOrd="1" destOrd="0" presId="urn:microsoft.com/office/officeart/2009/layout/CirclePictureHierarchy"/>
    <dgm:cxn modelId="{6A667562-3ACE-4C27-B5E6-6790AFEB40A8}" type="presParOf" srcId="{9EB9DD64-CBBF-436E-8281-8FEDBB56C2E0}" destId="{49AF59D1-2534-4B0F-8660-43A86EACA923}" srcOrd="0" destOrd="0" presId="urn:microsoft.com/office/officeart/2009/layout/CirclePictureHierarchy"/>
    <dgm:cxn modelId="{88C67812-7F84-4B64-B235-B1CA24E8C368}" type="presParOf" srcId="{9EB9DD64-CBBF-436E-8281-8FEDBB56C2E0}" destId="{A006E907-9CB1-4D01-8AA8-ECD5C3F16033}" srcOrd="1" destOrd="0" presId="urn:microsoft.com/office/officeart/2009/layout/CirclePictureHierarchy"/>
    <dgm:cxn modelId="{082E1121-745D-4528-A49D-0E92620C8075}" type="presParOf" srcId="{A006E907-9CB1-4D01-8AA8-ECD5C3F16033}" destId="{5774FB6D-5B3B-4354-A70B-A0EF967943E8}" srcOrd="0" destOrd="0" presId="urn:microsoft.com/office/officeart/2009/layout/CirclePictureHierarchy"/>
    <dgm:cxn modelId="{AAD132FC-713C-4C91-B929-A3E3ADDD80DE}" type="presParOf" srcId="{5774FB6D-5B3B-4354-A70B-A0EF967943E8}" destId="{364CDBF7-2077-4E05-9308-CA399109D227}" srcOrd="0" destOrd="0" presId="urn:microsoft.com/office/officeart/2009/layout/CirclePictureHierarchy"/>
    <dgm:cxn modelId="{B8BC97A2-6660-40E0-98CE-234948FD9EB9}" type="presParOf" srcId="{5774FB6D-5B3B-4354-A70B-A0EF967943E8}" destId="{A2E42220-38B9-4CC1-AB66-260474FD80AA}" srcOrd="1" destOrd="0" presId="urn:microsoft.com/office/officeart/2009/layout/CirclePictureHierarchy"/>
    <dgm:cxn modelId="{432F9138-46D7-4BC7-8892-B188D15993DA}" type="presParOf" srcId="{A006E907-9CB1-4D01-8AA8-ECD5C3F16033}" destId="{D18A2ECA-B64F-4CA3-A98D-12F8397BC5AC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3BFFDF-524D-4C01-A06E-622754BA4293}" type="doc">
      <dgm:prSet loTypeId="urn:microsoft.com/office/officeart/2008/layout/AlternatingPictureBlocks" loCatId="picture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AF324E4-083F-47A4-9238-0A6353743503}">
      <dgm:prSet phldrT="[Текст]" custT="1"/>
      <dgm:spPr/>
      <dgm:t>
        <a:bodyPr/>
        <a:lstStyle/>
        <a:p>
          <a:pPr algn="l"/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Mirxondning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nabirasi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b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(1475-1535).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Alisher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Navoiyning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shogirdi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tarixga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oid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10ga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qoldirgan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. “Habib us-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siyar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Xurosonning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XV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oxiri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XVI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choragi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ma’lumot</a:t>
          </a:r>
          <a:r>
            <a:rPr lang="en-US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beradi</a:t>
          </a:r>
          <a:endParaRPr lang="ru-RU" sz="140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62E199-556B-40E3-82B6-3369B8BADD91}" type="parTrans" cxnId="{872FB42F-4E01-427C-B418-228A9EF54205}">
      <dgm:prSet/>
      <dgm:spPr/>
      <dgm:t>
        <a:bodyPr/>
        <a:lstStyle/>
        <a:p>
          <a:endParaRPr lang="ru-RU"/>
        </a:p>
      </dgm:t>
    </dgm:pt>
    <dgm:pt modelId="{25320EC0-BC5E-4EF6-B911-50800B1E17A7}" type="sibTrans" cxnId="{872FB42F-4E01-427C-B418-228A9EF54205}">
      <dgm:prSet/>
      <dgm:spPr/>
      <dgm:t>
        <a:bodyPr/>
        <a:lstStyle/>
        <a:p>
          <a:endParaRPr lang="ru-RU"/>
        </a:p>
      </dgm:t>
    </dgm:pt>
    <dgm:pt modelId="{525CCCCB-8A28-4249-89C8-B9D338DFFAC5}">
      <dgm:prSet phldrT="[Текст]" custT="1"/>
      <dgm:spPr/>
      <dgm:t>
        <a:bodyPr/>
        <a:lstStyle/>
        <a:p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Ravzat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us-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safo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” (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Jannat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bog‘i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tomonidan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tugatilgan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Ushbu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dunyoning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yaratilishidan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to 1523-yilgacha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mamlakatlarida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o‘tgan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ijtimoiy-siyosiy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voqealar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keng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bayon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etilgan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E0B20-58AF-4EB0-8E46-68F465A04DC0}" type="sibTrans" cxnId="{3C0CA53A-694A-4C7D-8A4C-BABDBE3D3DB2}">
      <dgm:prSet/>
      <dgm:spPr/>
      <dgm:t>
        <a:bodyPr/>
        <a:lstStyle/>
        <a:p>
          <a:endParaRPr lang="ru-RU"/>
        </a:p>
      </dgm:t>
    </dgm:pt>
    <dgm:pt modelId="{D1E1835E-93EC-4433-BFCD-BD30FBDB54CF}" type="parTrans" cxnId="{3C0CA53A-694A-4C7D-8A4C-BABDBE3D3DB2}">
      <dgm:prSet/>
      <dgm:spPr/>
      <dgm:t>
        <a:bodyPr/>
        <a:lstStyle/>
        <a:p>
          <a:endParaRPr lang="ru-RU"/>
        </a:p>
      </dgm:t>
    </dgm:pt>
    <dgm:pt modelId="{27E874A4-9A3A-4CCE-9A4C-AF932AB9F17A}">
      <dgm:prSet phldrT="[Текст]" custT="1"/>
      <dgm:spPr/>
      <dgm:t>
        <a:bodyPr/>
        <a:lstStyle/>
        <a:p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Mirxond-asl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ismi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Muhammad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Xovandshoh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ibn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Mahmud (1438-1498) U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Balxda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tug‘ilgan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umrining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qismini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Hirotda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o‘tqazgan</a:t>
          </a: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02243C-CA1A-4456-9D4A-1836495D653D}" type="sibTrans" cxnId="{4761B543-A14D-435C-8720-0EDD62F9059F}">
      <dgm:prSet/>
      <dgm:spPr/>
      <dgm:t>
        <a:bodyPr/>
        <a:lstStyle/>
        <a:p>
          <a:endParaRPr lang="ru-RU"/>
        </a:p>
      </dgm:t>
    </dgm:pt>
    <dgm:pt modelId="{034C7CC1-E982-4DC1-A159-40C887DCF4C5}" type="parTrans" cxnId="{4761B543-A14D-435C-8720-0EDD62F9059F}">
      <dgm:prSet/>
      <dgm:spPr/>
      <dgm:t>
        <a:bodyPr/>
        <a:lstStyle/>
        <a:p>
          <a:endParaRPr lang="ru-RU"/>
        </a:p>
      </dgm:t>
    </dgm:pt>
    <dgm:pt modelId="{4981FC3B-287E-4232-A22D-134598687701}" type="pres">
      <dgm:prSet presAssocID="{523BFFDF-524D-4C01-A06E-622754BA4293}" presName="linearFlow" presStyleCnt="0">
        <dgm:presLayoutVars>
          <dgm:dir/>
          <dgm:resizeHandles val="exact"/>
        </dgm:presLayoutVars>
      </dgm:prSet>
      <dgm:spPr/>
    </dgm:pt>
    <dgm:pt modelId="{8E200F15-B8B8-422F-A9EB-F3C14FB9F7D3}" type="pres">
      <dgm:prSet presAssocID="{EAF324E4-083F-47A4-9238-0A6353743503}" presName="comp" presStyleCnt="0"/>
      <dgm:spPr/>
    </dgm:pt>
    <dgm:pt modelId="{C1205A28-C516-4F78-BCBE-A0F83C0C71AD}" type="pres">
      <dgm:prSet presAssocID="{EAF324E4-083F-47A4-9238-0A6353743503}" presName="rect2" presStyleLbl="node1" presStyleIdx="0" presStyleCnt="3">
        <dgm:presLayoutVars>
          <dgm:bulletEnabled val="1"/>
        </dgm:presLayoutVars>
      </dgm:prSet>
      <dgm:spPr/>
    </dgm:pt>
    <dgm:pt modelId="{F8522BF6-1074-45E5-BE78-2D2EE70E69F2}" type="pres">
      <dgm:prSet presAssocID="{EAF324E4-083F-47A4-9238-0A6353743503}" presName="rect1" presStyleLbl="lnNode1" presStyleIdx="0" presStyleCnt="3" custScaleX="97328" custScaleY="86596" custLinFactNeighborX="-7059" custLinFactNeighborY="-79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50799C4-E25F-4CC5-837F-DE4BBAFC564F}" type="pres">
      <dgm:prSet presAssocID="{25320EC0-BC5E-4EF6-B911-50800B1E17A7}" presName="sibTrans" presStyleCnt="0"/>
      <dgm:spPr/>
    </dgm:pt>
    <dgm:pt modelId="{6F5F73B7-8EB8-41D2-8B90-286440176B0C}" type="pres">
      <dgm:prSet presAssocID="{525CCCCB-8A28-4249-89C8-B9D338DFFAC5}" presName="comp" presStyleCnt="0"/>
      <dgm:spPr/>
    </dgm:pt>
    <dgm:pt modelId="{06A398A9-F429-4698-90CC-8C18BD575E82}" type="pres">
      <dgm:prSet presAssocID="{525CCCCB-8A28-4249-89C8-B9D338DFFAC5}" presName="rect2" presStyleLbl="node1" presStyleIdx="1" presStyleCnt="3">
        <dgm:presLayoutVars>
          <dgm:bulletEnabled val="1"/>
        </dgm:presLayoutVars>
      </dgm:prSet>
      <dgm:spPr/>
    </dgm:pt>
    <dgm:pt modelId="{47C1E1DC-932F-4B1E-8998-44922DAEC93A}" type="pres">
      <dgm:prSet presAssocID="{525CCCCB-8A28-4249-89C8-B9D338DFFAC5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70B403E-CABE-432E-BAAB-CCD00762DB36}" type="pres">
      <dgm:prSet presAssocID="{BF6E0B20-58AF-4EB0-8E46-68F465A04DC0}" presName="sibTrans" presStyleCnt="0"/>
      <dgm:spPr/>
    </dgm:pt>
    <dgm:pt modelId="{4A4ABBCC-1DBC-4B7D-ADA2-647AAC9EC3E6}" type="pres">
      <dgm:prSet presAssocID="{27E874A4-9A3A-4CCE-9A4C-AF932AB9F17A}" presName="comp" presStyleCnt="0"/>
      <dgm:spPr/>
    </dgm:pt>
    <dgm:pt modelId="{7E83DF0F-2B2A-4E5B-AD06-09C137CE9837}" type="pres">
      <dgm:prSet presAssocID="{27E874A4-9A3A-4CCE-9A4C-AF932AB9F17A}" presName="rect2" presStyleLbl="node1" presStyleIdx="2" presStyleCnt="3">
        <dgm:presLayoutVars>
          <dgm:bulletEnabled val="1"/>
        </dgm:presLayoutVars>
      </dgm:prSet>
      <dgm:spPr/>
    </dgm:pt>
    <dgm:pt modelId="{77431376-0A6B-4610-90B1-9EA74BEE45FA}" type="pres">
      <dgm:prSet presAssocID="{27E874A4-9A3A-4CCE-9A4C-AF932AB9F17A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F319213-4477-4AAC-971E-C680FA03AE36}" type="presOf" srcId="{523BFFDF-524D-4C01-A06E-622754BA4293}" destId="{4981FC3B-287E-4232-A22D-134598687701}" srcOrd="0" destOrd="0" presId="urn:microsoft.com/office/officeart/2008/layout/AlternatingPictureBlocks"/>
    <dgm:cxn modelId="{872FB42F-4E01-427C-B418-228A9EF54205}" srcId="{523BFFDF-524D-4C01-A06E-622754BA4293}" destId="{EAF324E4-083F-47A4-9238-0A6353743503}" srcOrd="0" destOrd="0" parTransId="{0E62E199-556B-40E3-82B6-3369B8BADD91}" sibTransId="{25320EC0-BC5E-4EF6-B911-50800B1E17A7}"/>
    <dgm:cxn modelId="{3C0CA53A-694A-4C7D-8A4C-BABDBE3D3DB2}" srcId="{523BFFDF-524D-4C01-A06E-622754BA4293}" destId="{525CCCCB-8A28-4249-89C8-B9D338DFFAC5}" srcOrd="1" destOrd="0" parTransId="{D1E1835E-93EC-4433-BFCD-BD30FBDB54CF}" sibTransId="{BF6E0B20-58AF-4EB0-8E46-68F465A04DC0}"/>
    <dgm:cxn modelId="{4761B543-A14D-435C-8720-0EDD62F9059F}" srcId="{523BFFDF-524D-4C01-A06E-622754BA4293}" destId="{27E874A4-9A3A-4CCE-9A4C-AF932AB9F17A}" srcOrd="2" destOrd="0" parTransId="{034C7CC1-E982-4DC1-A159-40C887DCF4C5}" sibTransId="{CA02243C-CA1A-4456-9D4A-1836495D653D}"/>
    <dgm:cxn modelId="{9C8EBD6C-EFAF-4530-987B-50C7ECD49948}" type="presOf" srcId="{EAF324E4-083F-47A4-9238-0A6353743503}" destId="{C1205A28-C516-4F78-BCBE-A0F83C0C71AD}" srcOrd="0" destOrd="0" presId="urn:microsoft.com/office/officeart/2008/layout/AlternatingPictureBlocks"/>
    <dgm:cxn modelId="{21766B95-6D81-445B-ACA8-B89BA2421285}" type="presOf" srcId="{525CCCCB-8A28-4249-89C8-B9D338DFFAC5}" destId="{06A398A9-F429-4698-90CC-8C18BD575E82}" srcOrd="0" destOrd="0" presId="urn:microsoft.com/office/officeart/2008/layout/AlternatingPictureBlocks"/>
    <dgm:cxn modelId="{BD5253B0-0C4C-4890-8B77-299B5A8513C4}" type="presOf" srcId="{27E874A4-9A3A-4CCE-9A4C-AF932AB9F17A}" destId="{7E83DF0F-2B2A-4E5B-AD06-09C137CE9837}" srcOrd="0" destOrd="0" presId="urn:microsoft.com/office/officeart/2008/layout/AlternatingPictureBlocks"/>
    <dgm:cxn modelId="{DB65D16D-07C3-4927-9488-478823B6FEA9}" type="presParOf" srcId="{4981FC3B-287E-4232-A22D-134598687701}" destId="{8E200F15-B8B8-422F-A9EB-F3C14FB9F7D3}" srcOrd="0" destOrd="0" presId="urn:microsoft.com/office/officeart/2008/layout/AlternatingPictureBlocks"/>
    <dgm:cxn modelId="{53776C50-72EB-427D-AA71-D3C780C40B20}" type="presParOf" srcId="{8E200F15-B8B8-422F-A9EB-F3C14FB9F7D3}" destId="{C1205A28-C516-4F78-BCBE-A0F83C0C71AD}" srcOrd="0" destOrd="0" presId="urn:microsoft.com/office/officeart/2008/layout/AlternatingPictureBlocks"/>
    <dgm:cxn modelId="{4FB3726C-4164-432F-8CAB-8AE44CB9887A}" type="presParOf" srcId="{8E200F15-B8B8-422F-A9EB-F3C14FB9F7D3}" destId="{F8522BF6-1074-45E5-BE78-2D2EE70E69F2}" srcOrd="1" destOrd="0" presId="urn:microsoft.com/office/officeart/2008/layout/AlternatingPictureBlocks"/>
    <dgm:cxn modelId="{41055F4A-F299-40A1-9492-86A6A033A6DD}" type="presParOf" srcId="{4981FC3B-287E-4232-A22D-134598687701}" destId="{550799C4-E25F-4CC5-837F-DE4BBAFC564F}" srcOrd="1" destOrd="0" presId="urn:microsoft.com/office/officeart/2008/layout/AlternatingPictureBlocks"/>
    <dgm:cxn modelId="{AA44F2CD-3BDE-48ED-A5CD-FC023C2172B0}" type="presParOf" srcId="{4981FC3B-287E-4232-A22D-134598687701}" destId="{6F5F73B7-8EB8-41D2-8B90-286440176B0C}" srcOrd="2" destOrd="0" presId="urn:microsoft.com/office/officeart/2008/layout/AlternatingPictureBlocks"/>
    <dgm:cxn modelId="{FD6A70B9-2C09-4BE7-A226-908AA5DE4983}" type="presParOf" srcId="{6F5F73B7-8EB8-41D2-8B90-286440176B0C}" destId="{06A398A9-F429-4698-90CC-8C18BD575E82}" srcOrd="0" destOrd="0" presId="urn:microsoft.com/office/officeart/2008/layout/AlternatingPictureBlocks"/>
    <dgm:cxn modelId="{532367A9-5018-4243-A935-9B9CD3CD3028}" type="presParOf" srcId="{6F5F73B7-8EB8-41D2-8B90-286440176B0C}" destId="{47C1E1DC-932F-4B1E-8998-44922DAEC93A}" srcOrd="1" destOrd="0" presId="urn:microsoft.com/office/officeart/2008/layout/AlternatingPictureBlocks"/>
    <dgm:cxn modelId="{12F38C82-16A2-49E9-A6C5-84363ADB19F0}" type="presParOf" srcId="{4981FC3B-287E-4232-A22D-134598687701}" destId="{970B403E-CABE-432E-BAAB-CCD00762DB36}" srcOrd="3" destOrd="0" presId="urn:microsoft.com/office/officeart/2008/layout/AlternatingPictureBlocks"/>
    <dgm:cxn modelId="{BC9D3C51-083E-4B46-B16C-3F1363A38850}" type="presParOf" srcId="{4981FC3B-287E-4232-A22D-134598687701}" destId="{4A4ABBCC-1DBC-4B7D-ADA2-647AAC9EC3E6}" srcOrd="4" destOrd="0" presId="urn:microsoft.com/office/officeart/2008/layout/AlternatingPictureBlocks"/>
    <dgm:cxn modelId="{E4B299E7-8A71-4190-A5D2-E275DAAF782A}" type="presParOf" srcId="{4A4ABBCC-1DBC-4B7D-ADA2-647AAC9EC3E6}" destId="{7E83DF0F-2B2A-4E5B-AD06-09C137CE9837}" srcOrd="0" destOrd="0" presId="urn:microsoft.com/office/officeart/2008/layout/AlternatingPictureBlocks"/>
    <dgm:cxn modelId="{BF247C8D-3217-4267-9173-C46D8E9B38B8}" type="presParOf" srcId="{4A4ABBCC-1DBC-4B7D-ADA2-647AAC9EC3E6}" destId="{77431376-0A6B-4610-90B1-9EA74BEE45FA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Alisher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Lison</a:t>
          </a:r>
          <a:r>
            <a: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ut-tayr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 custRadScaleRad="99749" custRadScaleInc="2874">
        <dgm:presLayoutVars>
          <dgm:bulletEnabled val="1"/>
        </dgm:presLayoutVars>
      </dgm:prSet>
      <dgm:spPr/>
    </dgm:pt>
  </dgm:ptLst>
  <dgm:cxnLst>
    <dgm:cxn modelId="{71A63004-59DF-4471-9D8B-9BD47CE88445}" type="presOf" srcId="{36F5E61F-4270-4E74-B6E3-3FB54A91BAB2}" destId="{984A2226-B667-42D9-AD45-52B8A5807D36}" srcOrd="0" destOrd="0" presId="urn:microsoft.com/office/officeart/2005/8/layout/radial1"/>
    <dgm:cxn modelId="{32015F0D-CD48-4DF6-9E9F-D21303FB40C2}" type="presOf" srcId="{DF5C0216-928E-44E4-9D1D-002781AE19A5}" destId="{4E9A3E10-7F52-4B59-86B9-984332E61309}" srcOrd="0" destOrd="0" presId="urn:microsoft.com/office/officeart/2005/8/layout/radial1"/>
    <dgm:cxn modelId="{A0039729-CF2C-494C-B713-53FCE38863F4}" type="presOf" srcId="{9BBF2D7D-A668-44CB-8A74-4B172FEEDBC8}" destId="{31EE1D6E-2B4B-4EB3-B851-BCF25D2A2691}" srcOrd="1" destOrd="0" presId="urn:microsoft.com/office/officeart/2005/8/layout/radial1"/>
    <dgm:cxn modelId="{1EA0773C-5698-4DEC-A3F0-4AF1919889C5}" type="presOf" srcId="{254E8146-FC39-4B7A-8B5A-7509D95E24DC}" destId="{4A31FA93-6566-4840-9B18-4638360D26AE}" srcOrd="0" destOrd="0" presId="urn:microsoft.com/office/officeart/2005/8/layout/radial1"/>
    <dgm:cxn modelId="{4DB7653D-636D-495F-8F27-6B58FDA8EEBC}" type="presOf" srcId="{AADDFC17-AAF6-4AAE-AAB0-B8FCAE306D14}" destId="{FAED578E-04CB-4B65-9897-4B38843D63DA}" srcOrd="0" destOrd="0" presId="urn:microsoft.com/office/officeart/2005/8/layout/radial1"/>
    <dgm:cxn modelId="{27F1AA5E-789A-44BD-AF88-9E35A8E972CF}" type="presOf" srcId="{65B25EAB-AD7C-4A1D-8CC4-5E7F525384CB}" destId="{82AB77BD-8AC6-4F63-8070-6A26B25AA350}" srcOrd="0" destOrd="0" presId="urn:microsoft.com/office/officeart/2005/8/layout/radial1"/>
    <dgm:cxn modelId="{C7A7514E-FEA2-40D0-9A18-B05610B37CC9}" type="presOf" srcId="{65B25EAB-AD7C-4A1D-8CC4-5E7F525384CB}" destId="{C32465EB-A32C-46DA-BCDE-B9671B173A1A}" srcOrd="1" destOrd="0" presId="urn:microsoft.com/office/officeart/2005/8/layout/radial1"/>
    <dgm:cxn modelId="{69C1FA89-0817-4E6E-98DB-930653FB1CD2}" type="presOf" srcId="{929A6203-CD89-401B-AC81-162BBFFA421C}" destId="{DB75D26E-7269-4F36-967F-4A1519E8DDD8}" srcOrd="0" destOrd="0" presId="urn:microsoft.com/office/officeart/2005/8/layout/radial1"/>
    <dgm:cxn modelId="{D0B5319E-A859-490D-889F-B7D320FAD15A}" type="presOf" srcId="{36F5E61F-4270-4E74-B6E3-3FB54A91BAB2}" destId="{1C6BF52E-6183-4F0B-887C-A9A9B64C5595}" srcOrd="1" destOrd="0" presId="urn:microsoft.com/office/officeart/2005/8/layout/radial1"/>
    <dgm:cxn modelId="{851345A0-C1E5-4EA3-905A-492F364E9536}" type="presOf" srcId="{47A10D2A-D5C0-4AD5-9B4A-25A048ECCD96}" destId="{6D9988B7-6598-4468-826D-3FF0516B7FA9}" srcOrd="0" destOrd="0" presId="urn:microsoft.com/office/officeart/2005/8/layout/radial1"/>
    <dgm:cxn modelId="{4DAFCFAB-45D1-48D3-98C7-92CA9A66DC32}" type="presOf" srcId="{99243240-0D22-4133-8D51-1614565974D8}" destId="{26B3C5A0-D9FB-4983-96DA-95AEDD698923}" srcOrd="0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B3E6B5C9-7943-4317-842E-51E8348AEACF}" type="presOf" srcId="{A73437EA-CE70-48F0-9DAE-8F5E7C53F553}" destId="{A82B6186-168B-4740-AD7C-DA124DCCC31C}" srcOrd="0" destOrd="0" presId="urn:microsoft.com/office/officeart/2005/8/layout/radial1"/>
    <dgm:cxn modelId="{3199B8D3-827B-4317-8EF3-50146E0F43EC}" type="presOf" srcId="{AADDFC17-AAF6-4AAE-AAB0-B8FCAE306D14}" destId="{75189053-13CF-4812-ACFF-B1467DE41BC1}" srcOrd="1" destOrd="0" presId="urn:microsoft.com/office/officeart/2005/8/layout/radial1"/>
    <dgm:cxn modelId="{8B2C17E7-40C0-45E7-9D4E-6DDAB3438642}" type="presOf" srcId="{9BBF2D7D-A668-44CB-8A74-4B172FEEDBC8}" destId="{B72E264B-39FD-4764-A228-4E163E76D552}" srcOrd="0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7DA154A0-75B3-4827-BB3C-D566F322DAB6}" type="presParOf" srcId="{6D9988B7-6598-4468-826D-3FF0516B7FA9}" destId="{4E9A3E10-7F52-4B59-86B9-984332E61309}" srcOrd="0" destOrd="0" presId="urn:microsoft.com/office/officeart/2005/8/layout/radial1"/>
    <dgm:cxn modelId="{0BCCCD9A-5691-4A61-9621-6294A7D6EC88}" type="presParOf" srcId="{6D9988B7-6598-4468-826D-3FF0516B7FA9}" destId="{984A2226-B667-42D9-AD45-52B8A5807D36}" srcOrd="1" destOrd="0" presId="urn:microsoft.com/office/officeart/2005/8/layout/radial1"/>
    <dgm:cxn modelId="{94BF883F-3EBC-480D-81FE-7F83DD784CF7}" type="presParOf" srcId="{984A2226-B667-42D9-AD45-52B8A5807D36}" destId="{1C6BF52E-6183-4F0B-887C-A9A9B64C5595}" srcOrd="0" destOrd="0" presId="urn:microsoft.com/office/officeart/2005/8/layout/radial1"/>
    <dgm:cxn modelId="{A3CB84CE-65FC-4ABC-AE19-5549C6521D24}" type="presParOf" srcId="{6D9988B7-6598-4468-826D-3FF0516B7FA9}" destId="{4A31FA93-6566-4840-9B18-4638360D26AE}" srcOrd="2" destOrd="0" presId="urn:microsoft.com/office/officeart/2005/8/layout/radial1"/>
    <dgm:cxn modelId="{341AACFD-FF91-4F15-A7A3-03AAA72101AB}" type="presParOf" srcId="{6D9988B7-6598-4468-826D-3FF0516B7FA9}" destId="{B72E264B-39FD-4764-A228-4E163E76D552}" srcOrd="3" destOrd="0" presId="urn:microsoft.com/office/officeart/2005/8/layout/radial1"/>
    <dgm:cxn modelId="{FAD2C019-02AA-4CC1-8EBB-FDE858B6B42F}" type="presParOf" srcId="{B72E264B-39FD-4764-A228-4E163E76D552}" destId="{31EE1D6E-2B4B-4EB3-B851-BCF25D2A2691}" srcOrd="0" destOrd="0" presId="urn:microsoft.com/office/officeart/2005/8/layout/radial1"/>
    <dgm:cxn modelId="{282A6F5B-ECD5-4086-9118-FF3A1FCC4847}" type="presParOf" srcId="{6D9988B7-6598-4468-826D-3FF0516B7FA9}" destId="{26B3C5A0-D9FB-4983-96DA-95AEDD698923}" srcOrd="4" destOrd="0" presId="urn:microsoft.com/office/officeart/2005/8/layout/radial1"/>
    <dgm:cxn modelId="{DC302406-2C94-4102-A4F8-FBF624B487A2}" type="presParOf" srcId="{6D9988B7-6598-4468-826D-3FF0516B7FA9}" destId="{82AB77BD-8AC6-4F63-8070-6A26B25AA350}" srcOrd="5" destOrd="0" presId="urn:microsoft.com/office/officeart/2005/8/layout/radial1"/>
    <dgm:cxn modelId="{274F0473-52EA-438E-988B-679B38E2E2D8}" type="presParOf" srcId="{82AB77BD-8AC6-4F63-8070-6A26B25AA350}" destId="{C32465EB-A32C-46DA-BCDE-B9671B173A1A}" srcOrd="0" destOrd="0" presId="urn:microsoft.com/office/officeart/2005/8/layout/radial1"/>
    <dgm:cxn modelId="{F1F1BD9F-021A-4C55-B123-7B3358893EC2}" type="presParOf" srcId="{6D9988B7-6598-4468-826D-3FF0516B7FA9}" destId="{DB75D26E-7269-4F36-967F-4A1519E8DDD8}" srcOrd="6" destOrd="0" presId="urn:microsoft.com/office/officeart/2005/8/layout/radial1"/>
    <dgm:cxn modelId="{792A0B47-CBAC-4361-B0BD-B5C22630D2D0}" type="presParOf" srcId="{6D9988B7-6598-4468-826D-3FF0516B7FA9}" destId="{FAED578E-04CB-4B65-9897-4B38843D63DA}" srcOrd="7" destOrd="0" presId="urn:microsoft.com/office/officeart/2005/8/layout/radial1"/>
    <dgm:cxn modelId="{58925462-FC19-4961-886B-DB8E892DE704}" type="presParOf" srcId="{FAED578E-04CB-4B65-9897-4B38843D63DA}" destId="{75189053-13CF-4812-ACFF-B1467DE41BC1}" srcOrd="0" destOrd="0" presId="urn:microsoft.com/office/officeart/2005/8/layout/radial1"/>
    <dgm:cxn modelId="{8178AEE0-AF2D-427A-9B45-398DF4DB9418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Adabiyot vakillari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Jomiy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 custRadScaleRad="98298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>
        <dgm:presLayoutVars>
          <dgm:bulletEnabled val="1"/>
        </dgm:presLayoutVars>
      </dgm:prSet>
      <dgm:spPr/>
    </dgm:pt>
  </dgm:ptLst>
  <dgm:cxnLst>
    <dgm:cxn modelId="{8D76DB19-360D-4602-87B1-E368514C3E36}" type="presOf" srcId="{9BBF2D7D-A668-44CB-8A74-4B172FEEDBC8}" destId="{B72E264B-39FD-4764-A228-4E163E76D552}" srcOrd="0" destOrd="0" presId="urn:microsoft.com/office/officeart/2005/8/layout/radial1"/>
    <dgm:cxn modelId="{55F9C126-6DC6-44B2-9FB8-0DE32DBA14BE}" type="presOf" srcId="{65B25EAB-AD7C-4A1D-8CC4-5E7F525384CB}" destId="{C32465EB-A32C-46DA-BCDE-B9671B173A1A}" srcOrd="1" destOrd="0" presId="urn:microsoft.com/office/officeart/2005/8/layout/radial1"/>
    <dgm:cxn modelId="{FF59E35C-0CBA-45E2-AE7A-29C159F9BBA8}" type="presOf" srcId="{65B25EAB-AD7C-4A1D-8CC4-5E7F525384CB}" destId="{82AB77BD-8AC6-4F63-8070-6A26B25AA350}" srcOrd="0" destOrd="0" presId="urn:microsoft.com/office/officeart/2005/8/layout/radial1"/>
    <dgm:cxn modelId="{CB3F4664-E356-4B05-86DF-DD7C25AE31CF}" type="presOf" srcId="{99243240-0D22-4133-8D51-1614565974D8}" destId="{26B3C5A0-D9FB-4983-96DA-95AEDD698923}" srcOrd="0" destOrd="0" presId="urn:microsoft.com/office/officeart/2005/8/layout/radial1"/>
    <dgm:cxn modelId="{68473E4B-876E-4C40-8C1D-2A02E010EE5B}" type="presOf" srcId="{AADDFC17-AAF6-4AAE-AAB0-B8FCAE306D14}" destId="{FAED578E-04CB-4B65-9897-4B38843D63DA}" srcOrd="0" destOrd="0" presId="urn:microsoft.com/office/officeart/2005/8/layout/radial1"/>
    <dgm:cxn modelId="{AB404F4D-AD25-4959-B5B8-5127FA55A09B}" type="presOf" srcId="{A73437EA-CE70-48F0-9DAE-8F5E7C53F553}" destId="{A82B6186-168B-4740-AD7C-DA124DCCC31C}" srcOrd="0" destOrd="0" presId="urn:microsoft.com/office/officeart/2005/8/layout/radial1"/>
    <dgm:cxn modelId="{3A067152-646E-4DCD-8F87-D351ACA9F1DB}" type="presOf" srcId="{36F5E61F-4270-4E74-B6E3-3FB54A91BAB2}" destId="{984A2226-B667-42D9-AD45-52B8A5807D36}" srcOrd="0" destOrd="0" presId="urn:microsoft.com/office/officeart/2005/8/layout/radial1"/>
    <dgm:cxn modelId="{840DBC78-1DEB-4F94-A25D-2336BFD8C13F}" type="presOf" srcId="{254E8146-FC39-4B7A-8B5A-7509D95E24DC}" destId="{4A31FA93-6566-4840-9B18-4638360D26AE}" srcOrd="0" destOrd="0" presId="urn:microsoft.com/office/officeart/2005/8/layout/radial1"/>
    <dgm:cxn modelId="{1142E8A5-2705-41ED-B357-FFB780381F06}" type="presOf" srcId="{47A10D2A-D5C0-4AD5-9B4A-25A048ECCD96}" destId="{6D9988B7-6598-4468-826D-3FF0516B7FA9}" srcOrd="0" destOrd="0" presId="urn:microsoft.com/office/officeart/2005/8/layout/radial1"/>
    <dgm:cxn modelId="{C5E532B8-3729-4715-8638-3A1299BFF30C}" type="presOf" srcId="{9BBF2D7D-A668-44CB-8A74-4B172FEEDBC8}" destId="{31EE1D6E-2B4B-4EB3-B851-BCF25D2A2691}" srcOrd="1" destOrd="0" presId="urn:microsoft.com/office/officeart/2005/8/layout/radial1"/>
    <dgm:cxn modelId="{20CC8FC2-A093-44D9-8099-30ED4D35A097}" type="presOf" srcId="{36F5E61F-4270-4E74-B6E3-3FB54A91BAB2}" destId="{1C6BF52E-6183-4F0B-887C-A9A9B64C5595}" srcOrd="1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E7248FD6-8CE5-444D-B88D-7677A18784E6}" type="presOf" srcId="{929A6203-CD89-401B-AC81-162BBFFA421C}" destId="{DB75D26E-7269-4F36-967F-4A1519E8DDD8}" srcOrd="0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A3EC49F5-CA00-47E4-ADEF-AE175C2C1541}" type="presOf" srcId="{DF5C0216-928E-44E4-9D1D-002781AE19A5}" destId="{4E9A3E10-7F52-4B59-86B9-984332E61309}" srcOrd="0" destOrd="0" presId="urn:microsoft.com/office/officeart/2005/8/layout/radial1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39BB98F9-7F84-466E-A4F7-3C46998975FF}" type="presOf" srcId="{AADDFC17-AAF6-4AAE-AAB0-B8FCAE306D14}" destId="{75189053-13CF-4812-ACFF-B1467DE41BC1}" srcOrd="1" destOrd="0" presId="urn:microsoft.com/office/officeart/2005/8/layout/radial1"/>
    <dgm:cxn modelId="{ADCD983C-F52B-4D2A-9909-C2739175B72F}" type="presParOf" srcId="{6D9988B7-6598-4468-826D-3FF0516B7FA9}" destId="{4E9A3E10-7F52-4B59-86B9-984332E61309}" srcOrd="0" destOrd="0" presId="urn:microsoft.com/office/officeart/2005/8/layout/radial1"/>
    <dgm:cxn modelId="{E7871A61-3564-4EDF-BBCF-CC174B357FD0}" type="presParOf" srcId="{6D9988B7-6598-4468-826D-3FF0516B7FA9}" destId="{984A2226-B667-42D9-AD45-52B8A5807D36}" srcOrd="1" destOrd="0" presId="urn:microsoft.com/office/officeart/2005/8/layout/radial1"/>
    <dgm:cxn modelId="{CE79C45B-4D14-4180-991D-550A8AF99E1F}" type="presParOf" srcId="{984A2226-B667-42D9-AD45-52B8A5807D36}" destId="{1C6BF52E-6183-4F0B-887C-A9A9B64C5595}" srcOrd="0" destOrd="0" presId="urn:microsoft.com/office/officeart/2005/8/layout/radial1"/>
    <dgm:cxn modelId="{65AB3083-47C1-43F9-9D72-3FAAB8662360}" type="presParOf" srcId="{6D9988B7-6598-4468-826D-3FF0516B7FA9}" destId="{4A31FA93-6566-4840-9B18-4638360D26AE}" srcOrd="2" destOrd="0" presId="urn:microsoft.com/office/officeart/2005/8/layout/radial1"/>
    <dgm:cxn modelId="{EF3980DF-9781-426D-90ED-075B981CC193}" type="presParOf" srcId="{6D9988B7-6598-4468-826D-3FF0516B7FA9}" destId="{B72E264B-39FD-4764-A228-4E163E76D552}" srcOrd="3" destOrd="0" presId="urn:microsoft.com/office/officeart/2005/8/layout/radial1"/>
    <dgm:cxn modelId="{2D7E694B-486F-4BB7-B5A2-A7C059178645}" type="presParOf" srcId="{B72E264B-39FD-4764-A228-4E163E76D552}" destId="{31EE1D6E-2B4B-4EB3-B851-BCF25D2A2691}" srcOrd="0" destOrd="0" presId="urn:microsoft.com/office/officeart/2005/8/layout/radial1"/>
    <dgm:cxn modelId="{F62F0243-C15A-4EBC-AF7F-B397540D9097}" type="presParOf" srcId="{6D9988B7-6598-4468-826D-3FF0516B7FA9}" destId="{26B3C5A0-D9FB-4983-96DA-95AEDD698923}" srcOrd="4" destOrd="0" presId="urn:microsoft.com/office/officeart/2005/8/layout/radial1"/>
    <dgm:cxn modelId="{16503956-31D5-446D-BFD9-3E752AA9363D}" type="presParOf" srcId="{6D9988B7-6598-4468-826D-3FF0516B7FA9}" destId="{82AB77BD-8AC6-4F63-8070-6A26B25AA350}" srcOrd="5" destOrd="0" presId="urn:microsoft.com/office/officeart/2005/8/layout/radial1"/>
    <dgm:cxn modelId="{4E076027-3FE7-4D99-A52D-8469E0957FE6}" type="presParOf" srcId="{82AB77BD-8AC6-4F63-8070-6A26B25AA350}" destId="{C32465EB-A32C-46DA-BCDE-B9671B173A1A}" srcOrd="0" destOrd="0" presId="urn:microsoft.com/office/officeart/2005/8/layout/radial1"/>
    <dgm:cxn modelId="{6BBDD3C5-153F-403A-9A65-5DB02B680D87}" type="presParOf" srcId="{6D9988B7-6598-4468-826D-3FF0516B7FA9}" destId="{DB75D26E-7269-4F36-967F-4A1519E8DDD8}" srcOrd="6" destOrd="0" presId="urn:microsoft.com/office/officeart/2005/8/layout/radial1"/>
    <dgm:cxn modelId="{0605962E-6C41-4590-84FA-95139E2FD229}" type="presParOf" srcId="{6D9988B7-6598-4468-826D-3FF0516B7FA9}" destId="{FAED578E-04CB-4B65-9897-4B38843D63DA}" srcOrd="7" destOrd="0" presId="urn:microsoft.com/office/officeart/2005/8/layout/radial1"/>
    <dgm:cxn modelId="{715593CC-5C81-4533-B341-815CCAC8C461}" type="presParOf" srcId="{FAED578E-04CB-4B65-9897-4B38843D63DA}" destId="{75189053-13CF-4812-ACFF-B1467DE41BC1}" srcOrd="0" destOrd="0" presId="urn:microsoft.com/office/officeart/2005/8/layout/radial1"/>
    <dgm:cxn modelId="{2BB52780-E920-479C-A1F0-FDC3D507D789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A10D2A-D5C0-4AD5-9B4A-25A048ECCD96}" type="doc">
      <dgm:prSet loTypeId="urn:microsoft.com/office/officeart/2005/8/layout/radial1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F5C0216-928E-44E4-9D1D-002781AE19A5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Hamsa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3C0B8-4EBC-4953-BE27-5512F6283AC7}" type="parTrans" cxnId="{DAB588C8-0810-4142-BE40-E5DF0FFCA907}">
      <dgm:prSet/>
      <dgm:spPr/>
      <dgm:t>
        <a:bodyPr/>
        <a:lstStyle/>
        <a:p>
          <a:endParaRPr lang="ru-RU"/>
        </a:p>
      </dgm:t>
    </dgm:pt>
    <dgm:pt modelId="{63C42A0C-EE25-4FCB-BE93-DFF1062FEAFC}" type="sibTrans" cxnId="{DAB588C8-0810-4142-BE40-E5DF0FFCA907}">
      <dgm:prSet/>
      <dgm:spPr/>
      <dgm:t>
        <a:bodyPr/>
        <a:lstStyle/>
        <a:p>
          <a:endParaRPr lang="ru-RU"/>
        </a:p>
      </dgm:t>
    </dgm:pt>
    <dgm:pt modelId="{254E8146-FC39-4B7A-8B5A-7509D95E24DC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F5E61F-4270-4E74-B6E3-3FB54A91BAB2}" type="parTrans" cxnId="{66E5DBF0-FB4A-47E1-9B52-DDBE00E05BFC}">
      <dgm:prSet/>
      <dgm:spPr/>
      <dgm:t>
        <a:bodyPr/>
        <a:lstStyle/>
        <a:p>
          <a:endParaRPr lang="ru-RU"/>
        </a:p>
      </dgm:t>
    </dgm:pt>
    <dgm:pt modelId="{CA8B7B84-05FC-4ECA-8DBC-73D7BA8C92C0}" type="sibTrans" cxnId="{66E5DBF0-FB4A-47E1-9B52-DDBE00E05BFC}">
      <dgm:prSet/>
      <dgm:spPr/>
      <dgm:t>
        <a:bodyPr/>
        <a:lstStyle/>
        <a:p>
          <a:endParaRPr lang="ru-RU"/>
        </a:p>
      </dgm:t>
    </dgm:pt>
    <dgm:pt modelId="{99243240-0D22-4133-8D51-1614565974D8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BF2D7D-A668-44CB-8A74-4B172FEEDBC8}" type="parTrans" cxnId="{440630EC-209D-48D2-904E-F9DA5818AB9C}">
      <dgm:prSet/>
      <dgm:spPr/>
      <dgm:t>
        <a:bodyPr/>
        <a:lstStyle/>
        <a:p>
          <a:endParaRPr lang="ru-RU"/>
        </a:p>
      </dgm:t>
    </dgm:pt>
    <dgm:pt modelId="{0F4777CD-2CA2-41A7-8711-7C86684A125A}" type="sibTrans" cxnId="{440630EC-209D-48D2-904E-F9DA5818AB9C}">
      <dgm:prSet/>
      <dgm:spPr/>
      <dgm:t>
        <a:bodyPr/>
        <a:lstStyle/>
        <a:p>
          <a:endParaRPr lang="ru-RU"/>
        </a:p>
      </dgm:t>
    </dgm:pt>
    <dgm:pt modelId="{929A6203-CD89-401B-AC81-162BBFFA421C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“Layli va majnun”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25EAB-AD7C-4A1D-8CC4-5E7F525384CB}" type="parTrans" cxnId="{DD274EC5-70AD-4F89-AD0D-78D4AA11A12C}">
      <dgm:prSet/>
      <dgm:spPr/>
      <dgm:t>
        <a:bodyPr/>
        <a:lstStyle/>
        <a:p>
          <a:endParaRPr lang="ru-RU"/>
        </a:p>
      </dgm:t>
    </dgm:pt>
    <dgm:pt modelId="{F13AE40C-EB85-41F2-932B-880A4C6FC746}" type="sibTrans" cxnId="{DD274EC5-70AD-4F89-AD0D-78D4AA11A12C}">
      <dgm:prSet/>
      <dgm:spPr/>
      <dgm:t>
        <a:bodyPr/>
        <a:lstStyle/>
        <a:p>
          <a:endParaRPr lang="ru-RU"/>
        </a:p>
      </dgm:t>
    </dgm:pt>
    <dgm:pt modelId="{A73437EA-CE70-48F0-9DAE-8F5E7C53F553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DDFC17-AAF6-4AAE-AAB0-B8FCAE306D14}" type="parTrans" cxnId="{364096F8-ACE7-4B14-A9EA-CF4ABF9B6A34}">
      <dgm:prSet/>
      <dgm:spPr/>
      <dgm:t>
        <a:bodyPr/>
        <a:lstStyle/>
        <a:p>
          <a:endParaRPr lang="ru-RU"/>
        </a:p>
      </dgm:t>
    </dgm:pt>
    <dgm:pt modelId="{DD950DF3-2E01-4099-A0C5-C4E554F965DF}" type="sibTrans" cxnId="{364096F8-ACE7-4B14-A9EA-CF4ABF9B6A34}">
      <dgm:prSet/>
      <dgm:spPr/>
      <dgm:t>
        <a:bodyPr/>
        <a:lstStyle/>
        <a:p>
          <a:endParaRPr lang="ru-RU"/>
        </a:p>
      </dgm:t>
    </dgm:pt>
    <dgm:pt modelId="{6D9988B7-6598-4468-826D-3FF0516B7FA9}" type="pres">
      <dgm:prSet presAssocID="{47A10D2A-D5C0-4AD5-9B4A-25A048ECCD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9A3E10-7F52-4B59-86B9-984332E61309}" type="pres">
      <dgm:prSet presAssocID="{DF5C0216-928E-44E4-9D1D-002781AE19A5}" presName="centerShape" presStyleLbl="node0" presStyleIdx="0" presStyleCnt="1"/>
      <dgm:spPr/>
    </dgm:pt>
    <dgm:pt modelId="{984A2226-B667-42D9-AD45-52B8A5807D36}" type="pres">
      <dgm:prSet presAssocID="{36F5E61F-4270-4E74-B6E3-3FB54A91BAB2}" presName="Name9" presStyleLbl="parChTrans1D2" presStyleIdx="0" presStyleCnt="4"/>
      <dgm:spPr/>
    </dgm:pt>
    <dgm:pt modelId="{1C6BF52E-6183-4F0B-887C-A9A9B64C5595}" type="pres">
      <dgm:prSet presAssocID="{36F5E61F-4270-4E74-B6E3-3FB54A91BAB2}" presName="connTx" presStyleLbl="parChTrans1D2" presStyleIdx="0" presStyleCnt="4"/>
      <dgm:spPr/>
    </dgm:pt>
    <dgm:pt modelId="{4A31FA93-6566-4840-9B18-4638360D26AE}" type="pres">
      <dgm:prSet presAssocID="{254E8146-FC39-4B7A-8B5A-7509D95E24DC}" presName="node" presStyleLbl="node1" presStyleIdx="0" presStyleCnt="4" custRadScaleRad="97749" custRadScaleInc="-169">
        <dgm:presLayoutVars>
          <dgm:bulletEnabled val="1"/>
        </dgm:presLayoutVars>
      </dgm:prSet>
      <dgm:spPr/>
    </dgm:pt>
    <dgm:pt modelId="{B72E264B-39FD-4764-A228-4E163E76D552}" type="pres">
      <dgm:prSet presAssocID="{9BBF2D7D-A668-44CB-8A74-4B172FEEDBC8}" presName="Name9" presStyleLbl="parChTrans1D2" presStyleIdx="1" presStyleCnt="4"/>
      <dgm:spPr/>
    </dgm:pt>
    <dgm:pt modelId="{31EE1D6E-2B4B-4EB3-B851-BCF25D2A2691}" type="pres">
      <dgm:prSet presAssocID="{9BBF2D7D-A668-44CB-8A74-4B172FEEDBC8}" presName="connTx" presStyleLbl="parChTrans1D2" presStyleIdx="1" presStyleCnt="4"/>
      <dgm:spPr/>
    </dgm:pt>
    <dgm:pt modelId="{26B3C5A0-D9FB-4983-96DA-95AEDD698923}" type="pres">
      <dgm:prSet presAssocID="{99243240-0D22-4133-8D51-1614565974D8}" presName="node" presStyleLbl="node1" presStyleIdx="1" presStyleCnt="4" custRadScaleRad="98298">
        <dgm:presLayoutVars>
          <dgm:bulletEnabled val="1"/>
        </dgm:presLayoutVars>
      </dgm:prSet>
      <dgm:spPr/>
    </dgm:pt>
    <dgm:pt modelId="{82AB77BD-8AC6-4F63-8070-6A26B25AA350}" type="pres">
      <dgm:prSet presAssocID="{65B25EAB-AD7C-4A1D-8CC4-5E7F525384CB}" presName="Name9" presStyleLbl="parChTrans1D2" presStyleIdx="2" presStyleCnt="4"/>
      <dgm:spPr/>
    </dgm:pt>
    <dgm:pt modelId="{C32465EB-A32C-46DA-BCDE-B9671B173A1A}" type="pres">
      <dgm:prSet presAssocID="{65B25EAB-AD7C-4A1D-8CC4-5E7F525384CB}" presName="connTx" presStyleLbl="parChTrans1D2" presStyleIdx="2" presStyleCnt="4"/>
      <dgm:spPr/>
    </dgm:pt>
    <dgm:pt modelId="{DB75D26E-7269-4F36-967F-4A1519E8DDD8}" type="pres">
      <dgm:prSet presAssocID="{929A6203-CD89-401B-AC81-162BBFFA421C}" presName="node" presStyleLbl="node1" presStyleIdx="2" presStyleCnt="4" custScaleX="116152" custScaleY="100200">
        <dgm:presLayoutVars>
          <dgm:bulletEnabled val="1"/>
        </dgm:presLayoutVars>
      </dgm:prSet>
      <dgm:spPr/>
    </dgm:pt>
    <dgm:pt modelId="{FAED578E-04CB-4B65-9897-4B38843D63DA}" type="pres">
      <dgm:prSet presAssocID="{AADDFC17-AAF6-4AAE-AAB0-B8FCAE306D14}" presName="Name9" presStyleLbl="parChTrans1D2" presStyleIdx="3" presStyleCnt="4"/>
      <dgm:spPr/>
    </dgm:pt>
    <dgm:pt modelId="{75189053-13CF-4812-ACFF-B1467DE41BC1}" type="pres">
      <dgm:prSet presAssocID="{AADDFC17-AAF6-4AAE-AAB0-B8FCAE306D14}" presName="connTx" presStyleLbl="parChTrans1D2" presStyleIdx="3" presStyleCnt="4"/>
      <dgm:spPr/>
    </dgm:pt>
    <dgm:pt modelId="{A82B6186-168B-4740-AD7C-DA124DCCC31C}" type="pres">
      <dgm:prSet presAssocID="{A73437EA-CE70-48F0-9DAE-8F5E7C53F553}" presName="node" presStyleLbl="node1" presStyleIdx="3" presStyleCnt="4">
        <dgm:presLayoutVars>
          <dgm:bulletEnabled val="1"/>
        </dgm:presLayoutVars>
      </dgm:prSet>
      <dgm:spPr/>
    </dgm:pt>
  </dgm:ptLst>
  <dgm:cxnLst>
    <dgm:cxn modelId="{8492275D-C569-49D2-9B2A-CF9740ECD139}" type="presOf" srcId="{9BBF2D7D-A668-44CB-8A74-4B172FEEDBC8}" destId="{31EE1D6E-2B4B-4EB3-B851-BCF25D2A2691}" srcOrd="1" destOrd="0" presId="urn:microsoft.com/office/officeart/2005/8/layout/radial1"/>
    <dgm:cxn modelId="{92BDB941-2C7D-491E-AEC7-6B02146CBB4A}" type="presOf" srcId="{929A6203-CD89-401B-AC81-162BBFFA421C}" destId="{DB75D26E-7269-4F36-967F-4A1519E8DDD8}" srcOrd="0" destOrd="0" presId="urn:microsoft.com/office/officeart/2005/8/layout/radial1"/>
    <dgm:cxn modelId="{A3FF8362-9CC6-4461-A21E-8AFE11B73780}" type="presOf" srcId="{AADDFC17-AAF6-4AAE-AAB0-B8FCAE306D14}" destId="{75189053-13CF-4812-ACFF-B1467DE41BC1}" srcOrd="1" destOrd="0" presId="urn:microsoft.com/office/officeart/2005/8/layout/radial1"/>
    <dgm:cxn modelId="{DB5BA642-4BA2-4F8F-81E0-EE63A725A2D3}" type="presOf" srcId="{99243240-0D22-4133-8D51-1614565974D8}" destId="{26B3C5A0-D9FB-4983-96DA-95AEDD698923}" srcOrd="0" destOrd="0" presId="urn:microsoft.com/office/officeart/2005/8/layout/radial1"/>
    <dgm:cxn modelId="{54119B43-A528-4452-B0CD-10FF4C1773DA}" type="presOf" srcId="{DF5C0216-928E-44E4-9D1D-002781AE19A5}" destId="{4E9A3E10-7F52-4B59-86B9-984332E61309}" srcOrd="0" destOrd="0" presId="urn:microsoft.com/office/officeart/2005/8/layout/radial1"/>
    <dgm:cxn modelId="{CDF06C71-319D-442D-93E9-BAF0D182A74F}" type="presOf" srcId="{65B25EAB-AD7C-4A1D-8CC4-5E7F525384CB}" destId="{82AB77BD-8AC6-4F63-8070-6A26B25AA350}" srcOrd="0" destOrd="0" presId="urn:microsoft.com/office/officeart/2005/8/layout/radial1"/>
    <dgm:cxn modelId="{78CBB853-F0D2-4070-80BB-9C41CFD2D375}" type="presOf" srcId="{254E8146-FC39-4B7A-8B5A-7509D95E24DC}" destId="{4A31FA93-6566-4840-9B18-4638360D26AE}" srcOrd="0" destOrd="0" presId="urn:microsoft.com/office/officeart/2005/8/layout/radial1"/>
    <dgm:cxn modelId="{6D710D56-3F11-4A06-A3B3-4B2C8754382E}" type="presOf" srcId="{65B25EAB-AD7C-4A1D-8CC4-5E7F525384CB}" destId="{C32465EB-A32C-46DA-BCDE-B9671B173A1A}" srcOrd="1" destOrd="0" presId="urn:microsoft.com/office/officeart/2005/8/layout/radial1"/>
    <dgm:cxn modelId="{805B8D7C-6536-49C5-B1B4-6CE10351FF48}" type="presOf" srcId="{9BBF2D7D-A668-44CB-8A74-4B172FEEDBC8}" destId="{B72E264B-39FD-4764-A228-4E163E76D552}" srcOrd="0" destOrd="0" presId="urn:microsoft.com/office/officeart/2005/8/layout/radial1"/>
    <dgm:cxn modelId="{B15E8B87-0240-4C5E-8804-E41F27362A33}" type="presOf" srcId="{A73437EA-CE70-48F0-9DAE-8F5E7C53F553}" destId="{A82B6186-168B-4740-AD7C-DA124DCCC31C}" srcOrd="0" destOrd="0" presId="urn:microsoft.com/office/officeart/2005/8/layout/radial1"/>
    <dgm:cxn modelId="{66FA1696-775A-49EA-AD35-04F68F3692CF}" type="presOf" srcId="{AADDFC17-AAF6-4AAE-AAB0-B8FCAE306D14}" destId="{FAED578E-04CB-4B65-9897-4B38843D63DA}" srcOrd="0" destOrd="0" presId="urn:microsoft.com/office/officeart/2005/8/layout/radial1"/>
    <dgm:cxn modelId="{DD274EC5-70AD-4F89-AD0D-78D4AA11A12C}" srcId="{DF5C0216-928E-44E4-9D1D-002781AE19A5}" destId="{929A6203-CD89-401B-AC81-162BBFFA421C}" srcOrd="2" destOrd="0" parTransId="{65B25EAB-AD7C-4A1D-8CC4-5E7F525384CB}" sibTransId="{F13AE40C-EB85-41F2-932B-880A4C6FC746}"/>
    <dgm:cxn modelId="{DAB588C8-0810-4142-BE40-E5DF0FFCA907}" srcId="{47A10D2A-D5C0-4AD5-9B4A-25A048ECCD96}" destId="{DF5C0216-928E-44E4-9D1D-002781AE19A5}" srcOrd="0" destOrd="0" parTransId="{5F43C0B8-4EBC-4953-BE27-5512F6283AC7}" sibTransId="{63C42A0C-EE25-4FCB-BE93-DFF1062FEAFC}"/>
    <dgm:cxn modelId="{58457BCA-DB32-4E18-9896-3B6DEC5BC5C1}" type="presOf" srcId="{47A10D2A-D5C0-4AD5-9B4A-25A048ECCD96}" destId="{6D9988B7-6598-4468-826D-3FF0516B7FA9}" srcOrd="0" destOrd="0" presId="urn:microsoft.com/office/officeart/2005/8/layout/radial1"/>
    <dgm:cxn modelId="{E03961DA-25CB-4A72-BD71-09A71CDA4852}" type="presOf" srcId="{36F5E61F-4270-4E74-B6E3-3FB54A91BAB2}" destId="{984A2226-B667-42D9-AD45-52B8A5807D36}" srcOrd="0" destOrd="0" presId="urn:microsoft.com/office/officeart/2005/8/layout/radial1"/>
    <dgm:cxn modelId="{EC4A1EE1-7016-4CD2-BB92-155E7542E817}" type="presOf" srcId="{36F5E61F-4270-4E74-B6E3-3FB54A91BAB2}" destId="{1C6BF52E-6183-4F0B-887C-A9A9B64C5595}" srcOrd="1" destOrd="0" presId="urn:microsoft.com/office/officeart/2005/8/layout/radial1"/>
    <dgm:cxn modelId="{440630EC-209D-48D2-904E-F9DA5818AB9C}" srcId="{DF5C0216-928E-44E4-9D1D-002781AE19A5}" destId="{99243240-0D22-4133-8D51-1614565974D8}" srcOrd="1" destOrd="0" parTransId="{9BBF2D7D-A668-44CB-8A74-4B172FEEDBC8}" sibTransId="{0F4777CD-2CA2-41A7-8711-7C86684A125A}"/>
    <dgm:cxn modelId="{66E5DBF0-FB4A-47E1-9B52-DDBE00E05BFC}" srcId="{DF5C0216-928E-44E4-9D1D-002781AE19A5}" destId="{254E8146-FC39-4B7A-8B5A-7509D95E24DC}" srcOrd="0" destOrd="0" parTransId="{36F5E61F-4270-4E74-B6E3-3FB54A91BAB2}" sibTransId="{CA8B7B84-05FC-4ECA-8DBC-73D7BA8C92C0}"/>
    <dgm:cxn modelId="{364096F8-ACE7-4B14-A9EA-CF4ABF9B6A34}" srcId="{DF5C0216-928E-44E4-9D1D-002781AE19A5}" destId="{A73437EA-CE70-48F0-9DAE-8F5E7C53F553}" srcOrd="3" destOrd="0" parTransId="{AADDFC17-AAF6-4AAE-AAB0-B8FCAE306D14}" sibTransId="{DD950DF3-2E01-4099-A0C5-C4E554F965DF}"/>
    <dgm:cxn modelId="{56230C82-B1DA-47D0-B88D-28C352D1751B}" type="presParOf" srcId="{6D9988B7-6598-4468-826D-3FF0516B7FA9}" destId="{4E9A3E10-7F52-4B59-86B9-984332E61309}" srcOrd="0" destOrd="0" presId="urn:microsoft.com/office/officeart/2005/8/layout/radial1"/>
    <dgm:cxn modelId="{89617439-1830-401B-9C96-7787AB14E677}" type="presParOf" srcId="{6D9988B7-6598-4468-826D-3FF0516B7FA9}" destId="{984A2226-B667-42D9-AD45-52B8A5807D36}" srcOrd="1" destOrd="0" presId="urn:microsoft.com/office/officeart/2005/8/layout/radial1"/>
    <dgm:cxn modelId="{FD294CBC-0A9B-408B-BF96-66B88C467861}" type="presParOf" srcId="{984A2226-B667-42D9-AD45-52B8A5807D36}" destId="{1C6BF52E-6183-4F0B-887C-A9A9B64C5595}" srcOrd="0" destOrd="0" presId="urn:microsoft.com/office/officeart/2005/8/layout/radial1"/>
    <dgm:cxn modelId="{4D04A518-EEE9-4281-B9D1-A4AF8E02AE1B}" type="presParOf" srcId="{6D9988B7-6598-4468-826D-3FF0516B7FA9}" destId="{4A31FA93-6566-4840-9B18-4638360D26AE}" srcOrd="2" destOrd="0" presId="urn:microsoft.com/office/officeart/2005/8/layout/radial1"/>
    <dgm:cxn modelId="{5AA193C3-1BEA-41E3-9196-D092F53DD482}" type="presParOf" srcId="{6D9988B7-6598-4468-826D-3FF0516B7FA9}" destId="{B72E264B-39FD-4764-A228-4E163E76D552}" srcOrd="3" destOrd="0" presId="urn:microsoft.com/office/officeart/2005/8/layout/radial1"/>
    <dgm:cxn modelId="{0BC330B2-5735-4AD4-9494-45292BF30B9E}" type="presParOf" srcId="{B72E264B-39FD-4764-A228-4E163E76D552}" destId="{31EE1D6E-2B4B-4EB3-B851-BCF25D2A2691}" srcOrd="0" destOrd="0" presId="urn:microsoft.com/office/officeart/2005/8/layout/radial1"/>
    <dgm:cxn modelId="{343D5E24-9300-43AC-9D7B-E92DAF1B39C2}" type="presParOf" srcId="{6D9988B7-6598-4468-826D-3FF0516B7FA9}" destId="{26B3C5A0-D9FB-4983-96DA-95AEDD698923}" srcOrd="4" destOrd="0" presId="urn:microsoft.com/office/officeart/2005/8/layout/radial1"/>
    <dgm:cxn modelId="{88A49C0C-5A2A-47CE-A9A4-4E8ECDA64123}" type="presParOf" srcId="{6D9988B7-6598-4468-826D-3FF0516B7FA9}" destId="{82AB77BD-8AC6-4F63-8070-6A26B25AA350}" srcOrd="5" destOrd="0" presId="urn:microsoft.com/office/officeart/2005/8/layout/radial1"/>
    <dgm:cxn modelId="{C299D18D-7519-4E13-B565-DBE9C1D3EF31}" type="presParOf" srcId="{82AB77BD-8AC6-4F63-8070-6A26B25AA350}" destId="{C32465EB-A32C-46DA-BCDE-B9671B173A1A}" srcOrd="0" destOrd="0" presId="urn:microsoft.com/office/officeart/2005/8/layout/radial1"/>
    <dgm:cxn modelId="{D2E2CAAA-5EB8-48AF-B22E-CA1A7C7F8D99}" type="presParOf" srcId="{6D9988B7-6598-4468-826D-3FF0516B7FA9}" destId="{DB75D26E-7269-4F36-967F-4A1519E8DDD8}" srcOrd="6" destOrd="0" presId="urn:microsoft.com/office/officeart/2005/8/layout/radial1"/>
    <dgm:cxn modelId="{81D33732-25F3-4290-B12B-ED6081F63225}" type="presParOf" srcId="{6D9988B7-6598-4468-826D-3FF0516B7FA9}" destId="{FAED578E-04CB-4B65-9897-4B38843D63DA}" srcOrd="7" destOrd="0" presId="urn:microsoft.com/office/officeart/2005/8/layout/radial1"/>
    <dgm:cxn modelId="{00D6D714-541C-4871-B566-ED9C99A669F7}" type="presParOf" srcId="{FAED578E-04CB-4B65-9897-4B38843D63DA}" destId="{75189053-13CF-4812-ACFF-B1467DE41BC1}" srcOrd="0" destOrd="0" presId="urn:microsoft.com/office/officeart/2005/8/layout/radial1"/>
    <dgm:cxn modelId="{6C321D0F-A13C-490D-83ED-04835DFC9AEC}" type="presParOf" srcId="{6D9988B7-6598-4468-826D-3FF0516B7FA9}" destId="{A82B6186-168B-4740-AD7C-DA124DCCC31C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B7789B-880F-4489-8A2D-E82C01B34E7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66F5AC-959C-431F-81EA-2070C4498D86}">
      <dgm:prSet phldrT="[Текст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Mirxond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377F8D-12AF-47EB-8185-EB63DD16441C}" type="parTrans" cxnId="{5FFD8A14-4A3B-4EB3-B44C-1C4A4FB056AF}">
      <dgm:prSet/>
      <dgm:spPr/>
      <dgm:t>
        <a:bodyPr/>
        <a:lstStyle/>
        <a:p>
          <a:endParaRPr lang="ru-RU"/>
        </a:p>
      </dgm:t>
    </dgm:pt>
    <dgm:pt modelId="{62278031-4DF4-404A-B5E7-59766C66D3A3}" type="sibTrans" cxnId="{5FFD8A14-4A3B-4EB3-B44C-1C4A4FB056AF}">
      <dgm:prSet/>
      <dgm:spPr/>
      <dgm:t>
        <a:bodyPr/>
        <a:lstStyle/>
        <a:p>
          <a:endParaRPr lang="ru-RU"/>
        </a:p>
      </dgm:t>
    </dgm:pt>
    <dgm:pt modelId="{A1C01D08-AAE0-43DB-A940-A78B6CEEEA64}">
      <dgm:prSet phldrT="[Текст]"/>
      <dgm:spPr/>
      <dgm:t>
        <a:bodyPr/>
        <a:lstStyle/>
        <a:p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1438-1498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E631C8-0ACF-4E9B-A20C-F1DEDC46DB59}" type="parTrans" cxnId="{4D6C7CF0-1CB5-45D5-84EF-182A43F5253A}">
      <dgm:prSet/>
      <dgm:spPr/>
      <dgm:t>
        <a:bodyPr/>
        <a:lstStyle/>
        <a:p>
          <a:endParaRPr lang="ru-RU"/>
        </a:p>
      </dgm:t>
    </dgm:pt>
    <dgm:pt modelId="{AA0522E0-61B5-43EE-91E4-326285D23DDE}" type="sibTrans" cxnId="{4D6C7CF0-1CB5-45D5-84EF-182A43F5253A}">
      <dgm:prSet/>
      <dgm:spPr/>
      <dgm:t>
        <a:bodyPr/>
        <a:lstStyle/>
        <a:p>
          <a:endParaRPr lang="ru-RU"/>
        </a:p>
      </dgm:t>
    </dgm:pt>
    <dgm:pt modelId="{E7C5C3B6-AFDB-4C28-B9C2-C9B929CF234F}">
      <dgm:prSet phldrT="[Текст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B9D642-AC64-4274-B718-3CD6FC1E69D7}" type="parTrans" cxnId="{00D81DD7-A7CE-410A-81F8-DB0D645BD745}">
      <dgm:prSet/>
      <dgm:spPr/>
      <dgm:t>
        <a:bodyPr/>
        <a:lstStyle/>
        <a:p>
          <a:endParaRPr lang="ru-RU"/>
        </a:p>
      </dgm:t>
    </dgm:pt>
    <dgm:pt modelId="{7FE63169-B492-4490-8FC1-4AE9D610F98B}" type="sibTrans" cxnId="{00D81DD7-A7CE-410A-81F8-DB0D645BD745}">
      <dgm:prSet/>
      <dgm:spPr/>
      <dgm:t>
        <a:bodyPr/>
        <a:lstStyle/>
        <a:p>
          <a:endParaRPr lang="ru-RU"/>
        </a:p>
      </dgm:t>
    </dgm:pt>
    <dgm:pt modelId="{0766941D-AAFB-4EFC-A7F0-DC9B91BA0A91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Ravzat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us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safo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tugatilgan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382C8A-BEC5-4309-A750-90141B1DC7B0}" type="parTrans" cxnId="{7E9AE508-2D84-41FE-BCE4-B7312152DBCA}">
      <dgm:prSet/>
      <dgm:spPr/>
      <dgm:t>
        <a:bodyPr/>
        <a:lstStyle/>
        <a:p>
          <a:endParaRPr lang="ru-RU"/>
        </a:p>
      </dgm:t>
    </dgm:pt>
    <dgm:pt modelId="{8B3E58C9-8C00-42E8-8CE2-B2CA181D97E0}" type="sibTrans" cxnId="{7E9AE508-2D84-41FE-BCE4-B7312152DBCA}">
      <dgm:prSet/>
      <dgm:spPr/>
      <dgm:t>
        <a:bodyPr/>
        <a:lstStyle/>
        <a:p>
          <a:endParaRPr lang="ru-RU"/>
        </a:p>
      </dgm:t>
    </dgm:pt>
    <dgm:pt modelId="{8D0FF6C7-CA11-46A7-8E36-A94939657172}" type="pres">
      <dgm:prSet presAssocID="{97B7789B-880F-4489-8A2D-E82C01B34E71}" presName="rootnode" presStyleCnt="0">
        <dgm:presLayoutVars>
          <dgm:chMax/>
          <dgm:chPref/>
          <dgm:dir/>
          <dgm:animLvl val="lvl"/>
        </dgm:presLayoutVars>
      </dgm:prSet>
      <dgm:spPr/>
    </dgm:pt>
    <dgm:pt modelId="{4AEFF6DB-12FE-4835-846A-AAC1B99F0CD0}" type="pres">
      <dgm:prSet presAssocID="{6B66F5AC-959C-431F-81EA-2070C4498D86}" presName="composite" presStyleCnt="0"/>
      <dgm:spPr/>
    </dgm:pt>
    <dgm:pt modelId="{6EB106D3-A013-4B06-B263-30CBB5EB4B51}" type="pres">
      <dgm:prSet presAssocID="{6B66F5AC-959C-431F-81EA-2070C4498D86}" presName="bentUpArrow1" presStyleLbl="alignImgPlace1" presStyleIdx="0" presStyleCnt="1"/>
      <dgm:spPr>
        <a:solidFill>
          <a:schemeClr val="accent4">
            <a:lumMod val="75000"/>
          </a:schemeClr>
        </a:solidFill>
      </dgm:spPr>
    </dgm:pt>
    <dgm:pt modelId="{0861392B-16D1-4CBE-AD63-768A0657E598}" type="pres">
      <dgm:prSet presAssocID="{6B66F5AC-959C-431F-81EA-2070C4498D86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</dgm:pt>
    <dgm:pt modelId="{8C2CB13F-788A-48D6-81B2-502FF44DD96F}" type="pres">
      <dgm:prSet presAssocID="{6B66F5AC-959C-431F-81EA-2070C4498D86}" presName="ChildText" presStyleLbl="revTx" presStyleIdx="0" presStyleCnt="2" custScaleX="99810" custScaleY="130895">
        <dgm:presLayoutVars>
          <dgm:chMax val="0"/>
          <dgm:chPref val="0"/>
          <dgm:bulletEnabled val="1"/>
        </dgm:presLayoutVars>
      </dgm:prSet>
      <dgm:spPr/>
    </dgm:pt>
    <dgm:pt modelId="{3C0E3400-469B-4AEF-A6B2-1C0B8DEC1F21}" type="pres">
      <dgm:prSet presAssocID="{62278031-4DF4-404A-B5E7-59766C66D3A3}" presName="sibTrans" presStyleCnt="0"/>
      <dgm:spPr/>
    </dgm:pt>
    <dgm:pt modelId="{F405A41F-14FE-406D-BAA8-91054BAC297D}" type="pres">
      <dgm:prSet presAssocID="{E7C5C3B6-AFDB-4C28-B9C2-C9B929CF234F}" presName="composite" presStyleCnt="0"/>
      <dgm:spPr/>
    </dgm:pt>
    <dgm:pt modelId="{A193646C-2C09-43A6-B242-B2EFBE031A7F}" type="pres">
      <dgm:prSet presAssocID="{E7C5C3B6-AFDB-4C28-B9C2-C9B929CF234F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</dgm:pt>
    <dgm:pt modelId="{8DDF2A1C-F639-4B3C-95AC-B9EAEF81627A}" type="pres">
      <dgm:prSet presAssocID="{E7C5C3B6-AFDB-4C28-B9C2-C9B929CF234F}" presName="Final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7E9AE508-2D84-41FE-BCE4-B7312152DBCA}" srcId="{E7C5C3B6-AFDB-4C28-B9C2-C9B929CF234F}" destId="{0766941D-AAFB-4EFC-A7F0-DC9B91BA0A91}" srcOrd="0" destOrd="0" parTransId="{9C382C8A-BEC5-4309-A750-90141B1DC7B0}" sibTransId="{8B3E58C9-8C00-42E8-8CE2-B2CA181D97E0}"/>
    <dgm:cxn modelId="{5FFD8A14-4A3B-4EB3-B44C-1C4A4FB056AF}" srcId="{97B7789B-880F-4489-8A2D-E82C01B34E71}" destId="{6B66F5AC-959C-431F-81EA-2070C4498D86}" srcOrd="0" destOrd="0" parTransId="{9E377F8D-12AF-47EB-8185-EB63DD16441C}" sibTransId="{62278031-4DF4-404A-B5E7-59766C66D3A3}"/>
    <dgm:cxn modelId="{20C78D84-0665-4498-B3F1-1E5378E648FB}" type="presOf" srcId="{E7C5C3B6-AFDB-4C28-B9C2-C9B929CF234F}" destId="{A193646C-2C09-43A6-B242-B2EFBE031A7F}" srcOrd="0" destOrd="0" presId="urn:microsoft.com/office/officeart/2005/8/layout/StepDownProcess"/>
    <dgm:cxn modelId="{3F39E787-AE14-4634-B563-7296ACA421C2}" type="presOf" srcId="{0766941D-AAFB-4EFC-A7F0-DC9B91BA0A91}" destId="{8DDF2A1C-F639-4B3C-95AC-B9EAEF81627A}" srcOrd="0" destOrd="0" presId="urn:microsoft.com/office/officeart/2005/8/layout/StepDownProcess"/>
    <dgm:cxn modelId="{7BA316CD-D629-4D7F-A752-1725A6013C2E}" type="presOf" srcId="{6B66F5AC-959C-431F-81EA-2070C4498D86}" destId="{0861392B-16D1-4CBE-AD63-768A0657E598}" srcOrd="0" destOrd="0" presId="urn:microsoft.com/office/officeart/2005/8/layout/StepDownProcess"/>
    <dgm:cxn modelId="{00D81DD7-A7CE-410A-81F8-DB0D645BD745}" srcId="{97B7789B-880F-4489-8A2D-E82C01B34E71}" destId="{E7C5C3B6-AFDB-4C28-B9C2-C9B929CF234F}" srcOrd="1" destOrd="0" parTransId="{57B9D642-AC64-4274-B718-3CD6FC1E69D7}" sibTransId="{7FE63169-B492-4490-8FC1-4AE9D610F98B}"/>
    <dgm:cxn modelId="{B9A90DDE-8996-4348-A2E6-82E8092A37E5}" type="presOf" srcId="{A1C01D08-AAE0-43DB-A940-A78B6CEEEA64}" destId="{8C2CB13F-788A-48D6-81B2-502FF44DD96F}" srcOrd="0" destOrd="0" presId="urn:microsoft.com/office/officeart/2005/8/layout/StepDownProcess"/>
    <dgm:cxn modelId="{4D6C7CF0-1CB5-45D5-84EF-182A43F5253A}" srcId="{6B66F5AC-959C-431F-81EA-2070C4498D86}" destId="{A1C01D08-AAE0-43DB-A940-A78B6CEEEA64}" srcOrd="0" destOrd="0" parTransId="{87E631C8-0ACF-4E9B-A20C-F1DEDC46DB59}" sibTransId="{AA0522E0-61B5-43EE-91E4-326285D23DDE}"/>
    <dgm:cxn modelId="{423765F8-E8DF-472A-81E6-ABEC812373B6}" type="presOf" srcId="{97B7789B-880F-4489-8A2D-E82C01B34E71}" destId="{8D0FF6C7-CA11-46A7-8E36-A94939657172}" srcOrd="0" destOrd="0" presId="urn:microsoft.com/office/officeart/2005/8/layout/StepDownProcess"/>
    <dgm:cxn modelId="{97F4A0AE-5F11-424E-BF7A-33B55A4639D3}" type="presParOf" srcId="{8D0FF6C7-CA11-46A7-8E36-A94939657172}" destId="{4AEFF6DB-12FE-4835-846A-AAC1B99F0CD0}" srcOrd="0" destOrd="0" presId="urn:microsoft.com/office/officeart/2005/8/layout/StepDownProcess"/>
    <dgm:cxn modelId="{02249FEE-769B-4293-A1C6-4E9D6C0DB68E}" type="presParOf" srcId="{4AEFF6DB-12FE-4835-846A-AAC1B99F0CD0}" destId="{6EB106D3-A013-4B06-B263-30CBB5EB4B51}" srcOrd="0" destOrd="0" presId="urn:microsoft.com/office/officeart/2005/8/layout/StepDownProcess"/>
    <dgm:cxn modelId="{E0292B69-7BEA-4874-9C51-E79239393B2D}" type="presParOf" srcId="{4AEFF6DB-12FE-4835-846A-AAC1B99F0CD0}" destId="{0861392B-16D1-4CBE-AD63-768A0657E598}" srcOrd="1" destOrd="0" presId="urn:microsoft.com/office/officeart/2005/8/layout/StepDownProcess"/>
    <dgm:cxn modelId="{F8226CCA-19B0-41D1-A3CC-50A418FE9E54}" type="presParOf" srcId="{4AEFF6DB-12FE-4835-846A-AAC1B99F0CD0}" destId="{8C2CB13F-788A-48D6-81B2-502FF44DD96F}" srcOrd="2" destOrd="0" presId="urn:microsoft.com/office/officeart/2005/8/layout/StepDownProcess"/>
    <dgm:cxn modelId="{A18088E9-1F56-4930-B6CF-0CBDB556A463}" type="presParOf" srcId="{8D0FF6C7-CA11-46A7-8E36-A94939657172}" destId="{3C0E3400-469B-4AEF-A6B2-1C0B8DEC1F21}" srcOrd="1" destOrd="0" presId="urn:microsoft.com/office/officeart/2005/8/layout/StepDownProcess"/>
    <dgm:cxn modelId="{146189F8-EAED-49A8-8F88-7F9CE477C8D2}" type="presParOf" srcId="{8D0FF6C7-CA11-46A7-8E36-A94939657172}" destId="{F405A41F-14FE-406D-BAA8-91054BAC297D}" srcOrd="2" destOrd="0" presId="urn:microsoft.com/office/officeart/2005/8/layout/StepDownProcess"/>
    <dgm:cxn modelId="{74FE3528-4CD6-432A-BDD8-0DA699846531}" type="presParOf" srcId="{F405A41F-14FE-406D-BAA8-91054BAC297D}" destId="{A193646C-2C09-43A6-B242-B2EFBE031A7F}" srcOrd="0" destOrd="0" presId="urn:microsoft.com/office/officeart/2005/8/layout/StepDownProcess"/>
    <dgm:cxn modelId="{5E7FCF35-0212-4730-A082-70A72419804F}" type="presParOf" srcId="{F405A41F-14FE-406D-BAA8-91054BAC297D}" destId="{8DDF2A1C-F639-4B3C-95AC-B9EAEF81627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F59D1-2534-4B0F-8660-43A86EACA923}">
      <dsp:nvSpPr>
        <dsp:cNvPr id="0" name=""/>
        <dsp:cNvSpPr/>
      </dsp:nvSpPr>
      <dsp:spPr>
        <a:xfrm>
          <a:off x="7212815" y="3245524"/>
          <a:ext cx="91440" cy="475756"/>
        </a:xfrm>
        <a:custGeom>
          <a:avLst/>
          <a:gdLst/>
          <a:ahLst/>
          <a:cxnLst/>
          <a:rect l="0" t="0" r="0" b="0"/>
          <a:pathLst>
            <a:path>
              <a:moveTo>
                <a:pt x="122256" y="0"/>
              </a:moveTo>
              <a:lnTo>
                <a:pt x="122256" y="291352"/>
              </a:lnTo>
              <a:lnTo>
                <a:pt x="45720" y="291352"/>
              </a:lnTo>
              <a:lnTo>
                <a:pt x="45720" y="47575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1F808-8D91-4B4A-94E1-5DEE1EE76CB9}">
      <dsp:nvSpPr>
        <dsp:cNvPr id="0" name=""/>
        <dsp:cNvSpPr/>
      </dsp:nvSpPr>
      <dsp:spPr>
        <a:xfrm>
          <a:off x="5039100" y="1440337"/>
          <a:ext cx="2295971" cy="274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717"/>
              </a:lnTo>
              <a:lnTo>
                <a:pt x="2295971" y="89717"/>
              </a:lnTo>
              <a:lnTo>
                <a:pt x="2295971" y="27412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3DB0AA-7A4D-4E19-9B32-17E4283ED775}">
      <dsp:nvSpPr>
        <dsp:cNvPr id="0" name=""/>
        <dsp:cNvSpPr/>
      </dsp:nvSpPr>
      <dsp:spPr>
        <a:xfrm>
          <a:off x="2178814" y="3476345"/>
          <a:ext cx="1774334" cy="429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794"/>
              </a:lnTo>
              <a:lnTo>
                <a:pt x="1774334" y="244794"/>
              </a:lnTo>
              <a:lnTo>
                <a:pt x="1774334" y="42919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896782-D13F-427C-A725-B8C6C03921AB}">
      <dsp:nvSpPr>
        <dsp:cNvPr id="0" name=""/>
        <dsp:cNvSpPr/>
      </dsp:nvSpPr>
      <dsp:spPr>
        <a:xfrm>
          <a:off x="729366" y="3476345"/>
          <a:ext cx="1449447" cy="416688"/>
        </a:xfrm>
        <a:custGeom>
          <a:avLst/>
          <a:gdLst/>
          <a:ahLst/>
          <a:cxnLst/>
          <a:rect l="0" t="0" r="0" b="0"/>
          <a:pathLst>
            <a:path>
              <a:moveTo>
                <a:pt x="1449447" y="0"/>
              </a:moveTo>
              <a:lnTo>
                <a:pt x="1449447" y="232284"/>
              </a:lnTo>
              <a:lnTo>
                <a:pt x="0" y="232284"/>
              </a:lnTo>
              <a:lnTo>
                <a:pt x="0" y="41668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C6E70-C724-4956-B01A-6461D8340C6C}">
      <dsp:nvSpPr>
        <dsp:cNvPr id="0" name=""/>
        <dsp:cNvSpPr/>
      </dsp:nvSpPr>
      <dsp:spPr>
        <a:xfrm>
          <a:off x="2178814" y="1440337"/>
          <a:ext cx="2860286" cy="320927"/>
        </a:xfrm>
        <a:custGeom>
          <a:avLst/>
          <a:gdLst/>
          <a:ahLst/>
          <a:cxnLst/>
          <a:rect l="0" t="0" r="0" b="0"/>
          <a:pathLst>
            <a:path>
              <a:moveTo>
                <a:pt x="2860286" y="0"/>
              </a:moveTo>
              <a:lnTo>
                <a:pt x="2860286" y="136523"/>
              </a:lnTo>
              <a:lnTo>
                <a:pt x="0" y="136523"/>
              </a:lnTo>
              <a:lnTo>
                <a:pt x="0" y="32092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2350E6-70C0-4CB1-9281-55144F9FD320}">
      <dsp:nvSpPr>
        <dsp:cNvPr id="0" name=""/>
        <dsp:cNvSpPr/>
      </dsp:nvSpPr>
      <dsp:spPr>
        <a:xfrm>
          <a:off x="4088124" y="29626"/>
          <a:ext cx="1901951" cy="141071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915F5-B34D-41A4-9C4A-72AC5D68A4FB}">
      <dsp:nvSpPr>
        <dsp:cNvPr id="0" name=""/>
        <dsp:cNvSpPr/>
      </dsp:nvSpPr>
      <dsp:spPr>
        <a:xfrm>
          <a:off x="5981912" y="151816"/>
          <a:ext cx="2285729" cy="1180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Durbek</a:t>
          </a:r>
          <a:r>
            <a:rPr lang="en-US" sz="20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“Yusuf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Zulayho</a:t>
          </a:r>
          <a:r>
            <a:rPr lang="en-US" sz="20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dostonini</a:t>
          </a:r>
          <a:r>
            <a:rPr lang="en-US" sz="20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qayta</a:t>
          </a:r>
          <a:r>
            <a:rPr lang="en-US" sz="20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ishladi</a:t>
          </a:r>
          <a:endParaRPr lang="ru-RU" sz="2000" b="1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81912" y="151816"/>
        <a:ext cx="2285729" cy="1180185"/>
      </dsp:txXfrm>
    </dsp:sp>
    <dsp:sp modelId="{916C65F1-AADE-40CE-BC1C-483F860B3CE9}">
      <dsp:nvSpPr>
        <dsp:cNvPr id="0" name=""/>
        <dsp:cNvSpPr/>
      </dsp:nvSpPr>
      <dsp:spPr>
        <a:xfrm>
          <a:off x="1281637" y="1761264"/>
          <a:ext cx="1794353" cy="171508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61114-FFAD-4DE6-8FE2-B8428116652A}">
      <dsp:nvSpPr>
        <dsp:cNvPr id="0" name=""/>
        <dsp:cNvSpPr/>
      </dsp:nvSpPr>
      <dsp:spPr>
        <a:xfrm>
          <a:off x="3080110" y="2073642"/>
          <a:ext cx="1770277" cy="1180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Toshkentlik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Atoiy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devonlar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endParaRPr lang="ru-RU" sz="1800" b="1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0110" y="2073642"/>
        <a:ext cx="1770277" cy="1180185"/>
      </dsp:txXfrm>
    </dsp:sp>
    <dsp:sp modelId="{6B184CBC-1AA8-4B92-B9DF-0523912D21FC}">
      <dsp:nvSpPr>
        <dsp:cNvPr id="0" name=""/>
        <dsp:cNvSpPr/>
      </dsp:nvSpPr>
      <dsp:spPr>
        <a:xfrm>
          <a:off x="4562" y="3893033"/>
          <a:ext cx="1449609" cy="1296291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BFE995-E6F4-435A-B621-E4B784FA7E26}">
      <dsp:nvSpPr>
        <dsp:cNvPr id="0" name=""/>
        <dsp:cNvSpPr/>
      </dsp:nvSpPr>
      <dsp:spPr>
        <a:xfrm>
          <a:off x="1561987" y="4069400"/>
          <a:ext cx="1770277" cy="1180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Lutfiy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(1366-1465)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Navoiyga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qadar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o‘zbek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she‘riyatida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Lutfiy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darajasiga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yetadigan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bo‘lmagan</a:t>
          </a:r>
          <a:endParaRPr lang="ru-RU" sz="1600" b="1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61987" y="4069400"/>
        <a:ext cx="1770277" cy="1180185"/>
      </dsp:txXfrm>
    </dsp:sp>
    <dsp:sp modelId="{FBEDCF70-E609-4774-A181-BACDE8521B0F}">
      <dsp:nvSpPr>
        <dsp:cNvPr id="0" name=""/>
        <dsp:cNvSpPr/>
      </dsp:nvSpPr>
      <dsp:spPr>
        <a:xfrm>
          <a:off x="3259637" y="3905543"/>
          <a:ext cx="1387024" cy="1362311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74095C-81DD-4B29-8411-456D1A715011}">
      <dsp:nvSpPr>
        <dsp:cNvPr id="0" name=""/>
        <dsp:cNvSpPr/>
      </dsp:nvSpPr>
      <dsp:spPr>
        <a:xfrm>
          <a:off x="4668388" y="3981146"/>
          <a:ext cx="1770277" cy="1180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Alisher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(1441-1501) 30dan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ortiq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yirik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“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Xamsa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 “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Xazoyin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ul-maoniy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 “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Mahbub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ul-qulub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”,”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Lison</a:t>
          </a:r>
          <a:r>
            <a:rPr lang="en-US" sz="16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ut-tayr</a:t>
          </a:r>
          <a:r>
            <a:rPr lang="en-US" sz="1400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1400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8388" y="3981146"/>
        <a:ext cx="1770277" cy="1180185"/>
      </dsp:txXfrm>
    </dsp:sp>
    <dsp:sp modelId="{78BE3C19-79DB-4CBF-9705-81665081F9EE}">
      <dsp:nvSpPr>
        <dsp:cNvPr id="0" name=""/>
        <dsp:cNvSpPr/>
      </dsp:nvSpPr>
      <dsp:spPr>
        <a:xfrm>
          <a:off x="6326639" y="1714458"/>
          <a:ext cx="2016865" cy="1531066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01DE4-2D17-4E40-BAB2-B0955A6343DD}">
      <dsp:nvSpPr>
        <dsp:cNvPr id="0" name=""/>
        <dsp:cNvSpPr/>
      </dsp:nvSpPr>
      <dsp:spPr>
        <a:xfrm>
          <a:off x="8382203" y="1981634"/>
          <a:ext cx="1770277" cy="1180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Abdurahmon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Jomiy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(1414-1492)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fors-tojik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shoiri</a:t>
          </a:r>
          <a:endParaRPr lang="ru-RU" sz="1800" b="1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82203" y="1981634"/>
        <a:ext cx="1770277" cy="1180185"/>
      </dsp:txXfrm>
    </dsp:sp>
    <dsp:sp modelId="{364CDBF7-2077-4E05-9308-CA399109D227}">
      <dsp:nvSpPr>
        <dsp:cNvPr id="0" name=""/>
        <dsp:cNvSpPr/>
      </dsp:nvSpPr>
      <dsp:spPr>
        <a:xfrm>
          <a:off x="6311914" y="3721281"/>
          <a:ext cx="1893241" cy="1760340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E42220-38B9-4CC1-AB66-260474FD80AA}">
      <dsp:nvSpPr>
        <dsp:cNvPr id="0" name=""/>
        <dsp:cNvSpPr/>
      </dsp:nvSpPr>
      <dsp:spPr>
        <a:xfrm>
          <a:off x="8108685" y="3800778"/>
          <a:ext cx="2093760" cy="1570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davrda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rivojlandi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Tarjima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adabiyoti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800" b="1" kern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1" kern="1200" dirty="0">
            <a:solidFill>
              <a:schemeClr val="accent3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08685" y="3800778"/>
        <a:ext cx="2093760" cy="15709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05A28-C516-4F78-BCBE-A0F83C0C71AD}">
      <dsp:nvSpPr>
        <dsp:cNvPr id="0" name=""/>
        <dsp:cNvSpPr/>
      </dsp:nvSpPr>
      <dsp:spPr>
        <a:xfrm>
          <a:off x="2007073" y="1315"/>
          <a:ext cx="3415281" cy="1544677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Mirxondning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nabirasi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b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(1475-1535).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Alisher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Navoiyning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shogirdi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tarixga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oid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10ga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yozib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qoldirgan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“Habib us-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siyar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Xurosonning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XV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oxiri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XVI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choragi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ma’lumot</a:t>
          </a:r>
          <a:r>
            <a:rPr lang="en-US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beradi</a:t>
          </a:r>
          <a:endParaRPr lang="ru-RU" sz="14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7073" y="1315"/>
        <a:ext cx="3415281" cy="1544677"/>
      </dsp:txXfrm>
    </dsp:sp>
    <dsp:sp modelId="{F8522BF6-1074-45E5-BE78-2D2EE70E69F2}">
      <dsp:nvSpPr>
        <dsp:cNvPr id="0" name=""/>
        <dsp:cNvSpPr/>
      </dsp:nvSpPr>
      <dsp:spPr>
        <a:xfrm>
          <a:off x="237402" y="92512"/>
          <a:ext cx="1488369" cy="133762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6A398A9-F429-4698-90CC-8C18BD575E82}">
      <dsp:nvSpPr>
        <dsp:cNvPr id="0" name=""/>
        <dsp:cNvSpPr/>
      </dsp:nvSpPr>
      <dsp:spPr>
        <a:xfrm>
          <a:off x="335135" y="1800863"/>
          <a:ext cx="3415281" cy="1544677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181484"/>
                <a:satOff val="17343"/>
                <a:lumOff val="246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181484"/>
                <a:satOff val="17343"/>
                <a:lumOff val="246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181484"/>
                <a:satOff val="17343"/>
                <a:lumOff val="246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Ravzat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us-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safo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(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Jannat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bog‘i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asarini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yozdi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tomonidan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tugatilgan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Ushbu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asar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dunyoning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yaratilishidan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 1523-yilgacha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Yaqin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mamlakatlarida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o‘tgan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ijtimoiy-siyosiy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voqealar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keng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bayon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etilgan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135" y="1800863"/>
        <a:ext cx="3415281" cy="1544677"/>
      </dsp:txXfrm>
    </dsp:sp>
    <dsp:sp modelId="{47C1E1DC-932F-4B1E-8998-44922DAEC93A}">
      <dsp:nvSpPr>
        <dsp:cNvPr id="0" name=""/>
        <dsp:cNvSpPr/>
      </dsp:nvSpPr>
      <dsp:spPr>
        <a:xfrm>
          <a:off x="3903339" y="1800863"/>
          <a:ext cx="1529230" cy="15446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83DF0F-2B2A-4E5B-AD06-09C137CE9837}">
      <dsp:nvSpPr>
        <dsp:cNvPr id="0" name=""/>
        <dsp:cNvSpPr/>
      </dsp:nvSpPr>
      <dsp:spPr>
        <a:xfrm>
          <a:off x="2017288" y="3600412"/>
          <a:ext cx="3415281" cy="1544677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181484"/>
                <a:satOff val="17343"/>
                <a:lumOff val="246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181484"/>
                <a:satOff val="17343"/>
                <a:lumOff val="246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181484"/>
                <a:satOff val="17343"/>
                <a:lumOff val="246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Mirxond-asl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ismi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Muhammad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Xovandshoh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ibn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Mahmud (1438-1498) U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Balxda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tug‘ilgan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umrining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qismini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Hirotda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o‘tqazgan</a:t>
          </a:r>
          <a:r>
            <a:rPr lang="en-US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7288" y="3600412"/>
        <a:ext cx="3415281" cy="1544677"/>
      </dsp:txXfrm>
    </dsp:sp>
    <dsp:sp modelId="{77431376-0A6B-4610-90B1-9EA74BEE45FA}">
      <dsp:nvSpPr>
        <dsp:cNvPr id="0" name=""/>
        <dsp:cNvSpPr/>
      </dsp:nvSpPr>
      <dsp:spPr>
        <a:xfrm>
          <a:off x="335135" y="3600412"/>
          <a:ext cx="1529230" cy="154467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554489" y="1540607"/>
          <a:ext cx="1182776" cy="1182776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Alisher </a:t>
          </a:r>
          <a:r>
            <a:rPr lang="en-US" sz="21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Navoiy</a:t>
          </a:r>
          <a:endParaRPr lang="ru-RU" sz="21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7703" y="1713821"/>
        <a:ext cx="836348" cy="836348"/>
      </dsp:txXfrm>
    </dsp:sp>
    <dsp:sp modelId="{984A2226-B667-42D9-AD45-52B8A5807D36}">
      <dsp:nvSpPr>
        <dsp:cNvPr id="0" name=""/>
        <dsp:cNvSpPr/>
      </dsp:nvSpPr>
      <dsp:spPr>
        <a:xfrm rot="16200000">
          <a:off x="2967993" y="1345804"/>
          <a:ext cx="355768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5768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36983" y="1353829"/>
        <a:ext cx="17788" cy="17788"/>
      </dsp:txXfrm>
    </dsp:sp>
    <dsp:sp modelId="{4A31FA93-6566-4840-9B18-4638360D26AE}">
      <dsp:nvSpPr>
        <dsp:cNvPr id="0" name=""/>
        <dsp:cNvSpPr/>
      </dsp:nvSpPr>
      <dsp:spPr>
        <a:xfrm>
          <a:off x="2554489" y="2062"/>
          <a:ext cx="1182776" cy="1182776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3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Lison</a:t>
          </a:r>
          <a:r>
            <a:rPr lang="en-US" sz="23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ut-tayr</a:t>
          </a:r>
          <a:endParaRPr lang="ru-RU" sz="23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7703" y="175276"/>
        <a:ext cx="836348" cy="836348"/>
      </dsp:txXfrm>
    </dsp:sp>
    <dsp:sp modelId="{B72E264B-39FD-4764-A228-4E163E76D552}">
      <dsp:nvSpPr>
        <dsp:cNvPr id="0" name=""/>
        <dsp:cNvSpPr/>
      </dsp:nvSpPr>
      <dsp:spPr>
        <a:xfrm>
          <a:off x="3737266" y="2115076"/>
          <a:ext cx="355768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5768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06256" y="2123101"/>
        <a:ext cx="17788" cy="17788"/>
      </dsp:txXfrm>
    </dsp:sp>
    <dsp:sp modelId="{26B3C5A0-D9FB-4983-96DA-95AEDD698923}">
      <dsp:nvSpPr>
        <dsp:cNvPr id="0" name=""/>
        <dsp:cNvSpPr/>
      </dsp:nvSpPr>
      <dsp:spPr>
        <a:xfrm>
          <a:off x="4093034" y="1540607"/>
          <a:ext cx="1182776" cy="1182776"/>
        </a:xfrm>
        <a:prstGeom prst="ellipse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6248" y="1713821"/>
        <a:ext cx="836348" cy="836348"/>
      </dsp:txXfrm>
    </dsp:sp>
    <dsp:sp modelId="{82AB77BD-8AC6-4F63-8070-6A26B25AA350}">
      <dsp:nvSpPr>
        <dsp:cNvPr id="0" name=""/>
        <dsp:cNvSpPr/>
      </dsp:nvSpPr>
      <dsp:spPr>
        <a:xfrm rot="5400000">
          <a:off x="2967993" y="2884348"/>
          <a:ext cx="355768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5768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36983" y="2892373"/>
        <a:ext cx="17788" cy="17788"/>
      </dsp:txXfrm>
    </dsp:sp>
    <dsp:sp modelId="{DB75D26E-7269-4F36-967F-4A1519E8DDD8}">
      <dsp:nvSpPr>
        <dsp:cNvPr id="0" name=""/>
        <dsp:cNvSpPr/>
      </dsp:nvSpPr>
      <dsp:spPr>
        <a:xfrm>
          <a:off x="2554489" y="3079151"/>
          <a:ext cx="1182776" cy="1182776"/>
        </a:xfrm>
        <a:prstGeom prst="ellipse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7703" y="3252365"/>
        <a:ext cx="836348" cy="836348"/>
      </dsp:txXfrm>
    </dsp:sp>
    <dsp:sp modelId="{FAED578E-04CB-4B65-9897-4B38843D63DA}">
      <dsp:nvSpPr>
        <dsp:cNvPr id="0" name=""/>
        <dsp:cNvSpPr/>
      </dsp:nvSpPr>
      <dsp:spPr>
        <a:xfrm rot="10877598">
          <a:off x="2202778" y="2097757"/>
          <a:ext cx="351906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1906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369934" y="2105878"/>
        <a:ext cx="17595" cy="17595"/>
      </dsp:txXfrm>
    </dsp:sp>
    <dsp:sp modelId="{A82B6186-168B-4740-AD7C-DA124DCCC31C}">
      <dsp:nvSpPr>
        <dsp:cNvPr id="0" name=""/>
        <dsp:cNvSpPr/>
      </dsp:nvSpPr>
      <dsp:spPr>
        <a:xfrm>
          <a:off x="1020198" y="1505968"/>
          <a:ext cx="1182776" cy="1182776"/>
        </a:xfrm>
        <a:prstGeom prst="ellipse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93412" y="1679182"/>
        <a:ext cx="836348" cy="8363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602566" y="1540999"/>
          <a:ext cx="1181992" cy="118199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Times New Roman" panose="02020603050405020304" pitchFamily="18" charset="0"/>
              <a:cs typeface="Times New Roman" panose="02020603050405020304" pitchFamily="18" charset="0"/>
            </a:rPr>
            <a:t>Adabiyot vakillari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5665" y="1714098"/>
        <a:ext cx="835794" cy="835794"/>
      </dsp:txXfrm>
    </dsp:sp>
    <dsp:sp modelId="{984A2226-B667-42D9-AD45-52B8A5807D36}">
      <dsp:nvSpPr>
        <dsp:cNvPr id="0" name=""/>
        <dsp:cNvSpPr/>
      </dsp:nvSpPr>
      <dsp:spPr>
        <a:xfrm rot="16200000">
          <a:off x="3015283" y="1346064"/>
          <a:ext cx="356558" cy="33310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56558" y="16655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84649" y="1353806"/>
        <a:ext cx="17827" cy="17827"/>
      </dsp:txXfrm>
    </dsp:sp>
    <dsp:sp modelId="{4A31FA93-6566-4840-9B18-4638360D26AE}">
      <dsp:nvSpPr>
        <dsp:cNvPr id="0" name=""/>
        <dsp:cNvSpPr/>
      </dsp:nvSpPr>
      <dsp:spPr>
        <a:xfrm>
          <a:off x="2602566" y="2448"/>
          <a:ext cx="1181992" cy="1181992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Jomiy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5665" y="175547"/>
        <a:ext cx="835794" cy="835794"/>
      </dsp:txXfrm>
    </dsp:sp>
    <dsp:sp modelId="{B72E264B-39FD-4764-A228-4E163E76D552}">
      <dsp:nvSpPr>
        <dsp:cNvPr id="0" name=""/>
        <dsp:cNvSpPr/>
      </dsp:nvSpPr>
      <dsp:spPr>
        <a:xfrm>
          <a:off x="3784559" y="2115340"/>
          <a:ext cx="330372" cy="33310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30372" y="16655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41486" y="2123736"/>
        <a:ext cx="16518" cy="16518"/>
      </dsp:txXfrm>
    </dsp:sp>
    <dsp:sp modelId="{26B3C5A0-D9FB-4983-96DA-95AEDD698923}">
      <dsp:nvSpPr>
        <dsp:cNvPr id="0" name=""/>
        <dsp:cNvSpPr/>
      </dsp:nvSpPr>
      <dsp:spPr>
        <a:xfrm>
          <a:off x="4114931" y="1540999"/>
          <a:ext cx="1181992" cy="1181992"/>
        </a:xfrm>
        <a:prstGeom prst="ellipse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88030" y="1714098"/>
        <a:ext cx="835794" cy="835794"/>
      </dsp:txXfrm>
    </dsp:sp>
    <dsp:sp modelId="{82AB77BD-8AC6-4F63-8070-6A26B25AA350}">
      <dsp:nvSpPr>
        <dsp:cNvPr id="0" name=""/>
        <dsp:cNvSpPr/>
      </dsp:nvSpPr>
      <dsp:spPr>
        <a:xfrm rot="5400000">
          <a:off x="3015283" y="2884615"/>
          <a:ext cx="356558" cy="33310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56558" y="16655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84649" y="2892356"/>
        <a:ext cx="17827" cy="17827"/>
      </dsp:txXfrm>
    </dsp:sp>
    <dsp:sp modelId="{DB75D26E-7269-4F36-967F-4A1519E8DDD8}">
      <dsp:nvSpPr>
        <dsp:cNvPr id="0" name=""/>
        <dsp:cNvSpPr/>
      </dsp:nvSpPr>
      <dsp:spPr>
        <a:xfrm>
          <a:off x="2602566" y="3079550"/>
          <a:ext cx="1181992" cy="1181992"/>
        </a:xfrm>
        <a:prstGeom prst="ellipse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5665" y="3252649"/>
        <a:ext cx="835794" cy="835794"/>
      </dsp:txXfrm>
    </dsp:sp>
    <dsp:sp modelId="{FAED578E-04CB-4B65-9897-4B38843D63DA}">
      <dsp:nvSpPr>
        <dsp:cNvPr id="0" name=""/>
        <dsp:cNvSpPr/>
      </dsp:nvSpPr>
      <dsp:spPr>
        <a:xfrm rot="10800000">
          <a:off x="2246008" y="2115340"/>
          <a:ext cx="356558" cy="33310"/>
        </a:xfrm>
        <a:custGeom>
          <a:avLst/>
          <a:gdLst/>
          <a:ahLst/>
          <a:cxnLst/>
          <a:rect l="0" t="0" r="0" b="0"/>
          <a:pathLst>
            <a:path>
              <a:moveTo>
                <a:pt x="0" y="16655"/>
              </a:moveTo>
              <a:lnTo>
                <a:pt x="356558" y="16655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415373" y="2123081"/>
        <a:ext cx="17827" cy="17827"/>
      </dsp:txXfrm>
    </dsp:sp>
    <dsp:sp modelId="{A82B6186-168B-4740-AD7C-DA124DCCC31C}">
      <dsp:nvSpPr>
        <dsp:cNvPr id="0" name=""/>
        <dsp:cNvSpPr/>
      </dsp:nvSpPr>
      <dsp:spPr>
        <a:xfrm>
          <a:off x="1064015" y="1540999"/>
          <a:ext cx="1181992" cy="1181992"/>
        </a:xfrm>
        <a:prstGeom prst="ellipse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7114" y="1714098"/>
        <a:ext cx="835794" cy="8357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A3E10-7F52-4B59-86B9-984332E61309}">
      <dsp:nvSpPr>
        <dsp:cNvPr id="0" name=""/>
        <dsp:cNvSpPr/>
      </dsp:nvSpPr>
      <dsp:spPr>
        <a:xfrm>
          <a:off x="2554489" y="1540015"/>
          <a:ext cx="1182776" cy="1182776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Hamsa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7703" y="1713229"/>
        <a:ext cx="836348" cy="836348"/>
      </dsp:txXfrm>
    </dsp:sp>
    <dsp:sp modelId="{984A2226-B667-42D9-AD45-52B8A5807D36}">
      <dsp:nvSpPr>
        <dsp:cNvPr id="0" name=""/>
        <dsp:cNvSpPr/>
      </dsp:nvSpPr>
      <dsp:spPr>
        <a:xfrm rot="16195437">
          <a:off x="2984312" y="1362529"/>
          <a:ext cx="321135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21135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136851" y="1371420"/>
        <a:ext cx="16056" cy="16056"/>
      </dsp:txXfrm>
    </dsp:sp>
    <dsp:sp modelId="{4A31FA93-6566-4840-9B18-4638360D26AE}">
      <dsp:nvSpPr>
        <dsp:cNvPr id="0" name=""/>
        <dsp:cNvSpPr/>
      </dsp:nvSpPr>
      <dsp:spPr>
        <a:xfrm>
          <a:off x="2552493" y="36105"/>
          <a:ext cx="1182776" cy="1182776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5707" y="209319"/>
        <a:ext cx="836348" cy="836348"/>
      </dsp:txXfrm>
    </dsp:sp>
    <dsp:sp modelId="{B72E264B-39FD-4764-A228-4E163E76D552}">
      <dsp:nvSpPr>
        <dsp:cNvPr id="0" name=""/>
        <dsp:cNvSpPr/>
      </dsp:nvSpPr>
      <dsp:spPr>
        <a:xfrm>
          <a:off x="3737266" y="2114485"/>
          <a:ext cx="329582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29582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893817" y="2123164"/>
        <a:ext cx="16479" cy="16479"/>
      </dsp:txXfrm>
    </dsp:sp>
    <dsp:sp modelId="{26B3C5A0-D9FB-4983-96DA-95AEDD698923}">
      <dsp:nvSpPr>
        <dsp:cNvPr id="0" name=""/>
        <dsp:cNvSpPr/>
      </dsp:nvSpPr>
      <dsp:spPr>
        <a:xfrm>
          <a:off x="4066848" y="1540015"/>
          <a:ext cx="1182776" cy="1182776"/>
        </a:xfrm>
        <a:prstGeom prst="ellipse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0062" y="1713229"/>
        <a:ext cx="836348" cy="836348"/>
      </dsp:txXfrm>
    </dsp:sp>
    <dsp:sp modelId="{82AB77BD-8AC6-4F63-8070-6A26B25AA350}">
      <dsp:nvSpPr>
        <dsp:cNvPr id="0" name=""/>
        <dsp:cNvSpPr/>
      </dsp:nvSpPr>
      <dsp:spPr>
        <a:xfrm rot="5400000">
          <a:off x="2968585" y="2883166"/>
          <a:ext cx="354585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4585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37013" y="2891220"/>
        <a:ext cx="17729" cy="17729"/>
      </dsp:txXfrm>
    </dsp:sp>
    <dsp:sp modelId="{DB75D26E-7269-4F36-967F-4A1519E8DDD8}">
      <dsp:nvSpPr>
        <dsp:cNvPr id="0" name=""/>
        <dsp:cNvSpPr/>
      </dsp:nvSpPr>
      <dsp:spPr>
        <a:xfrm>
          <a:off x="2458968" y="3077377"/>
          <a:ext cx="1373818" cy="1185141"/>
        </a:xfrm>
        <a:prstGeom prst="ellipse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latin typeface="Times New Roman" panose="02020603050405020304" pitchFamily="18" charset="0"/>
              <a:cs typeface="Times New Roman" panose="02020603050405020304" pitchFamily="18" charset="0"/>
            </a:rPr>
            <a:t>“Layli va majnun”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60159" y="3250937"/>
        <a:ext cx="971436" cy="838021"/>
      </dsp:txXfrm>
    </dsp:sp>
    <dsp:sp modelId="{FAED578E-04CB-4B65-9897-4B38843D63DA}">
      <dsp:nvSpPr>
        <dsp:cNvPr id="0" name=""/>
        <dsp:cNvSpPr/>
      </dsp:nvSpPr>
      <dsp:spPr>
        <a:xfrm rot="10800000">
          <a:off x="2198721" y="2114485"/>
          <a:ext cx="355768" cy="33837"/>
        </a:xfrm>
        <a:custGeom>
          <a:avLst/>
          <a:gdLst/>
          <a:ahLst/>
          <a:cxnLst/>
          <a:rect l="0" t="0" r="0" b="0"/>
          <a:pathLst>
            <a:path>
              <a:moveTo>
                <a:pt x="0" y="16918"/>
              </a:moveTo>
              <a:lnTo>
                <a:pt x="355768" y="1691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367711" y="2122509"/>
        <a:ext cx="17788" cy="17788"/>
      </dsp:txXfrm>
    </dsp:sp>
    <dsp:sp modelId="{A82B6186-168B-4740-AD7C-DA124DCCC31C}">
      <dsp:nvSpPr>
        <dsp:cNvPr id="0" name=""/>
        <dsp:cNvSpPr/>
      </dsp:nvSpPr>
      <dsp:spPr>
        <a:xfrm>
          <a:off x="1015945" y="1540015"/>
          <a:ext cx="1182776" cy="1182776"/>
        </a:xfrm>
        <a:prstGeom prst="ellipse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9159" y="1713229"/>
        <a:ext cx="836348" cy="8363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106D3-A013-4B06-B263-30CBB5EB4B51}">
      <dsp:nvSpPr>
        <dsp:cNvPr id="0" name=""/>
        <dsp:cNvSpPr/>
      </dsp:nvSpPr>
      <dsp:spPr>
        <a:xfrm rot="5400000">
          <a:off x="348073" y="2362597"/>
          <a:ext cx="1301636" cy="148186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1392B-16D1-4CBE-AD63-768A0657E598}">
      <dsp:nvSpPr>
        <dsp:cNvPr id="0" name=""/>
        <dsp:cNvSpPr/>
      </dsp:nvSpPr>
      <dsp:spPr>
        <a:xfrm>
          <a:off x="3218" y="919707"/>
          <a:ext cx="2191189" cy="1533761"/>
        </a:xfrm>
        <a:prstGeom prst="roundRect">
          <a:avLst>
            <a:gd name="adj" fmla="val 1667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Mirxond</a:t>
          </a:r>
          <a:endParaRPr lang="ru-RU" sz="3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104" y="994593"/>
        <a:ext cx="2041417" cy="1383989"/>
      </dsp:txXfrm>
    </dsp:sp>
    <dsp:sp modelId="{8C2CB13F-788A-48D6-81B2-502FF44DD96F}">
      <dsp:nvSpPr>
        <dsp:cNvPr id="0" name=""/>
        <dsp:cNvSpPr/>
      </dsp:nvSpPr>
      <dsp:spPr>
        <a:xfrm>
          <a:off x="2195921" y="874491"/>
          <a:ext cx="1590634" cy="1622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1438-1498 </a:t>
          </a:r>
          <a:r>
            <a:rPr lang="en-US" sz="18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</a:t>
          </a:r>
          <a:r>
            <a:rPr lang="en-US" sz="18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r>
            <a:rPr lang="en-US" sz="18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5921" y="874491"/>
        <a:ext cx="1590634" cy="1622644"/>
      </dsp:txXfrm>
    </dsp:sp>
    <dsp:sp modelId="{A193646C-2C09-43A6-B242-B2EFBE031A7F}">
      <dsp:nvSpPr>
        <dsp:cNvPr id="0" name=""/>
        <dsp:cNvSpPr/>
      </dsp:nvSpPr>
      <dsp:spPr>
        <a:xfrm>
          <a:off x="1819220" y="2642628"/>
          <a:ext cx="2191189" cy="1533761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Xondamir</a:t>
          </a:r>
          <a:endParaRPr lang="ru-RU" sz="3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4106" y="2717514"/>
        <a:ext cx="2041417" cy="1383989"/>
      </dsp:txXfrm>
    </dsp:sp>
    <dsp:sp modelId="{8DDF2A1C-F639-4B3C-95AC-B9EAEF81627A}">
      <dsp:nvSpPr>
        <dsp:cNvPr id="0" name=""/>
        <dsp:cNvSpPr/>
      </dsp:nvSpPr>
      <dsp:spPr>
        <a:xfrm>
          <a:off x="4010409" y="2788907"/>
          <a:ext cx="1593662" cy="12396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Ravzat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us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safo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tugatilgan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0409" y="2788907"/>
        <a:ext cx="1593662" cy="1239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03.12.2025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22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473527" y="3454804"/>
            <a:ext cx="2933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7-sinf 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726812" y="2634126"/>
            <a:ext cx="6688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225917" y="398202"/>
            <a:ext cx="3426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REJA:</a:t>
            </a:r>
          </a:p>
        </p:txBody>
      </p:sp>
      <p:sp>
        <p:nvSpPr>
          <p:cNvPr id="5" name="Облако 4"/>
          <p:cNvSpPr/>
          <p:nvPr/>
        </p:nvSpPr>
        <p:spPr>
          <a:xfrm>
            <a:off x="3693870" y="2702563"/>
            <a:ext cx="4982700" cy="1919448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Mumtoz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namoyandalari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Tarixchilar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33" y="2554452"/>
            <a:ext cx="3693096" cy="2712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010" y="2346128"/>
            <a:ext cx="3296066" cy="3598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-153889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764585102"/>
              </p:ext>
            </p:extLst>
          </p:nvPr>
        </p:nvGraphicFramePr>
        <p:xfrm>
          <a:off x="1188720" y="1005964"/>
          <a:ext cx="10207008" cy="549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Блок-схема: типовой процесс 8"/>
          <p:cNvSpPr/>
          <p:nvPr/>
        </p:nvSpPr>
        <p:spPr>
          <a:xfrm>
            <a:off x="2406621" y="353050"/>
            <a:ext cx="7771205" cy="482241"/>
          </a:xfrm>
          <a:prstGeom prst="flowChartPredefined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Tx/>
              <a:buAutoNum type="arabicPeriod"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Mumtoz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namoyandalari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12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Фирдавс ул-иқбол&quot; китоби, Мунис ва Огах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84422463"/>
              </p:ext>
            </p:extLst>
          </p:nvPr>
        </p:nvGraphicFramePr>
        <p:xfrm>
          <a:off x="646289" y="1334977"/>
          <a:ext cx="5767705" cy="5146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3835022" y="248323"/>
            <a:ext cx="5036024" cy="70592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Tarixchilar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1519" y="1444903"/>
            <a:ext cx="4672511" cy="4924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587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низ 1"/>
          <p:cNvSpPr/>
          <p:nvPr/>
        </p:nvSpPr>
        <p:spPr>
          <a:xfrm>
            <a:off x="2497540" y="196792"/>
            <a:ext cx="7519917" cy="1078173"/>
          </a:xfrm>
          <a:prstGeom prst="ribbon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84661052"/>
              </p:ext>
            </p:extLst>
          </p:nvPr>
        </p:nvGraphicFramePr>
        <p:xfrm>
          <a:off x="-894469" y="1274965"/>
          <a:ext cx="6291756" cy="4263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41301615"/>
              </p:ext>
            </p:extLst>
          </p:nvPr>
        </p:nvGraphicFramePr>
        <p:xfrm>
          <a:off x="6823894" y="1300603"/>
          <a:ext cx="6387126" cy="4263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39759078"/>
              </p:ext>
            </p:extLst>
          </p:nvPr>
        </p:nvGraphicFramePr>
        <p:xfrm>
          <a:off x="2950122" y="2397217"/>
          <a:ext cx="6291756" cy="4263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99352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95597" y="97011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Рамка 1"/>
          <p:cNvSpPr/>
          <p:nvPr/>
        </p:nvSpPr>
        <p:spPr>
          <a:xfrm>
            <a:off x="3302758" y="260430"/>
            <a:ext cx="5827594" cy="709684"/>
          </a:xfrm>
          <a:prstGeom prst="fram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13273192"/>
              </p:ext>
            </p:extLst>
          </p:nvPr>
        </p:nvGraphicFramePr>
        <p:xfrm>
          <a:off x="478307" y="1056639"/>
          <a:ext cx="5607291" cy="5050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883657"/>
              </p:ext>
            </p:extLst>
          </p:nvPr>
        </p:nvGraphicFramePr>
        <p:xfrm>
          <a:off x="6377651" y="1481666"/>
          <a:ext cx="5316752" cy="21234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XIV-XV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Tarjima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adabiyoti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vujudga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keldi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1366-1465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1441-1501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1414-1492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3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1438-1498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377651" y="3819646"/>
            <a:ext cx="5416952" cy="27779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“Agar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zotni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avliyo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desak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avliyolarning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avliyosi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mutafakkirlarning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mutafakkiri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desak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shoirlarning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sultonidir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jumla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Islom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Karimov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80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34040" y="1320803"/>
            <a:ext cx="3200411" cy="19201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tojik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xalqlari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do‘stligi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hamkorligining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2469" y="1320804"/>
            <a:ext cx="3200411" cy="19201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Mirxondning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bobolari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040" y="3973333"/>
            <a:ext cx="3321934" cy="19201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Xondamir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02469" y="3973331"/>
            <a:ext cx="3200411" cy="19201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Alisher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Xondamir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Majolis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un-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nafois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yuritgan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68080" y="1320803"/>
            <a:ext cx="3084396" cy="19201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Alisher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ko‘rsatmasi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homiyligi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Mirxond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68079" y="3973332"/>
            <a:ext cx="3084396" cy="1918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she’riyatida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darajasiga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yetadigan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5901" y="337038"/>
            <a:ext cx="4525701" cy="538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937760" y="5982559"/>
            <a:ext cx="7112000" cy="724247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 DARSDA KO’RISHGUNCHA….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AAC5E6-3131-4CDD-A345-D64C20DA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0914" y="513317"/>
            <a:ext cx="9775372" cy="516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5486</TotalTime>
  <Words>370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192</cp:revision>
  <dcterms:created xsi:type="dcterms:W3CDTF">2020-01-20T05:08:25Z</dcterms:created>
  <dcterms:modified xsi:type="dcterms:W3CDTF">2025-12-03T10:42:22Z</dcterms:modified>
</cp:coreProperties>
</file>