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13"/>
  </p:notesMasterIdLst>
  <p:sldIdLst>
    <p:sldId id="257" r:id="rId3"/>
    <p:sldId id="274" r:id="rId4"/>
    <p:sldId id="279" r:id="rId5"/>
    <p:sldId id="263" r:id="rId6"/>
    <p:sldId id="264" r:id="rId7"/>
    <p:sldId id="265" r:id="rId8"/>
    <p:sldId id="266" r:id="rId9"/>
    <p:sldId id="273" r:id="rId10"/>
    <p:sldId id="278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66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1061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65C65621-3A0D-4F79-999A-04D505A20221}"/>
    <pc:docChg chg="custSel addSld delSld modSld">
      <pc:chgData name="Odina Norbo'tayeva" userId="dbcdeb9d9dad59af" providerId="LiveId" clId="{65C65621-3A0D-4F79-999A-04D505A20221}" dt="2025-12-03T10:25:33.757" v="261" actId="207"/>
      <pc:docMkLst>
        <pc:docMk/>
      </pc:docMkLst>
      <pc:sldChg chg="delSp modSp mod delAnim">
        <pc:chgData name="Odina Norbo'tayeva" userId="dbcdeb9d9dad59af" providerId="LiveId" clId="{65C65621-3A0D-4F79-999A-04D505A20221}" dt="2025-12-03T10:08:49.683" v="12" actId="1076"/>
        <pc:sldMkLst>
          <pc:docMk/>
          <pc:sldMk cId="0" sldId="257"/>
        </pc:sldMkLst>
        <pc:spChg chg="mod">
          <ac:chgData name="Odina Norbo'tayeva" userId="dbcdeb9d9dad59af" providerId="LiveId" clId="{65C65621-3A0D-4F79-999A-04D505A20221}" dt="2025-12-03T10:08:14.773" v="4" actId="207"/>
          <ac:spMkLst>
            <pc:docMk/>
            <pc:sldMk cId="0" sldId="257"/>
            <ac:spMk id="1048579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08:04.874" v="2" actId="478"/>
          <ac:spMkLst>
            <pc:docMk/>
            <pc:sldMk cId="0" sldId="257"/>
            <ac:spMk id="1048580" creationId="{00000000-0000-0000-0000-000000000000}"/>
          </ac:spMkLst>
        </pc:spChg>
        <pc:spChg chg="mod">
          <ac:chgData name="Odina Norbo'tayeva" userId="dbcdeb9d9dad59af" providerId="LiveId" clId="{65C65621-3A0D-4F79-999A-04D505A20221}" dt="2025-12-03T10:08:45.250" v="11" actId="1076"/>
          <ac:spMkLst>
            <pc:docMk/>
            <pc:sldMk cId="0" sldId="257"/>
            <ac:spMk id="1048581" creationId="{00000000-0000-0000-0000-000000000000}"/>
          </ac:spMkLst>
        </pc:spChg>
        <pc:spChg chg="mod">
          <ac:chgData name="Odina Norbo'tayeva" userId="dbcdeb9d9dad59af" providerId="LiveId" clId="{65C65621-3A0D-4F79-999A-04D505A20221}" dt="2025-12-03T10:08:49.683" v="12" actId="1076"/>
          <ac:spMkLst>
            <pc:docMk/>
            <pc:sldMk cId="0" sldId="257"/>
            <ac:spMk id="1048582" creationId="{00000000-0000-0000-0000-000000000000}"/>
          </ac:spMkLst>
        </pc:spChg>
        <pc:spChg chg="mod">
          <ac:chgData name="Odina Norbo'tayeva" userId="dbcdeb9d9dad59af" providerId="LiveId" clId="{65C65621-3A0D-4F79-999A-04D505A20221}" dt="2025-12-03T10:08:32.935" v="9" actId="404"/>
          <ac:spMkLst>
            <pc:docMk/>
            <pc:sldMk cId="0" sldId="257"/>
            <ac:spMk id="1048583" creationId="{00000000-0000-0000-0000-000000000000}"/>
          </ac:spMkLst>
        </pc:spChg>
        <pc:picChg chg="del">
          <ac:chgData name="Odina Norbo'tayeva" userId="dbcdeb9d9dad59af" providerId="LiveId" clId="{65C65621-3A0D-4F79-999A-04D505A20221}" dt="2025-12-03T10:07:59.901" v="0" actId="478"/>
          <ac:picMkLst>
            <pc:docMk/>
            <pc:sldMk cId="0" sldId="257"/>
            <ac:picMk id="2097152" creationId="{00000000-0000-0000-0000-000000000000}"/>
          </ac:picMkLst>
        </pc:picChg>
        <pc:picChg chg="del">
          <ac:chgData name="Odina Norbo'tayeva" userId="dbcdeb9d9dad59af" providerId="LiveId" clId="{65C65621-3A0D-4F79-999A-04D505A20221}" dt="2025-12-03T10:08:01.962" v="1" actId="478"/>
          <ac:picMkLst>
            <pc:docMk/>
            <pc:sldMk cId="0" sldId="257"/>
            <ac:picMk id="2097153" creationId="{00000000-0000-0000-0000-000000000000}"/>
          </ac:picMkLst>
        </pc:picChg>
      </pc:sldChg>
      <pc:sldChg chg="delSp modSp mod">
        <pc:chgData name="Odina Norbo'tayeva" userId="dbcdeb9d9dad59af" providerId="LiveId" clId="{65C65621-3A0D-4F79-999A-04D505A20221}" dt="2025-12-03T10:18:08.839" v="148" actId="207"/>
        <pc:sldMkLst>
          <pc:docMk/>
          <pc:sldMk cId="0" sldId="263"/>
        </pc:sldMkLst>
        <pc:spChg chg="mod">
          <ac:chgData name="Odina Norbo'tayeva" userId="dbcdeb9d9dad59af" providerId="LiveId" clId="{65C65621-3A0D-4F79-999A-04D505A20221}" dt="2025-12-03T10:16:58.033" v="136" actId="207"/>
          <ac:spMkLst>
            <pc:docMk/>
            <pc:sldMk cId="0" sldId="263"/>
            <ac:spMk id="2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6:22.979" v="128" actId="478"/>
          <ac:spMkLst>
            <pc:docMk/>
            <pc:sldMk cId="0" sldId="263"/>
            <ac:spMk id="6" creationId="{00000000-0000-0000-0000-000000000000}"/>
          </ac:spMkLst>
        </pc:spChg>
        <pc:spChg chg="mod">
          <ac:chgData name="Odina Norbo'tayeva" userId="dbcdeb9d9dad59af" providerId="LiveId" clId="{65C65621-3A0D-4F79-999A-04D505A20221}" dt="2025-12-03T10:18:08.839" v="148" actId="207"/>
          <ac:spMkLst>
            <pc:docMk/>
            <pc:sldMk cId="0" sldId="263"/>
            <ac:spMk id="8" creationId="{00000000-0000-0000-0000-000000000000}"/>
          </ac:spMkLst>
        </pc:spChg>
        <pc:spChg chg="mod">
          <ac:chgData name="Odina Norbo'tayeva" userId="dbcdeb9d9dad59af" providerId="LiveId" clId="{65C65621-3A0D-4F79-999A-04D505A20221}" dt="2025-12-03T10:15:43.203" v="120" actId="1035"/>
          <ac:spMkLst>
            <pc:docMk/>
            <pc:sldMk cId="0" sldId="263"/>
            <ac:spMk id="1048599" creationId="{00000000-0000-0000-0000-000000000000}"/>
          </ac:spMkLst>
        </pc:spChg>
        <pc:graphicFrameChg chg="mod modGraphic">
          <ac:chgData name="Odina Norbo'tayeva" userId="dbcdeb9d9dad59af" providerId="LiveId" clId="{65C65621-3A0D-4F79-999A-04D505A20221}" dt="2025-12-03T10:17:52.223" v="145" actId="1076"/>
          <ac:graphicFrameMkLst>
            <pc:docMk/>
            <pc:sldMk cId="0" sldId="263"/>
            <ac:graphicFrameMk id="4" creationId="{00000000-0000-0000-0000-000000000000}"/>
          </ac:graphicFrameMkLst>
        </pc:graphicFrameChg>
        <pc:picChg chg="mod">
          <ac:chgData name="Odina Norbo'tayeva" userId="dbcdeb9d9dad59af" providerId="LiveId" clId="{65C65621-3A0D-4F79-999A-04D505A20221}" dt="2025-12-03T10:18:00.830" v="147" actId="1076"/>
          <ac:picMkLst>
            <pc:docMk/>
            <pc:sldMk cId="0" sldId="263"/>
            <ac:picMk id="5" creationId="{00000000-0000-0000-0000-000000000000}"/>
          </ac:picMkLst>
        </pc:picChg>
        <pc:picChg chg="del">
          <ac:chgData name="Odina Norbo'tayeva" userId="dbcdeb9d9dad59af" providerId="LiveId" clId="{65C65621-3A0D-4F79-999A-04D505A20221}" dt="2025-12-03T10:15:19.172" v="105" actId="478"/>
          <ac:picMkLst>
            <pc:docMk/>
            <pc:sldMk cId="0" sldId="263"/>
            <ac:picMk id="2097164" creationId="{00000000-0000-0000-0000-000000000000}"/>
          </ac:picMkLst>
        </pc:picChg>
        <pc:cxnChg chg="mod">
          <ac:chgData name="Odina Norbo'tayeva" userId="dbcdeb9d9dad59af" providerId="LiveId" clId="{65C65621-3A0D-4F79-999A-04D505A20221}" dt="2025-12-03T10:15:51.823" v="122" actId="208"/>
          <ac:cxnSpMkLst>
            <pc:docMk/>
            <pc:sldMk cId="0" sldId="263"/>
            <ac:cxnSpMk id="3145740" creationId="{00000000-0000-0000-0000-000000000000}"/>
          </ac:cxnSpMkLst>
        </pc:cxnChg>
      </pc:sldChg>
      <pc:sldChg chg="delSp modSp mod">
        <pc:chgData name="Odina Norbo'tayeva" userId="dbcdeb9d9dad59af" providerId="LiveId" clId="{65C65621-3A0D-4F79-999A-04D505A20221}" dt="2025-12-03T10:20:14.063" v="175" actId="12100"/>
        <pc:sldMkLst>
          <pc:docMk/>
          <pc:sldMk cId="0" sldId="264"/>
        </pc:sldMkLst>
        <pc:spChg chg="mod">
          <ac:chgData name="Odina Norbo'tayeva" userId="dbcdeb9d9dad59af" providerId="LiveId" clId="{65C65621-3A0D-4F79-999A-04D505A20221}" dt="2025-12-03T10:19:44.843" v="170" actId="1076"/>
          <ac:spMkLst>
            <pc:docMk/>
            <pc:sldMk cId="0" sldId="264"/>
            <ac:spMk id="5" creationId="{00000000-0000-0000-0000-000000000000}"/>
          </ac:spMkLst>
        </pc:spChg>
        <pc:spChg chg="mod">
          <ac:chgData name="Odina Norbo'tayeva" userId="dbcdeb9d9dad59af" providerId="LiveId" clId="{65C65621-3A0D-4F79-999A-04D505A20221}" dt="2025-12-03T10:20:02.464" v="174" actId="1076"/>
          <ac:spMkLst>
            <pc:docMk/>
            <pc:sldMk cId="0" sldId="264"/>
            <ac:spMk id="6" creationId="{00000000-0000-0000-0000-000000000000}"/>
          </ac:spMkLst>
        </pc:spChg>
        <pc:graphicFrameChg chg="mod modGraphic">
          <ac:chgData name="Odina Norbo'tayeva" userId="dbcdeb9d9dad59af" providerId="LiveId" clId="{65C65621-3A0D-4F79-999A-04D505A20221}" dt="2025-12-03T10:20:14.063" v="175" actId="12100"/>
          <ac:graphicFrameMkLst>
            <pc:docMk/>
            <pc:sldMk cId="0" sldId="264"/>
            <ac:graphicFrameMk id="7" creationId="{00000000-0000-0000-0000-000000000000}"/>
          </ac:graphicFrameMkLst>
        </pc:graphicFrameChg>
        <pc:picChg chg="mod">
          <ac:chgData name="Odina Norbo'tayeva" userId="dbcdeb9d9dad59af" providerId="LiveId" clId="{65C65621-3A0D-4F79-999A-04D505A20221}" dt="2025-12-03T10:18:46.743" v="159" actId="1035"/>
          <ac:picMkLst>
            <pc:docMk/>
            <pc:sldMk cId="0" sldId="264"/>
            <ac:picMk id="2" creationId="{00000000-0000-0000-0000-000000000000}"/>
          </ac:picMkLst>
        </pc:picChg>
        <pc:picChg chg="mod">
          <ac:chgData name="Odina Norbo'tayeva" userId="dbcdeb9d9dad59af" providerId="LiveId" clId="{65C65621-3A0D-4F79-999A-04D505A20221}" dt="2025-12-03T10:18:41.136" v="155" actId="1076"/>
          <ac:picMkLst>
            <pc:docMk/>
            <pc:sldMk cId="0" sldId="264"/>
            <ac:picMk id="3" creationId="{00000000-0000-0000-0000-000000000000}"/>
          </ac:picMkLst>
        </pc:picChg>
        <pc:picChg chg="mod">
          <ac:chgData name="Odina Norbo'tayeva" userId="dbcdeb9d9dad59af" providerId="LiveId" clId="{65C65621-3A0D-4F79-999A-04D505A20221}" dt="2025-12-03T10:18:31.033" v="151" actId="1076"/>
          <ac:picMkLst>
            <pc:docMk/>
            <pc:sldMk cId="0" sldId="264"/>
            <ac:picMk id="4" creationId="{00000000-0000-0000-0000-000000000000}"/>
          </ac:picMkLst>
        </pc:picChg>
        <pc:picChg chg="mod">
          <ac:chgData name="Odina Norbo'tayeva" userId="dbcdeb9d9dad59af" providerId="LiveId" clId="{65C65621-3A0D-4F79-999A-04D505A20221}" dt="2025-12-03T10:18:36.413" v="153" actId="1076"/>
          <ac:picMkLst>
            <pc:docMk/>
            <pc:sldMk cId="0" sldId="264"/>
            <ac:picMk id="2053" creationId="{00000000-0000-0000-0000-000000000000}"/>
          </ac:picMkLst>
        </pc:picChg>
        <pc:picChg chg="mod">
          <ac:chgData name="Odina Norbo'tayeva" userId="dbcdeb9d9dad59af" providerId="LiveId" clId="{65C65621-3A0D-4F79-999A-04D505A20221}" dt="2025-12-03T10:18:38.283" v="154" actId="1076"/>
          <ac:picMkLst>
            <pc:docMk/>
            <pc:sldMk cId="0" sldId="264"/>
            <ac:picMk id="2054" creationId="{00000000-0000-0000-0000-000000000000}"/>
          </ac:picMkLst>
        </pc:picChg>
        <pc:picChg chg="mod">
          <ac:chgData name="Odina Norbo'tayeva" userId="dbcdeb9d9dad59af" providerId="LiveId" clId="{65C65621-3A0D-4F79-999A-04D505A20221}" dt="2025-12-03T10:18:26.253" v="150" actId="1440"/>
          <ac:picMkLst>
            <pc:docMk/>
            <pc:sldMk cId="0" sldId="264"/>
            <ac:picMk id="2055" creationId="{00000000-0000-0000-0000-000000000000}"/>
          </ac:picMkLst>
        </pc:picChg>
        <pc:picChg chg="del">
          <ac:chgData name="Odina Norbo'tayeva" userId="dbcdeb9d9dad59af" providerId="LiveId" clId="{65C65621-3A0D-4F79-999A-04D505A20221}" dt="2025-12-03T10:18:15.454" v="149" actId="478"/>
          <ac:picMkLst>
            <pc:docMk/>
            <pc:sldMk cId="0" sldId="264"/>
            <ac:picMk id="2097168" creationId="{00000000-0000-0000-0000-000000000000}"/>
          </ac:picMkLst>
        </pc:picChg>
      </pc:sldChg>
      <pc:sldChg chg="delSp modSp mod">
        <pc:chgData name="Odina Norbo'tayeva" userId="dbcdeb9d9dad59af" providerId="LiveId" clId="{65C65621-3A0D-4F79-999A-04D505A20221}" dt="2025-12-03T10:20:59.993" v="185" actId="2711"/>
        <pc:sldMkLst>
          <pc:docMk/>
          <pc:sldMk cId="0" sldId="265"/>
        </pc:sldMkLst>
        <pc:graphicFrameChg chg="mod">
          <ac:chgData name="Odina Norbo'tayeva" userId="dbcdeb9d9dad59af" providerId="LiveId" clId="{65C65621-3A0D-4F79-999A-04D505A20221}" dt="2025-12-03T10:20:59.993" v="185" actId="2711"/>
          <ac:graphicFrameMkLst>
            <pc:docMk/>
            <pc:sldMk cId="0" sldId="265"/>
            <ac:graphicFrameMk id="4" creationId="{84B143B3-B309-462E-B824-54439F9084FC}"/>
          </ac:graphicFrameMkLst>
        </pc:graphicFrameChg>
        <pc:graphicFrameChg chg="mod modGraphic">
          <ac:chgData name="Odina Norbo'tayeva" userId="dbcdeb9d9dad59af" providerId="LiveId" clId="{65C65621-3A0D-4F79-999A-04D505A20221}" dt="2025-12-03T10:20:52.463" v="184" actId="1076"/>
          <ac:graphicFrameMkLst>
            <pc:docMk/>
            <pc:sldMk cId="0" sldId="265"/>
            <ac:graphicFrameMk id="4194308" creationId="{00000000-0000-0000-0000-000000000000}"/>
          </ac:graphicFrameMkLst>
        </pc:graphicFrameChg>
        <pc:picChg chg="mod">
          <ac:chgData name="Odina Norbo'tayeva" userId="dbcdeb9d9dad59af" providerId="LiveId" clId="{65C65621-3A0D-4F79-999A-04D505A20221}" dt="2025-12-03T10:20:21.493" v="176" actId="1440"/>
          <ac:picMkLst>
            <pc:docMk/>
            <pc:sldMk cId="0" sldId="265"/>
            <ac:picMk id="3" creationId="{00000000-0000-0000-0000-000000000000}"/>
          </ac:picMkLst>
        </pc:picChg>
        <pc:picChg chg="del">
          <ac:chgData name="Odina Norbo'tayeva" userId="dbcdeb9d9dad59af" providerId="LiveId" clId="{65C65621-3A0D-4F79-999A-04D505A20221}" dt="2025-12-03T10:20:24.360" v="177" actId="478"/>
          <ac:picMkLst>
            <pc:docMk/>
            <pc:sldMk cId="0" sldId="265"/>
            <ac:picMk id="2097172" creationId="{00000000-0000-0000-0000-000000000000}"/>
          </ac:picMkLst>
        </pc:picChg>
        <pc:cxnChg chg="mod">
          <ac:chgData name="Odina Norbo'tayeva" userId="dbcdeb9d9dad59af" providerId="LiveId" clId="{65C65621-3A0D-4F79-999A-04D505A20221}" dt="2025-12-03T10:20:28.330" v="178" actId="208"/>
          <ac:cxnSpMkLst>
            <pc:docMk/>
            <pc:sldMk cId="0" sldId="265"/>
            <ac:cxnSpMk id="3145742" creationId="{00000000-0000-0000-0000-000000000000}"/>
          </ac:cxnSpMkLst>
        </pc:cxnChg>
      </pc:sldChg>
      <pc:sldChg chg="delSp modSp mod delAnim">
        <pc:chgData name="Odina Norbo'tayeva" userId="dbcdeb9d9dad59af" providerId="LiveId" clId="{65C65621-3A0D-4F79-999A-04D505A20221}" dt="2025-12-03T10:22:24.678" v="207"/>
        <pc:sldMkLst>
          <pc:docMk/>
          <pc:sldMk cId="0" sldId="266"/>
        </pc:sldMkLst>
        <pc:spChg chg="mod">
          <ac:chgData name="Odina Norbo'tayeva" userId="dbcdeb9d9dad59af" providerId="LiveId" clId="{65C65621-3A0D-4F79-999A-04D505A20221}" dt="2025-12-03T10:22:24.678" v="207"/>
          <ac:spMkLst>
            <pc:docMk/>
            <pc:sldMk cId="0" sldId="266"/>
            <ac:spMk id="2" creationId="{00000000-0000-0000-0000-000000000000}"/>
          </ac:spMkLst>
        </pc:spChg>
        <pc:spChg chg="mod">
          <ac:chgData name="Odina Norbo'tayeva" userId="dbcdeb9d9dad59af" providerId="LiveId" clId="{65C65621-3A0D-4F79-999A-04D505A20221}" dt="2025-12-03T10:21:27.601" v="194" actId="208"/>
          <ac:spMkLst>
            <pc:docMk/>
            <pc:sldMk cId="0" sldId="266"/>
            <ac:spMk id="3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22:10.939" v="205" actId="478"/>
          <ac:spMkLst>
            <pc:docMk/>
            <pc:sldMk cId="0" sldId="266"/>
            <ac:spMk id="4" creationId="{00000000-0000-0000-0000-000000000000}"/>
          </ac:spMkLst>
        </pc:spChg>
        <pc:picChg chg="mod">
          <ac:chgData name="Odina Norbo'tayeva" userId="dbcdeb9d9dad59af" providerId="LiveId" clId="{65C65621-3A0D-4F79-999A-04D505A20221}" dt="2025-12-03T10:22:16.459" v="206" actId="1076"/>
          <ac:picMkLst>
            <pc:docMk/>
            <pc:sldMk cId="0" sldId="266"/>
            <ac:picMk id="4098" creationId="{00000000-0000-0000-0000-000000000000}"/>
          </ac:picMkLst>
        </pc:picChg>
        <pc:picChg chg="del">
          <ac:chgData name="Odina Norbo'tayeva" userId="dbcdeb9d9dad59af" providerId="LiveId" clId="{65C65621-3A0D-4F79-999A-04D505A20221}" dt="2025-12-03T10:21:07.015" v="186" actId="478"/>
          <ac:picMkLst>
            <pc:docMk/>
            <pc:sldMk cId="0" sldId="266"/>
            <ac:picMk id="2097175" creationId="{00000000-0000-0000-0000-000000000000}"/>
          </ac:picMkLst>
        </pc:picChg>
        <pc:cxnChg chg="mod">
          <ac:chgData name="Odina Norbo'tayeva" userId="dbcdeb9d9dad59af" providerId="LiveId" clId="{65C65621-3A0D-4F79-999A-04D505A20221}" dt="2025-12-03T10:21:32.613" v="195" actId="208"/>
          <ac:cxnSpMkLst>
            <pc:docMk/>
            <pc:sldMk cId="0" sldId="266"/>
            <ac:cxnSpMk id="3145743" creationId="{00000000-0000-0000-0000-000000000000}"/>
          </ac:cxnSpMkLst>
        </pc:cxnChg>
      </pc:sldChg>
      <pc:sldChg chg="delSp modSp mod">
        <pc:chgData name="Odina Norbo'tayeva" userId="dbcdeb9d9dad59af" providerId="LiveId" clId="{65C65621-3A0D-4F79-999A-04D505A20221}" dt="2025-12-03T10:25:33.757" v="261" actId="207"/>
        <pc:sldMkLst>
          <pc:docMk/>
          <pc:sldMk cId="0" sldId="270"/>
        </pc:sldMkLst>
        <pc:spChg chg="mod">
          <ac:chgData name="Odina Norbo'tayeva" userId="dbcdeb9d9dad59af" providerId="LiveId" clId="{65C65621-3A0D-4F79-999A-04D505A20221}" dt="2025-12-03T10:25:33.757" v="261" actId="207"/>
          <ac:spMkLst>
            <pc:docMk/>
            <pc:sldMk cId="0" sldId="270"/>
            <ac:spMk id="1048613" creationId="{00000000-0000-0000-0000-000000000000}"/>
          </ac:spMkLst>
        </pc:spChg>
        <pc:picChg chg="del">
          <ac:chgData name="Odina Norbo'tayeva" userId="dbcdeb9d9dad59af" providerId="LiveId" clId="{65C65621-3A0D-4F79-999A-04D505A20221}" dt="2025-12-03T10:25:17.247" v="254" actId="478"/>
          <ac:picMkLst>
            <pc:docMk/>
            <pc:sldMk cId="0" sldId="270"/>
            <ac:picMk id="2097189" creationId="{00000000-0000-0000-0000-000000000000}"/>
          </ac:picMkLst>
        </pc:picChg>
      </pc:sldChg>
      <pc:sldChg chg="delSp modSp mod">
        <pc:chgData name="Odina Norbo'tayeva" userId="dbcdeb9d9dad59af" providerId="LiveId" clId="{65C65621-3A0D-4F79-999A-04D505A20221}" dt="2025-12-03T10:24:08.698" v="237" actId="1076"/>
        <pc:sldMkLst>
          <pc:docMk/>
          <pc:sldMk cId="2094230384" sldId="273"/>
        </pc:sldMkLst>
        <pc:spChg chg="mod">
          <ac:chgData name="Odina Norbo'tayeva" userId="dbcdeb9d9dad59af" providerId="LiveId" clId="{65C65621-3A0D-4F79-999A-04D505A20221}" dt="2025-12-03T10:23:46.883" v="233" actId="207"/>
          <ac:spMkLst>
            <pc:docMk/>
            <pc:sldMk cId="2094230384" sldId="273"/>
            <ac:spMk id="2" creationId="{00000000-0000-0000-0000-000000000000}"/>
          </ac:spMkLst>
        </pc:spChg>
        <pc:spChg chg="mod">
          <ac:chgData name="Odina Norbo'tayeva" userId="dbcdeb9d9dad59af" providerId="LiveId" clId="{65C65621-3A0D-4F79-999A-04D505A20221}" dt="2025-12-03T10:24:01.555" v="236" actId="208"/>
          <ac:spMkLst>
            <pc:docMk/>
            <pc:sldMk cId="2094230384" sldId="273"/>
            <ac:spMk id="3" creationId="{00000000-0000-0000-0000-000000000000}"/>
          </ac:spMkLst>
        </pc:spChg>
        <pc:spChg chg="mod">
          <ac:chgData name="Odina Norbo'tayeva" userId="dbcdeb9d9dad59af" providerId="LiveId" clId="{65C65621-3A0D-4F79-999A-04D505A20221}" dt="2025-12-03T10:24:08.698" v="237" actId="1076"/>
          <ac:spMkLst>
            <pc:docMk/>
            <pc:sldMk cId="2094230384" sldId="273"/>
            <ac:spMk id="8" creationId="{00000000-0000-0000-0000-000000000000}"/>
          </ac:spMkLst>
        </pc:spChg>
        <pc:picChg chg="mod">
          <ac:chgData name="Odina Norbo'tayeva" userId="dbcdeb9d9dad59af" providerId="LiveId" clId="{65C65621-3A0D-4F79-999A-04D505A20221}" dt="2025-12-03T10:23:52.850" v="234" actId="1440"/>
          <ac:picMkLst>
            <pc:docMk/>
            <pc:sldMk cId="2094230384" sldId="273"/>
            <ac:picMk id="5124" creationId="{00000000-0000-0000-0000-000000000000}"/>
          </ac:picMkLst>
        </pc:picChg>
        <pc:picChg chg="mod">
          <ac:chgData name="Odina Norbo'tayeva" userId="dbcdeb9d9dad59af" providerId="LiveId" clId="{65C65621-3A0D-4F79-999A-04D505A20221}" dt="2025-12-03T10:23:55.717" v="235" actId="1440"/>
          <ac:picMkLst>
            <pc:docMk/>
            <pc:sldMk cId="2094230384" sldId="273"/>
            <ac:picMk id="5125" creationId="{00000000-0000-0000-0000-000000000000}"/>
          </ac:picMkLst>
        </pc:picChg>
        <pc:picChg chg="del">
          <ac:chgData name="Odina Norbo'tayeva" userId="dbcdeb9d9dad59af" providerId="LiveId" clId="{65C65621-3A0D-4F79-999A-04D505A20221}" dt="2025-12-03T10:22:31.529" v="208" actId="478"/>
          <ac:picMkLst>
            <pc:docMk/>
            <pc:sldMk cId="2094230384" sldId="273"/>
            <ac:picMk id="2097175" creationId="{00000000-0000-0000-0000-000000000000}"/>
          </ac:picMkLst>
        </pc:picChg>
        <pc:cxnChg chg="mod">
          <ac:chgData name="Odina Norbo'tayeva" userId="dbcdeb9d9dad59af" providerId="LiveId" clId="{65C65621-3A0D-4F79-999A-04D505A20221}" dt="2025-12-03T10:23:12.090" v="228" actId="208"/>
          <ac:cxnSpMkLst>
            <pc:docMk/>
            <pc:sldMk cId="2094230384" sldId="273"/>
            <ac:cxnSpMk id="3145743" creationId="{00000000-0000-0000-0000-000000000000}"/>
          </ac:cxnSpMkLst>
        </pc:cxnChg>
      </pc:sldChg>
      <pc:sldChg chg="addSp delSp modSp mod delAnim modAnim">
        <pc:chgData name="Odina Norbo'tayeva" userId="dbcdeb9d9dad59af" providerId="LiveId" clId="{65C65621-3A0D-4F79-999A-04D505A20221}" dt="2025-12-03T10:12:46.050" v="81" actId="207"/>
        <pc:sldMkLst>
          <pc:docMk/>
          <pc:sldMk cId="990616018" sldId="274"/>
        </pc:sldMkLst>
        <pc:spChg chg="del">
          <ac:chgData name="Odina Norbo'tayeva" userId="dbcdeb9d9dad59af" providerId="LiveId" clId="{65C65621-3A0D-4F79-999A-04D505A20221}" dt="2025-12-03T10:11:35.338" v="54" actId="478"/>
          <ac:spMkLst>
            <pc:docMk/>
            <pc:sldMk cId="990616018" sldId="274"/>
            <ac:spMk id="2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26.520" v="51" actId="478"/>
          <ac:spMkLst>
            <pc:docMk/>
            <pc:sldMk cId="990616018" sldId="274"/>
            <ac:spMk id="3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26.520" v="51" actId="478"/>
          <ac:spMkLst>
            <pc:docMk/>
            <pc:sldMk cId="990616018" sldId="274"/>
            <ac:spMk id="4" creationId="{00000000-0000-0000-0000-000000000000}"/>
          </ac:spMkLst>
        </pc:spChg>
        <pc:spChg chg="mod">
          <ac:chgData name="Odina Norbo'tayeva" userId="dbcdeb9d9dad59af" providerId="LiveId" clId="{65C65621-3A0D-4F79-999A-04D505A20221}" dt="2025-12-03T10:12:05.247" v="67" actId="1035"/>
          <ac:spMkLst>
            <pc:docMk/>
            <pc:sldMk cId="990616018" sldId="274"/>
            <ac:spMk id="5" creationId="{E35790DE-7AB4-46F6-94E4-901A21B377C8}"/>
          </ac:spMkLst>
        </pc:spChg>
        <pc:spChg chg="del">
          <ac:chgData name="Odina Norbo'tayeva" userId="dbcdeb9d9dad59af" providerId="LiveId" clId="{65C65621-3A0D-4F79-999A-04D505A20221}" dt="2025-12-03T10:11:34.009" v="53" actId="478"/>
          <ac:spMkLst>
            <pc:docMk/>
            <pc:sldMk cId="990616018" sldId="274"/>
            <ac:spMk id="12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31.982" v="52" actId="478"/>
          <ac:spMkLst>
            <pc:docMk/>
            <pc:sldMk cId="990616018" sldId="274"/>
            <ac:spMk id="31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54.107" v="60" actId="478"/>
          <ac:spMkLst>
            <pc:docMk/>
            <pc:sldMk cId="990616018" sldId="274"/>
            <ac:spMk id="32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26.520" v="51" actId="478"/>
          <ac:spMkLst>
            <pc:docMk/>
            <pc:sldMk cId="990616018" sldId="274"/>
            <ac:spMk id="33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41.052" v="55" actId="478"/>
          <ac:spMkLst>
            <pc:docMk/>
            <pc:sldMk cId="990616018" sldId="274"/>
            <ac:spMk id="34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41.052" v="55" actId="478"/>
          <ac:spMkLst>
            <pc:docMk/>
            <pc:sldMk cId="990616018" sldId="274"/>
            <ac:spMk id="35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26.520" v="51" actId="478"/>
          <ac:spMkLst>
            <pc:docMk/>
            <pc:sldMk cId="990616018" sldId="274"/>
            <ac:spMk id="36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31.982" v="52" actId="478"/>
          <ac:spMkLst>
            <pc:docMk/>
            <pc:sldMk cId="990616018" sldId="274"/>
            <ac:spMk id="37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51.893" v="59" actId="478"/>
          <ac:spMkLst>
            <pc:docMk/>
            <pc:sldMk cId="990616018" sldId="274"/>
            <ac:spMk id="40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31.982" v="52" actId="478"/>
          <ac:spMkLst>
            <pc:docMk/>
            <pc:sldMk cId="990616018" sldId="274"/>
            <ac:spMk id="47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26.520" v="51" actId="478"/>
          <ac:spMkLst>
            <pc:docMk/>
            <pc:sldMk cId="990616018" sldId="274"/>
            <ac:spMk id="56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26.520" v="51" actId="478"/>
          <ac:spMkLst>
            <pc:docMk/>
            <pc:sldMk cId="990616018" sldId="274"/>
            <ac:spMk id="57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41.052" v="55" actId="478"/>
          <ac:spMkLst>
            <pc:docMk/>
            <pc:sldMk cId="990616018" sldId="274"/>
            <ac:spMk id="58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49.720" v="58" actId="478"/>
          <ac:spMkLst>
            <pc:docMk/>
            <pc:sldMk cId="990616018" sldId="274"/>
            <ac:spMk id="59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47.589" v="57" actId="478"/>
          <ac:spMkLst>
            <pc:docMk/>
            <pc:sldMk cId="990616018" sldId="274"/>
            <ac:spMk id="60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43.213" v="56" actId="478"/>
          <ac:spMkLst>
            <pc:docMk/>
            <pc:sldMk cId="990616018" sldId="274"/>
            <ac:spMk id="61" creationId="{00000000-0000-0000-0000-000000000000}"/>
          </ac:spMkLst>
        </pc:spChg>
        <pc:spChg chg="del">
          <ac:chgData name="Odina Norbo'tayeva" userId="dbcdeb9d9dad59af" providerId="LiveId" clId="{65C65621-3A0D-4F79-999A-04D505A20221}" dt="2025-12-03T10:11:26.520" v="51" actId="478"/>
          <ac:spMkLst>
            <pc:docMk/>
            <pc:sldMk cId="990616018" sldId="274"/>
            <ac:spMk id="62" creationId="{00000000-0000-0000-0000-000000000000}"/>
          </ac:spMkLst>
        </pc:spChg>
        <pc:graphicFrameChg chg="add mod modGraphic">
          <ac:chgData name="Odina Norbo'tayeva" userId="dbcdeb9d9dad59af" providerId="LiveId" clId="{65C65621-3A0D-4F79-999A-04D505A20221}" dt="2025-12-03T10:12:46.050" v="81" actId="207"/>
          <ac:graphicFrameMkLst>
            <pc:docMk/>
            <pc:sldMk cId="990616018" sldId="274"/>
            <ac:graphicFrameMk id="6" creationId="{C96533C7-08ED-78C9-5B28-21342A01A818}"/>
          </ac:graphicFrameMkLst>
        </pc:graphicFrameChg>
        <pc:picChg chg="del">
          <ac:chgData name="Odina Norbo'tayeva" userId="dbcdeb9d9dad59af" providerId="LiveId" clId="{65C65621-3A0D-4F79-999A-04D505A20221}" dt="2025-12-03T10:11:31.982" v="52" actId="478"/>
          <ac:picMkLst>
            <pc:docMk/>
            <pc:sldMk cId="990616018" sldId="274"/>
            <ac:picMk id="17" creationId="{00000000-0000-0000-0000-000000000000}"/>
          </ac:picMkLst>
        </pc:picChg>
        <pc:picChg chg="del">
          <ac:chgData name="Odina Norbo'tayeva" userId="dbcdeb9d9dad59af" providerId="LiveId" clId="{65C65621-3A0D-4F79-999A-04D505A20221}" dt="2025-12-03T10:11:26.520" v="51" actId="478"/>
          <ac:picMkLst>
            <pc:docMk/>
            <pc:sldMk cId="990616018" sldId="274"/>
            <ac:picMk id="23" creationId="{00000000-0000-0000-0000-000000000000}"/>
          </ac:picMkLst>
        </pc:picChg>
        <pc:picChg chg="del">
          <ac:chgData name="Odina Norbo'tayeva" userId="dbcdeb9d9dad59af" providerId="LiveId" clId="{65C65621-3A0D-4F79-999A-04D505A20221}" dt="2025-12-03T10:11:26.520" v="51" actId="478"/>
          <ac:picMkLst>
            <pc:docMk/>
            <pc:sldMk cId="990616018" sldId="274"/>
            <ac:picMk id="24" creationId="{00000000-0000-0000-0000-000000000000}"/>
          </ac:picMkLst>
        </pc:picChg>
        <pc:picChg chg="del">
          <ac:chgData name="Odina Norbo'tayeva" userId="dbcdeb9d9dad59af" providerId="LiveId" clId="{65C65621-3A0D-4F79-999A-04D505A20221}" dt="2025-12-03T10:11:26.520" v="51" actId="478"/>
          <ac:picMkLst>
            <pc:docMk/>
            <pc:sldMk cId="990616018" sldId="274"/>
            <ac:picMk id="25" creationId="{00000000-0000-0000-0000-000000000000}"/>
          </ac:picMkLst>
        </pc:picChg>
        <pc:picChg chg="del">
          <ac:chgData name="Odina Norbo'tayeva" userId="dbcdeb9d9dad59af" providerId="LiveId" clId="{65C65621-3A0D-4F79-999A-04D505A20221}" dt="2025-12-03T10:11:26.520" v="51" actId="478"/>
          <ac:picMkLst>
            <pc:docMk/>
            <pc:sldMk cId="990616018" sldId="274"/>
            <ac:picMk id="26" creationId="{00000000-0000-0000-0000-000000000000}"/>
          </ac:picMkLst>
        </pc:picChg>
        <pc:picChg chg="del">
          <ac:chgData name="Odina Norbo'tayeva" userId="dbcdeb9d9dad59af" providerId="LiveId" clId="{65C65621-3A0D-4F79-999A-04D505A20221}" dt="2025-12-03T10:11:26.520" v="51" actId="478"/>
          <ac:picMkLst>
            <pc:docMk/>
            <pc:sldMk cId="990616018" sldId="274"/>
            <ac:picMk id="27" creationId="{00000000-0000-0000-0000-000000000000}"/>
          </ac:picMkLst>
        </pc:picChg>
        <pc:picChg chg="del">
          <ac:chgData name="Odina Norbo'tayeva" userId="dbcdeb9d9dad59af" providerId="LiveId" clId="{65C65621-3A0D-4F79-999A-04D505A20221}" dt="2025-12-03T10:11:26.520" v="51" actId="478"/>
          <ac:picMkLst>
            <pc:docMk/>
            <pc:sldMk cId="990616018" sldId="274"/>
            <ac:picMk id="28" creationId="{00000000-0000-0000-0000-000000000000}"/>
          </ac:picMkLst>
        </pc:picChg>
        <pc:picChg chg="del">
          <ac:chgData name="Odina Norbo'tayeva" userId="dbcdeb9d9dad59af" providerId="LiveId" clId="{65C65621-3A0D-4F79-999A-04D505A20221}" dt="2025-12-03T10:11:26.520" v="51" actId="478"/>
          <ac:picMkLst>
            <pc:docMk/>
            <pc:sldMk cId="990616018" sldId="274"/>
            <ac:picMk id="29" creationId="{00000000-0000-0000-0000-000000000000}"/>
          </ac:picMkLst>
        </pc:picChg>
        <pc:picChg chg="del">
          <ac:chgData name="Odina Norbo'tayeva" userId="dbcdeb9d9dad59af" providerId="LiveId" clId="{65C65621-3A0D-4F79-999A-04D505A20221}" dt="2025-12-03T10:08:57.450" v="13" actId="478"/>
          <ac:picMkLst>
            <pc:docMk/>
            <pc:sldMk cId="990616018" sldId="274"/>
            <ac:picMk id="41" creationId="{441C81FC-E207-4B35-96C7-75C60E32CB23}"/>
          </ac:picMkLst>
        </pc:picChg>
        <pc:picChg chg="del">
          <ac:chgData name="Odina Norbo'tayeva" userId="dbcdeb9d9dad59af" providerId="LiveId" clId="{65C65621-3A0D-4F79-999A-04D505A20221}" dt="2025-12-03T10:09:04.053" v="14" actId="478"/>
          <ac:picMkLst>
            <pc:docMk/>
            <pc:sldMk cId="990616018" sldId="274"/>
            <ac:picMk id="46" creationId="{00000000-0000-0000-0000-000000000000}"/>
          </ac:picMkLst>
        </pc:picChg>
      </pc:sldChg>
      <pc:sldChg chg="del">
        <pc:chgData name="Odina Norbo'tayeva" userId="dbcdeb9d9dad59af" providerId="LiveId" clId="{65C65621-3A0D-4F79-999A-04D505A20221}" dt="2025-12-03T10:15:15.156" v="104" actId="47"/>
        <pc:sldMkLst>
          <pc:docMk/>
          <pc:sldMk cId="4216403909" sldId="276"/>
        </pc:sldMkLst>
      </pc:sldChg>
      <pc:sldChg chg="delSp modSp mod">
        <pc:chgData name="Odina Norbo'tayeva" userId="dbcdeb9d9dad59af" providerId="LiveId" clId="{65C65621-3A0D-4F79-999A-04D505A20221}" dt="2025-12-03T10:25:12.838" v="253" actId="1076"/>
        <pc:sldMkLst>
          <pc:docMk/>
          <pc:sldMk cId="3198146421" sldId="278"/>
        </pc:sldMkLst>
        <pc:spChg chg="mod">
          <ac:chgData name="Odina Norbo'tayeva" userId="dbcdeb9d9dad59af" providerId="LiveId" clId="{65C65621-3A0D-4F79-999A-04D505A20221}" dt="2025-12-03T10:25:12.838" v="253" actId="1076"/>
          <ac:spMkLst>
            <pc:docMk/>
            <pc:sldMk cId="3198146421" sldId="278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65C65621-3A0D-4F79-999A-04D505A20221}" dt="2025-12-03T10:24:44.826" v="244" actId="1076"/>
          <ac:graphicFrameMkLst>
            <pc:docMk/>
            <pc:sldMk cId="3198146421" sldId="278"/>
            <ac:graphicFrameMk id="4" creationId="{00000000-0000-0000-0000-000000000000}"/>
          </ac:graphicFrameMkLst>
        </pc:graphicFrameChg>
        <pc:picChg chg="del">
          <ac:chgData name="Odina Norbo'tayeva" userId="dbcdeb9d9dad59af" providerId="LiveId" clId="{65C65621-3A0D-4F79-999A-04D505A20221}" dt="2025-12-03T10:24:50.863" v="246" actId="478"/>
          <ac:picMkLst>
            <pc:docMk/>
            <pc:sldMk cId="3198146421" sldId="278"/>
            <ac:picMk id="2097175" creationId="{00000000-0000-0000-0000-000000000000}"/>
          </ac:picMkLst>
        </pc:picChg>
        <pc:cxnChg chg="mod">
          <ac:chgData name="Odina Norbo'tayeva" userId="dbcdeb9d9dad59af" providerId="LiveId" clId="{65C65621-3A0D-4F79-999A-04D505A20221}" dt="2025-12-03T10:24:49.153" v="245" actId="208"/>
          <ac:cxnSpMkLst>
            <pc:docMk/>
            <pc:sldMk cId="3198146421" sldId="278"/>
            <ac:cxnSpMk id="3145743" creationId="{00000000-0000-0000-0000-000000000000}"/>
          </ac:cxnSpMkLst>
        </pc:cxnChg>
      </pc:sldChg>
      <pc:sldChg chg="modSp add mod">
        <pc:chgData name="Odina Norbo'tayeva" userId="dbcdeb9d9dad59af" providerId="LiveId" clId="{65C65621-3A0D-4F79-999A-04D505A20221}" dt="2025-12-03T10:15:08.210" v="103" actId="113"/>
        <pc:sldMkLst>
          <pc:docMk/>
          <pc:sldMk cId="3315483914" sldId="279"/>
        </pc:sldMkLst>
        <pc:graphicFrameChg chg="mod modGraphic">
          <ac:chgData name="Odina Norbo'tayeva" userId="dbcdeb9d9dad59af" providerId="LiveId" clId="{65C65621-3A0D-4F79-999A-04D505A20221}" dt="2025-12-03T10:15:08.210" v="103" actId="113"/>
          <ac:graphicFrameMkLst>
            <pc:docMk/>
            <pc:sldMk cId="3315483914" sldId="279"/>
            <ac:graphicFrameMk id="6" creationId="{C96533C7-08ED-78C9-5B28-21342A01A818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7A2096-6788-4DED-AD38-6A18FAD04A51}" type="doc">
      <dgm:prSet loTypeId="urn:microsoft.com/office/officeart/2005/8/layout/cycle3" loCatId="cycle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47847DAD-F59A-4884-ADE9-A4DAD39FC566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Hindiston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26EAFF-C742-45FD-8D93-0C2A14E9B78B}" type="parTrans" cxnId="{FCCC269C-3742-41B8-8E8D-1334015D5757}">
      <dgm:prSet/>
      <dgm:spPr/>
      <dgm:t>
        <a:bodyPr/>
        <a:lstStyle/>
        <a:p>
          <a:endParaRPr lang="ru-RU"/>
        </a:p>
      </dgm:t>
    </dgm:pt>
    <dgm:pt modelId="{70605DE5-698B-4A47-861C-95690885EC36}" type="sibTrans" cxnId="{FCCC269C-3742-41B8-8E8D-1334015D5757}">
      <dgm:prSet/>
      <dgm:spPr/>
      <dgm:t>
        <a:bodyPr/>
        <a:lstStyle/>
        <a:p>
          <a:endParaRPr lang="ru-RU"/>
        </a:p>
      </dgm:t>
    </dgm:pt>
    <dgm:pt modelId="{3BB0ADAA-834A-4C66-8492-7BAD6325D6E3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EC0DE2-F8A2-4C23-8CC3-3423C5B33CAE}" type="parTrans" cxnId="{3885A401-BCA1-4BB7-9F78-04CD4BD8F3B7}">
      <dgm:prSet/>
      <dgm:spPr/>
      <dgm:t>
        <a:bodyPr/>
        <a:lstStyle/>
        <a:p>
          <a:endParaRPr lang="ru-RU"/>
        </a:p>
      </dgm:t>
    </dgm:pt>
    <dgm:pt modelId="{2AD47092-8C18-4EB1-99D6-071FB010E1C9}" type="sibTrans" cxnId="{3885A401-BCA1-4BB7-9F78-04CD4BD8F3B7}">
      <dgm:prSet/>
      <dgm:spPr/>
      <dgm:t>
        <a:bodyPr/>
        <a:lstStyle/>
        <a:p>
          <a:endParaRPr lang="ru-RU"/>
        </a:p>
      </dgm:t>
    </dgm:pt>
    <dgm:pt modelId="{DDA25774-E9A1-4FA0-A712-BA5E75AC9711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1EC45A-F1C6-4CFC-AE3C-55B6C5968BDC}" type="parTrans" cxnId="{67DA29F7-0004-4332-B00A-95DB9B439D16}">
      <dgm:prSet/>
      <dgm:spPr/>
      <dgm:t>
        <a:bodyPr/>
        <a:lstStyle/>
        <a:p>
          <a:endParaRPr lang="ru-RU"/>
        </a:p>
      </dgm:t>
    </dgm:pt>
    <dgm:pt modelId="{06E9A0E0-2D10-49B5-87A6-6A610A2DEA83}" type="sibTrans" cxnId="{67DA29F7-0004-4332-B00A-95DB9B439D16}">
      <dgm:prSet/>
      <dgm:spPr/>
      <dgm:t>
        <a:bodyPr/>
        <a:lstStyle/>
        <a:p>
          <a:endParaRPr lang="ru-RU"/>
        </a:p>
      </dgm:t>
    </dgm:pt>
    <dgm:pt modelId="{98755EEC-FC94-4C64-9D77-C1527D657E50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7399F4-3F0D-4763-A3D3-185FB089E4C2}" type="parTrans" cxnId="{C3521B27-F9D6-4E93-8E29-9C94BF6C4EC5}">
      <dgm:prSet/>
      <dgm:spPr/>
      <dgm:t>
        <a:bodyPr/>
        <a:lstStyle/>
        <a:p>
          <a:endParaRPr lang="ru-RU"/>
        </a:p>
      </dgm:t>
    </dgm:pt>
    <dgm:pt modelId="{546BE1EC-7E32-45F4-A6E0-1B3AAD62D10A}" type="sibTrans" cxnId="{C3521B27-F9D6-4E93-8E29-9C94BF6C4EC5}">
      <dgm:prSet/>
      <dgm:spPr/>
      <dgm:t>
        <a:bodyPr/>
        <a:lstStyle/>
        <a:p>
          <a:endParaRPr lang="ru-RU"/>
        </a:p>
      </dgm:t>
    </dgm:pt>
    <dgm:pt modelId="{DA6279A4-1B3E-46F8-A72C-0447DBAFC1A9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BC9FB9-46C5-42AE-92CD-0D84FED3BFC9}" type="parTrans" cxnId="{D44E5FE2-9054-4496-A364-9AF2F01AA1F1}">
      <dgm:prSet/>
      <dgm:spPr/>
      <dgm:t>
        <a:bodyPr/>
        <a:lstStyle/>
        <a:p>
          <a:endParaRPr lang="ru-RU"/>
        </a:p>
      </dgm:t>
    </dgm:pt>
    <dgm:pt modelId="{CD238165-40FB-4F7F-91D6-8E2737B3E90D}" type="sibTrans" cxnId="{D44E5FE2-9054-4496-A364-9AF2F01AA1F1}">
      <dgm:prSet/>
      <dgm:spPr/>
      <dgm:t>
        <a:bodyPr/>
        <a:lstStyle/>
        <a:p>
          <a:endParaRPr lang="ru-RU"/>
        </a:p>
      </dgm:t>
    </dgm:pt>
    <dgm:pt modelId="{CF0F17B0-06E1-464F-97F6-F0E84AAAD3E2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EDFCD9-B53E-401F-ABF8-222F0F375F37}" type="parTrans" cxnId="{7B0D5279-0617-4664-9745-A51BA2B7CEC1}">
      <dgm:prSet/>
      <dgm:spPr/>
      <dgm:t>
        <a:bodyPr/>
        <a:lstStyle/>
        <a:p>
          <a:endParaRPr lang="ru-RU"/>
        </a:p>
      </dgm:t>
    </dgm:pt>
    <dgm:pt modelId="{25EB2BAC-8C2F-4314-AFFF-8EEA1FA87616}" type="sibTrans" cxnId="{7B0D5279-0617-4664-9745-A51BA2B7CEC1}">
      <dgm:prSet/>
      <dgm:spPr/>
      <dgm:t>
        <a:bodyPr/>
        <a:lstStyle/>
        <a:p>
          <a:endParaRPr lang="ru-RU"/>
        </a:p>
      </dgm:t>
    </dgm:pt>
    <dgm:pt modelId="{96CE9645-73F2-4F73-AEBB-7F679D56CD47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9314FA-CEC9-4DA3-8A4C-9489B67D712E}" type="parTrans" cxnId="{5CB3F1D2-48BD-4185-9796-496DB511BC03}">
      <dgm:prSet/>
      <dgm:spPr/>
      <dgm:t>
        <a:bodyPr/>
        <a:lstStyle/>
        <a:p>
          <a:endParaRPr lang="ru-RU"/>
        </a:p>
      </dgm:t>
    </dgm:pt>
    <dgm:pt modelId="{EE58CD88-52A4-453D-8119-C428AC8173C3}" type="sibTrans" cxnId="{5CB3F1D2-48BD-4185-9796-496DB511BC03}">
      <dgm:prSet/>
      <dgm:spPr/>
      <dgm:t>
        <a:bodyPr/>
        <a:lstStyle/>
        <a:p>
          <a:endParaRPr lang="ru-RU"/>
        </a:p>
      </dgm:t>
    </dgm:pt>
    <dgm:pt modelId="{9BB8C9ED-0C01-4B2A-A1DD-D4932ADB7F83}" type="pres">
      <dgm:prSet presAssocID="{A67A2096-6788-4DED-AD38-6A18FAD04A51}" presName="Name0" presStyleCnt="0">
        <dgm:presLayoutVars>
          <dgm:dir/>
          <dgm:resizeHandles val="exact"/>
        </dgm:presLayoutVars>
      </dgm:prSet>
      <dgm:spPr/>
    </dgm:pt>
    <dgm:pt modelId="{06F85618-4C2F-44F1-824D-0285C202857A}" type="pres">
      <dgm:prSet presAssocID="{A67A2096-6788-4DED-AD38-6A18FAD04A51}" presName="cycle" presStyleCnt="0"/>
      <dgm:spPr/>
    </dgm:pt>
    <dgm:pt modelId="{0CAAA541-1A56-48E2-9F8C-64A59096E2C2}" type="pres">
      <dgm:prSet presAssocID="{47847DAD-F59A-4884-ADE9-A4DAD39FC566}" presName="nodeFirstNode" presStyleLbl="node1" presStyleIdx="0" presStyleCnt="7">
        <dgm:presLayoutVars>
          <dgm:bulletEnabled val="1"/>
        </dgm:presLayoutVars>
      </dgm:prSet>
      <dgm:spPr/>
    </dgm:pt>
    <dgm:pt modelId="{5B2799F9-2B1D-4BC4-82DA-4CCCE331A6FE}" type="pres">
      <dgm:prSet presAssocID="{70605DE5-698B-4A47-861C-95690885EC36}" presName="sibTransFirstNode" presStyleLbl="bgShp" presStyleIdx="0" presStyleCnt="1"/>
      <dgm:spPr/>
    </dgm:pt>
    <dgm:pt modelId="{8B2FE27E-4B41-4C15-8F24-5F191090F366}" type="pres">
      <dgm:prSet presAssocID="{3BB0ADAA-834A-4C66-8492-7BAD6325D6E3}" presName="nodeFollowingNodes" presStyleLbl="node1" presStyleIdx="1" presStyleCnt="7">
        <dgm:presLayoutVars>
          <dgm:bulletEnabled val="1"/>
        </dgm:presLayoutVars>
      </dgm:prSet>
      <dgm:spPr/>
    </dgm:pt>
    <dgm:pt modelId="{C1FA70B5-F9D3-4DD8-9F9D-56EB09333BEC}" type="pres">
      <dgm:prSet presAssocID="{DDA25774-E9A1-4FA0-A712-BA5E75AC9711}" presName="nodeFollowingNodes" presStyleLbl="node1" presStyleIdx="2" presStyleCnt="7">
        <dgm:presLayoutVars>
          <dgm:bulletEnabled val="1"/>
        </dgm:presLayoutVars>
      </dgm:prSet>
      <dgm:spPr/>
    </dgm:pt>
    <dgm:pt modelId="{FDB37A02-A046-4AD1-8E92-8C267600531D}" type="pres">
      <dgm:prSet presAssocID="{98755EEC-FC94-4C64-9D77-C1527D657E50}" presName="nodeFollowingNodes" presStyleLbl="node1" presStyleIdx="3" presStyleCnt="7">
        <dgm:presLayoutVars>
          <dgm:bulletEnabled val="1"/>
        </dgm:presLayoutVars>
      </dgm:prSet>
      <dgm:spPr/>
    </dgm:pt>
    <dgm:pt modelId="{23725448-3CE9-4AF3-B3A9-B4112984E3FB}" type="pres">
      <dgm:prSet presAssocID="{DA6279A4-1B3E-46F8-A72C-0447DBAFC1A9}" presName="nodeFollowingNodes" presStyleLbl="node1" presStyleIdx="4" presStyleCnt="7">
        <dgm:presLayoutVars>
          <dgm:bulletEnabled val="1"/>
        </dgm:presLayoutVars>
      </dgm:prSet>
      <dgm:spPr/>
    </dgm:pt>
    <dgm:pt modelId="{86BBB53D-C740-4C4D-B12F-CB2D996ABF66}" type="pres">
      <dgm:prSet presAssocID="{CF0F17B0-06E1-464F-97F6-F0E84AAAD3E2}" presName="nodeFollowingNodes" presStyleLbl="node1" presStyleIdx="5" presStyleCnt="7">
        <dgm:presLayoutVars>
          <dgm:bulletEnabled val="1"/>
        </dgm:presLayoutVars>
      </dgm:prSet>
      <dgm:spPr/>
    </dgm:pt>
    <dgm:pt modelId="{0CF5E7BC-07CF-46EE-B570-7BE846DF7E08}" type="pres">
      <dgm:prSet presAssocID="{96CE9645-73F2-4F73-AEBB-7F679D56CD47}" presName="nodeFollowingNodes" presStyleLbl="node1" presStyleIdx="6" presStyleCnt="7">
        <dgm:presLayoutVars>
          <dgm:bulletEnabled val="1"/>
        </dgm:presLayoutVars>
      </dgm:prSet>
      <dgm:spPr/>
    </dgm:pt>
  </dgm:ptLst>
  <dgm:cxnLst>
    <dgm:cxn modelId="{3885A401-BCA1-4BB7-9F78-04CD4BD8F3B7}" srcId="{A67A2096-6788-4DED-AD38-6A18FAD04A51}" destId="{3BB0ADAA-834A-4C66-8492-7BAD6325D6E3}" srcOrd="1" destOrd="0" parTransId="{E8EC0DE2-F8A2-4C23-8CC3-3423C5B33CAE}" sibTransId="{2AD47092-8C18-4EB1-99D6-071FB010E1C9}"/>
    <dgm:cxn modelId="{874D3B15-2CE3-4E8C-951D-DB0B3ED9720E}" type="presOf" srcId="{A67A2096-6788-4DED-AD38-6A18FAD04A51}" destId="{9BB8C9ED-0C01-4B2A-A1DD-D4932ADB7F83}" srcOrd="0" destOrd="0" presId="urn:microsoft.com/office/officeart/2005/8/layout/cycle3"/>
    <dgm:cxn modelId="{E25EC324-F1A9-4A59-8662-7292C68DD964}" type="presOf" srcId="{98755EEC-FC94-4C64-9D77-C1527D657E50}" destId="{FDB37A02-A046-4AD1-8E92-8C267600531D}" srcOrd="0" destOrd="0" presId="urn:microsoft.com/office/officeart/2005/8/layout/cycle3"/>
    <dgm:cxn modelId="{C3521B27-F9D6-4E93-8E29-9C94BF6C4EC5}" srcId="{A67A2096-6788-4DED-AD38-6A18FAD04A51}" destId="{98755EEC-FC94-4C64-9D77-C1527D657E50}" srcOrd="3" destOrd="0" parTransId="{6F7399F4-3F0D-4763-A3D3-185FB089E4C2}" sibTransId="{546BE1EC-7E32-45F4-A6E0-1B3AAD62D10A}"/>
    <dgm:cxn modelId="{D8829B27-B83A-488C-8090-D12ACF1C8C3C}" type="presOf" srcId="{3BB0ADAA-834A-4C66-8492-7BAD6325D6E3}" destId="{8B2FE27E-4B41-4C15-8F24-5F191090F366}" srcOrd="0" destOrd="0" presId="urn:microsoft.com/office/officeart/2005/8/layout/cycle3"/>
    <dgm:cxn modelId="{CC822341-3248-4780-96D4-59DAAAB2CD36}" type="presOf" srcId="{96CE9645-73F2-4F73-AEBB-7F679D56CD47}" destId="{0CF5E7BC-07CF-46EE-B570-7BE846DF7E08}" srcOrd="0" destOrd="0" presId="urn:microsoft.com/office/officeart/2005/8/layout/cycle3"/>
    <dgm:cxn modelId="{B2F72A44-3C3D-43CD-9737-9B4D1750D3F3}" type="presOf" srcId="{70605DE5-698B-4A47-861C-95690885EC36}" destId="{5B2799F9-2B1D-4BC4-82DA-4CCCE331A6FE}" srcOrd="0" destOrd="0" presId="urn:microsoft.com/office/officeart/2005/8/layout/cycle3"/>
    <dgm:cxn modelId="{45A35A49-F0B3-4D94-B238-F9A168A44F92}" type="presOf" srcId="{CF0F17B0-06E1-464F-97F6-F0E84AAAD3E2}" destId="{86BBB53D-C740-4C4D-B12F-CB2D996ABF66}" srcOrd="0" destOrd="0" presId="urn:microsoft.com/office/officeart/2005/8/layout/cycle3"/>
    <dgm:cxn modelId="{7B0D5279-0617-4664-9745-A51BA2B7CEC1}" srcId="{A67A2096-6788-4DED-AD38-6A18FAD04A51}" destId="{CF0F17B0-06E1-464F-97F6-F0E84AAAD3E2}" srcOrd="5" destOrd="0" parTransId="{3DEDFCD9-B53E-401F-ABF8-222F0F375F37}" sibTransId="{25EB2BAC-8C2F-4314-AFFF-8EEA1FA87616}"/>
    <dgm:cxn modelId="{9E4D4898-0A8B-4B00-826A-9C0FB71CB7C5}" type="presOf" srcId="{47847DAD-F59A-4884-ADE9-A4DAD39FC566}" destId="{0CAAA541-1A56-48E2-9F8C-64A59096E2C2}" srcOrd="0" destOrd="0" presId="urn:microsoft.com/office/officeart/2005/8/layout/cycle3"/>
    <dgm:cxn modelId="{FCCC269C-3742-41B8-8E8D-1334015D5757}" srcId="{A67A2096-6788-4DED-AD38-6A18FAD04A51}" destId="{47847DAD-F59A-4884-ADE9-A4DAD39FC566}" srcOrd="0" destOrd="0" parTransId="{D426EAFF-C742-45FD-8D93-0C2A14E9B78B}" sibTransId="{70605DE5-698B-4A47-861C-95690885EC36}"/>
    <dgm:cxn modelId="{8285ADA4-DD92-49F5-98C4-461EB99B4483}" type="presOf" srcId="{DDA25774-E9A1-4FA0-A712-BA5E75AC9711}" destId="{C1FA70B5-F9D3-4DD8-9F9D-56EB09333BEC}" srcOrd="0" destOrd="0" presId="urn:microsoft.com/office/officeart/2005/8/layout/cycle3"/>
    <dgm:cxn modelId="{294221AC-6A85-4F63-A5F1-B314E815575B}" type="presOf" srcId="{DA6279A4-1B3E-46F8-A72C-0447DBAFC1A9}" destId="{23725448-3CE9-4AF3-B3A9-B4112984E3FB}" srcOrd="0" destOrd="0" presId="urn:microsoft.com/office/officeart/2005/8/layout/cycle3"/>
    <dgm:cxn modelId="{5CB3F1D2-48BD-4185-9796-496DB511BC03}" srcId="{A67A2096-6788-4DED-AD38-6A18FAD04A51}" destId="{96CE9645-73F2-4F73-AEBB-7F679D56CD47}" srcOrd="6" destOrd="0" parTransId="{D89314FA-CEC9-4DA3-8A4C-9489B67D712E}" sibTransId="{EE58CD88-52A4-453D-8119-C428AC8173C3}"/>
    <dgm:cxn modelId="{D44E5FE2-9054-4496-A364-9AF2F01AA1F1}" srcId="{A67A2096-6788-4DED-AD38-6A18FAD04A51}" destId="{DA6279A4-1B3E-46F8-A72C-0447DBAFC1A9}" srcOrd="4" destOrd="0" parTransId="{05BC9FB9-46C5-42AE-92CD-0D84FED3BFC9}" sibTransId="{CD238165-40FB-4F7F-91D6-8E2737B3E90D}"/>
    <dgm:cxn modelId="{67DA29F7-0004-4332-B00A-95DB9B439D16}" srcId="{A67A2096-6788-4DED-AD38-6A18FAD04A51}" destId="{DDA25774-E9A1-4FA0-A712-BA5E75AC9711}" srcOrd="2" destOrd="0" parTransId="{A61EC45A-F1C6-4CFC-AE3C-55B6C5968BDC}" sibTransId="{06E9A0E0-2D10-49B5-87A6-6A610A2DEA83}"/>
    <dgm:cxn modelId="{EF289F3F-11F2-478C-B353-F270E1DB7FBB}" type="presParOf" srcId="{9BB8C9ED-0C01-4B2A-A1DD-D4932ADB7F83}" destId="{06F85618-4C2F-44F1-824D-0285C202857A}" srcOrd="0" destOrd="0" presId="urn:microsoft.com/office/officeart/2005/8/layout/cycle3"/>
    <dgm:cxn modelId="{44BDA843-81D3-4DB8-A0B3-1367DDFE5D8E}" type="presParOf" srcId="{06F85618-4C2F-44F1-824D-0285C202857A}" destId="{0CAAA541-1A56-48E2-9F8C-64A59096E2C2}" srcOrd="0" destOrd="0" presId="urn:microsoft.com/office/officeart/2005/8/layout/cycle3"/>
    <dgm:cxn modelId="{A7E1E5A1-B177-4671-8687-5DE0448F5139}" type="presParOf" srcId="{06F85618-4C2F-44F1-824D-0285C202857A}" destId="{5B2799F9-2B1D-4BC4-82DA-4CCCE331A6FE}" srcOrd="1" destOrd="0" presId="urn:microsoft.com/office/officeart/2005/8/layout/cycle3"/>
    <dgm:cxn modelId="{EB7B4676-FFEA-430B-8440-0C0A0F433E2F}" type="presParOf" srcId="{06F85618-4C2F-44F1-824D-0285C202857A}" destId="{8B2FE27E-4B41-4C15-8F24-5F191090F366}" srcOrd="2" destOrd="0" presId="urn:microsoft.com/office/officeart/2005/8/layout/cycle3"/>
    <dgm:cxn modelId="{DC4F5028-7D3C-42FB-94C5-EAF7950ACCC4}" type="presParOf" srcId="{06F85618-4C2F-44F1-824D-0285C202857A}" destId="{C1FA70B5-F9D3-4DD8-9F9D-56EB09333BEC}" srcOrd="3" destOrd="0" presId="urn:microsoft.com/office/officeart/2005/8/layout/cycle3"/>
    <dgm:cxn modelId="{016E218B-B947-4B0F-8882-9879347BCABE}" type="presParOf" srcId="{06F85618-4C2F-44F1-824D-0285C202857A}" destId="{FDB37A02-A046-4AD1-8E92-8C267600531D}" srcOrd="4" destOrd="0" presId="urn:microsoft.com/office/officeart/2005/8/layout/cycle3"/>
    <dgm:cxn modelId="{3CF35487-4E7F-4C3F-9220-682D86130793}" type="presParOf" srcId="{06F85618-4C2F-44F1-824D-0285C202857A}" destId="{23725448-3CE9-4AF3-B3A9-B4112984E3FB}" srcOrd="5" destOrd="0" presId="urn:microsoft.com/office/officeart/2005/8/layout/cycle3"/>
    <dgm:cxn modelId="{35A4C68B-924E-4940-BD49-D757C030694B}" type="presParOf" srcId="{06F85618-4C2F-44F1-824D-0285C202857A}" destId="{86BBB53D-C740-4C4D-B12F-CB2D996ABF66}" srcOrd="6" destOrd="0" presId="urn:microsoft.com/office/officeart/2005/8/layout/cycle3"/>
    <dgm:cxn modelId="{4F1ACA8E-D5BA-40FA-8995-A42D4939E564}" type="presParOf" srcId="{06F85618-4C2F-44F1-824D-0285C202857A}" destId="{0CF5E7BC-07CF-46EE-B570-7BE846DF7E08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7A2096-6788-4DED-AD38-6A18FAD04A51}" type="doc">
      <dgm:prSet loTypeId="urn:microsoft.com/office/officeart/2005/8/layout/cycle3" loCatId="cycle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47847DAD-F59A-4884-ADE9-A4DAD39FC566}">
      <dgm:prSet phldrT="[Текст]"/>
      <dgm:spPr/>
      <dgm:t>
        <a:bodyPr/>
        <a:lstStyle/>
        <a:p>
          <a:r>
            <a:rPr lang="en-US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Hindiston</a:t>
          </a:r>
          <a:endParaRPr lang="ru-RU" b="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26EAFF-C742-45FD-8D93-0C2A14E9B78B}" type="parTrans" cxnId="{FCCC269C-3742-41B8-8E8D-1334015D5757}">
      <dgm:prSet/>
      <dgm:spPr/>
      <dgm:t>
        <a:bodyPr/>
        <a:lstStyle/>
        <a:p>
          <a:endParaRPr lang="ru-RU"/>
        </a:p>
      </dgm:t>
    </dgm:pt>
    <dgm:pt modelId="{70605DE5-698B-4A47-861C-95690885EC36}" type="sibTrans" cxnId="{FCCC269C-3742-41B8-8E8D-1334015D5757}">
      <dgm:prSet/>
      <dgm:spPr/>
      <dgm:t>
        <a:bodyPr/>
        <a:lstStyle/>
        <a:p>
          <a:endParaRPr lang="ru-RU"/>
        </a:p>
      </dgm:t>
    </dgm:pt>
    <dgm:pt modelId="{3BB0ADAA-834A-4C66-8492-7BAD6325D6E3}">
      <dgm:prSet phldrT="[Текст]"/>
      <dgm:spPr/>
      <dgm:t>
        <a:bodyPr/>
        <a:lstStyle/>
        <a:p>
          <a:r>
            <a:rPr lang="en-US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Poytaxti</a:t>
          </a:r>
          <a:r>
            <a:rPr lang="en-US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Dehli</a:t>
          </a:r>
          <a:endParaRPr lang="ru-RU" b="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EC0DE2-F8A2-4C23-8CC3-3423C5B33CAE}" type="parTrans" cxnId="{3885A401-BCA1-4BB7-9F78-04CD4BD8F3B7}">
      <dgm:prSet/>
      <dgm:spPr/>
      <dgm:t>
        <a:bodyPr/>
        <a:lstStyle/>
        <a:p>
          <a:endParaRPr lang="ru-RU"/>
        </a:p>
      </dgm:t>
    </dgm:pt>
    <dgm:pt modelId="{2AD47092-8C18-4EB1-99D6-071FB010E1C9}" type="sibTrans" cxnId="{3885A401-BCA1-4BB7-9F78-04CD4BD8F3B7}">
      <dgm:prSet/>
      <dgm:spPr/>
      <dgm:t>
        <a:bodyPr/>
        <a:lstStyle/>
        <a:p>
          <a:endParaRPr lang="ru-RU"/>
        </a:p>
      </dgm:t>
    </dgm:pt>
    <dgm:pt modelId="{DDA25774-E9A1-4FA0-A712-BA5E75AC9711}">
      <dgm:prSet phldrT="[Текст]"/>
      <dgm:spPr/>
      <dgm:t>
        <a:bodyPr/>
        <a:lstStyle/>
        <a:p>
          <a:r>
            <a:rPr lang="en-US" altLang="ru-RU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Ilk </a:t>
          </a:r>
          <a:r>
            <a:rPr lang="en-US" altLang="ru-RU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hukmdori</a:t>
          </a:r>
          <a:r>
            <a:rPr lang="en-US" altLang="ru-RU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ru-RU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Qudbiddin</a:t>
          </a:r>
          <a:r>
            <a:rPr lang="en-US" altLang="ru-RU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ru-RU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Oyboq</a:t>
          </a:r>
          <a:endParaRPr lang="ru-RU" b="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1EC45A-F1C6-4CFC-AE3C-55B6C5968BDC}" type="parTrans" cxnId="{67DA29F7-0004-4332-B00A-95DB9B439D16}">
      <dgm:prSet/>
      <dgm:spPr/>
      <dgm:t>
        <a:bodyPr/>
        <a:lstStyle/>
        <a:p>
          <a:endParaRPr lang="ru-RU"/>
        </a:p>
      </dgm:t>
    </dgm:pt>
    <dgm:pt modelId="{06E9A0E0-2D10-49B5-87A6-6A610A2DEA83}" type="sibTrans" cxnId="{67DA29F7-0004-4332-B00A-95DB9B439D16}">
      <dgm:prSet/>
      <dgm:spPr/>
      <dgm:t>
        <a:bodyPr/>
        <a:lstStyle/>
        <a:p>
          <a:endParaRPr lang="ru-RU"/>
        </a:p>
      </dgm:t>
    </dgm:pt>
    <dgm:pt modelId="{DA6279A4-1B3E-46F8-A72C-0447DBAFC1A9}">
      <dgm:prSet phldrT="[Текст]"/>
      <dgm:spPr/>
      <dgm:t>
        <a:bodyPr/>
        <a:lstStyle/>
        <a:p>
          <a:r>
            <a:rPr lang="en-US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Shamsiddin</a:t>
          </a:r>
          <a:r>
            <a:rPr lang="en-US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Eltutmish</a:t>
          </a:r>
          <a:endParaRPr lang="ru-RU" b="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BC9FB9-46C5-42AE-92CD-0D84FED3BFC9}" type="parTrans" cxnId="{D44E5FE2-9054-4496-A364-9AF2F01AA1F1}">
      <dgm:prSet/>
      <dgm:spPr/>
      <dgm:t>
        <a:bodyPr/>
        <a:lstStyle/>
        <a:p>
          <a:endParaRPr lang="ru-RU"/>
        </a:p>
      </dgm:t>
    </dgm:pt>
    <dgm:pt modelId="{CD238165-40FB-4F7F-91D6-8E2737B3E90D}" type="sibTrans" cxnId="{D44E5FE2-9054-4496-A364-9AF2F01AA1F1}">
      <dgm:prSet/>
      <dgm:spPr/>
      <dgm:t>
        <a:bodyPr/>
        <a:lstStyle/>
        <a:p>
          <a:endParaRPr lang="ru-RU"/>
        </a:p>
      </dgm:t>
    </dgm:pt>
    <dgm:pt modelId="{CF0F17B0-06E1-464F-97F6-F0E84AAAD3E2}">
      <dgm:prSet phldrT="[Текст]"/>
      <dgm:spPr/>
      <dgm:t>
        <a:bodyPr/>
        <a:lstStyle/>
        <a:p>
          <a:r>
            <a:rPr lang="en-US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Alouddin</a:t>
          </a:r>
          <a:r>
            <a:rPr lang="en-US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Xiljiy</a:t>
          </a:r>
          <a:endParaRPr lang="ru-RU" b="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EDFCD9-B53E-401F-ABF8-222F0F375F37}" type="parTrans" cxnId="{7B0D5279-0617-4664-9745-A51BA2B7CEC1}">
      <dgm:prSet/>
      <dgm:spPr/>
      <dgm:t>
        <a:bodyPr/>
        <a:lstStyle/>
        <a:p>
          <a:endParaRPr lang="ru-RU"/>
        </a:p>
      </dgm:t>
    </dgm:pt>
    <dgm:pt modelId="{25EB2BAC-8C2F-4314-AFFF-8EEA1FA87616}" type="sibTrans" cxnId="{7B0D5279-0617-4664-9745-A51BA2B7CEC1}">
      <dgm:prSet/>
      <dgm:spPr/>
      <dgm:t>
        <a:bodyPr/>
        <a:lstStyle/>
        <a:p>
          <a:endParaRPr lang="ru-RU"/>
        </a:p>
      </dgm:t>
    </dgm:pt>
    <dgm:pt modelId="{96CE9645-73F2-4F73-AEBB-7F679D56CD47}">
      <dgm:prSet phldrT="[Текст]"/>
      <dgm:spPr/>
      <dgm:t>
        <a:bodyPr/>
        <a:lstStyle/>
        <a:p>
          <a:r>
            <a:rPr lang="en-US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Muhammad </a:t>
          </a:r>
          <a:r>
            <a:rPr lang="en-US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Tug‘luq</a:t>
          </a:r>
          <a:endParaRPr lang="ru-RU" b="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9314FA-CEC9-4DA3-8A4C-9489B67D712E}" type="parTrans" cxnId="{5CB3F1D2-48BD-4185-9796-496DB511BC03}">
      <dgm:prSet/>
      <dgm:spPr/>
      <dgm:t>
        <a:bodyPr/>
        <a:lstStyle/>
        <a:p>
          <a:endParaRPr lang="ru-RU"/>
        </a:p>
      </dgm:t>
    </dgm:pt>
    <dgm:pt modelId="{EE58CD88-52A4-453D-8119-C428AC8173C3}" type="sibTrans" cxnId="{5CB3F1D2-48BD-4185-9796-496DB511BC03}">
      <dgm:prSet/>
      <dgm:spPr/>
      <dgm:t>
        <a:bodyPr/>
        <a:lstStyle/>
        <a:p>
          <a:endParaRPr lang="ru-RU"/>
        </a:p>
      </dgm:t>
    </dgm:pt>
    <dgm:pt modelId="{7455FC66-CFD1-4D75-BDDF-28515A9F0CBC}">
      <dgm:prSet/>
      <dgm:spPr/>
      <dgm:t>
        <a:bodyPr/>
        <a:lstStyle/>
        <a:p>
          <a:r>
            <a:rPr lang="en-US" altLang="ru-RU" b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 egaligining asosiy turi I’qto</a:t>
          </a:r>
          <a:endParaRPr lang="ru-RU" altLang="ru-RU" b="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698B77-7C7F-4982-A7E8-91C6BF433B59}" type="parTrans" cxnId="{C40090DB-18FF-4DAC-9904-C248A9F94CFB}">
      <dgm:prSet/>
      <dgm:spPr/>
      <dgm:t>
        <a:bodyPr/>
        <a:lstStyle/>
        <a:p>
          <a:endParaRPr lang="ru-RU"/>
        </a:p>
      </dgm:t>
    </dgm:pt>
    <dgm:pt modelId="{BAC31724-65AD-44E7-8ED6-E7B19A36DE25}" type="sibTrans" cxnId="{C40090DB-18FF-4DAC-9904-C248A9F94CFB}">
      <dgm:prSet/>
      <dgm:spPr/>
      <dgm:t>
        <a:bodyPr/>
        <a:lstStyle/>
        <a:p>
          <a:endParaRPr lang="ru-RU"/>
        </a:p>
      </dgm:t>
    </dgm:pt>
    <dgm:pt modelId="{0F31D022-08E3-4491-A7D8-566C2DB4FAB1}">
      <dgm:prSet phldrT="[Текст]"/>
      <dgm:spPr/>
      <dgm:t>
        <a:bodyPr/>
        <a:lstStyle/>
        <a:p>
          <a:r>
            <a:rPr lang="en-US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Vaqf</a:t>
          </a:r>
          <a:r>
            <a:rPr lang="en-US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yerlari</a:t>
          </a:r>
          <a:r>
            <a:rPr lang="en-US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sulton</a:t>
          </a:r>
          <a:r>
            <a:rPr lang="en-US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hadya</a:t>
          </a:r>
          <a:r>
            <a:rPr lang="en-US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qilgan</a:t>
          </a:r>
          <a:r>
            <a:rPr lang="en-US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yerlar</a:t>
          </a:r>
          <a:endParaRPr lang="ru-RU" b="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C86552-E043-444B-BD5C-B7768A483627}" type="parTrans" cxnId="{F7D136A2-3A13-4D20-8837-B791D3A41EC3}">
      <dgm:prSet/>
      <dgm:spPr/>
      <dgm:t>
        <a:bodyPr/>
        <a:lstStyle/>
        <a:p>
          <a:endParaRPr lang="ru-RU"/>
        </a:p>
      </dgm:t>
    </dgm:pt>
    <dgm:pt modelId="{3C9C08CE-5229-4B5E-85B7-5A670412F88F}" type="sibTrans" cxnId="{F7D136A2-3A13-4D20-8837-B791D3A41EC3}">
      <dgm:prSet/>
      <dgm:spPr/>
      <dgm:t>
        <a:bodyPr/>
        <a:lstStyle/>
        <a:p>
          <a:endParaRPr lang="ru-RU"/>
        </a:p>
      </dgm:t>
    </dgm:pt>
    <dgm:pt modelId="{9BB8C9ED-0C01-4B2A-A1DD-D4932ADB7F83}" type="pres">
      <dgm:prSet presAssocID="{A67A2096-6788-4DED-AD38-6A18FAD04A51}" presName="Name0" presStyleCnt="0">
        <dgm:presLayoutVars>
          <dgm:dir/>
          <dgm:resizeHandles val="exact"/>
        </dgm:presLayoutVars>
      </dgm:prSet>
      <dgm:spPr/>
    </dgm:pt>
    <dgm:pt modelId="{06F85618-4C2F-44F1-824D-0285C202857A}" type="pres">
      <dgm:prSet presAssocID="{A67A2096-6788-4DED-AD38-6A18FAD04A51}" presName="cycle" presStyleCnt="0"/>
      <dgm:spPr/>
    </dgm:pt>
    <dgm:pt modelId="{0CAAA541-1A56-48E2-9F8C-64A59096E2C2}" type="pres">
      <dgm:prSet presAssocID="{47847DAD-F59A-4884-ADE9-A4DAD39FC566}" presName="nodeFirstNode" presStyleLbl="node1" presStyleIdx="0" presStyleCnt="8">
        <dgm:presLayoutVars>
          <dgm:bulletEnabled val="1"/>
        </dgm:presLayoutVars>
      </dgm:prSet>
      <dgm:spPr/>
    </dgm:pt>
    <dgm:pt modelId="{5B2799F9-2B1D-4BC4-82DA-4CCCE331A6FE}" type="pres">
      <dgm:prSet presAssocID="{70605DE5-698B-4A47-861C-95690885EC36}" presName="sibTransFirstNode" presStyleLbl="bgShp" presStyleIdx="0" presStyleCnt="1"/>
      <dgm:spPr/>
    </dgm:pt>
    <dgm:pt modelId="{8B2FE27E-4B41-4C15-8F24-5F191090F366}" type="pres">
      <dgm:prSet presAssocID="{3BB0ADAA-834A-4C66-8492-7BAD6325D6E3}" presName="nodeFollowingNodes" presStyleLbl="node1" presStyleIdx="1" presStyleCnt="8">
        <dgm:presLayoutVars>
          <dgm:bulletEnabled val="1"/>
        </dgm:presLayoutVars>
      </dgm:prSet>
      <dgm:spPr/>
    </dgm:pt>
    <dgm:pt modelId="{C1FA70B5-F9D3-4DD8-9F9D-56EB09333BEC}" type="pres">
      <dgm:prSet presAssocID="{DDA25774-E9A1-4FA0-A712-BA5E75AC9711}" presName="nodeFollowingNodes" presStyleLbl="node1" presStyleIdx="2" presStyleCnt="8">
        <dgm:presLayoutVars>
          <dgm:bulletEnabled val="1"/>
        </dgm:presLayoutVars>
      </dgm:prSet>
      <dgm:spPr/>
    </dgm:pt>
    <dgm:pt modelId="{D8C2C6BA-1DBC-4013-90F2-05FA64040F8D}" type="pres">
      <dgm:prSet presAssocID="{7455FC66-CFD1-4D75-BDDF-28515A9F0CBC}" presName="nodeFollowingNodes" presStyleLbl="node1" presStyleIdx="3" presStyleCnt="8">
        <dgm:presLayoutVars>
          <dgm:bulletEnabled val="1"/>
        </dgm:presLayoutVars>
      </dgm:prSet>
      <dgm:spPr/>
    </dgm:pt>
    <dgm:pt modelId="{7FDFCA55-AAB1-4BC8-B7D8-D007BD9D27F9}" type="pres">
      <dgm:prSet presAssocID="{0F31D022-08E3-4491-A7D8-566C2DB4FAB1}" presName="nodeFollowingNodes" presStyleLbl="node1" presStyleIdx="4" presStyleCnt="8">
        <dgm:presLayoutVars>
          <dgm:bulletEnabled val="1"/>
        </dgm:presLayoutVars>
      </dgm:prSet>
      <dgm:spPr/>
    </dgm:pt>
    <dgm:pt modelId="{23725448-3CE9-4AF3-B3A9-B4112984E3FB}" type="pres">
      <dgm:prSet presAssocID="{DA6279A4-1B3E-46F8-A72C-0447DBAFC1A9}" presName="nodeFollowingNodes" presStyleLbl="node1" presStyleIdx="5" presStyleCnt="8">
        <dgm:presLayoutVars>
          <dgm:bulletEnabled val="1"/>
        </dgm:presLayoutVars>
      </dgm:prSet>
      <dgm:spPr/>
    </dgm:pt>
    <dgm:pt modelId="{86BBB53D-C740-4C4D-B12F-CB2D996ABF66}" type="pres">
      <dgm:prSet presAssocID="{CF0F17B0-06E1-464F-97F6-F0E84AAAD3E2}" presName="nodeFollowingNodes" presStyleLbl="node1" presStyleIdx="6" presStyleCnt="8">
        <dgm:presLayoutVars>
          <dgm:bulletEnabled val="1"/>
        </dgm:presLayoutVars>
      </dgm:prSet>
      <dgm:spPr/>
    </dgm:pt>
    <dgm:pt modelId="{0CF5E7BC-07CF-46EE-B570-7BE846DF7E08}" type="pres">
      <dgm:prSet presAssocID="{96CE9645-73F2-4F73-AEBB-7F679D56CD47}" presName="nodeFollowingNodes" presStyleLbl="node1" presStyleIdx="7" presStyleCnt="8">
        <dgm:presLayoutVars>
          <dgm:bulletEnabled val="1"/>
        </dgm:presLayoutVars>
      </dgm:prSet>
      <dgm:spPr/>
    </dgm:pt>
  </dgm:ptLst>
  <dgm:cxnLst>
    <dgm:cxn modelId="{3885A401-BCA1-4BB7-9F78-04CD4BD8F3B7}" srcId="{A67A2096-6788-4DED-AD38-6A18FAD04A51}" destId="{3BB0ADAA-834A-4C66-8492-7BAD6325D6E3}" srcOrd="1" destOrd="0" parTransId="{E8EC0DE2-F8A2-4C23-8CC3-3423C5B33CAE}" sibTransId="{2AD47092-8C18-4EB1-99D6-071FB010E1C9}"/>
    <dgm:cxn modelId="{874D3B15-2CE3-4E8C-951D-DB0B3ED9720E}" type="presOf" srcId="{A67A2096-6788-4DED-AD38-6A18FAD04A51}" destId="{9BB8C9ED-0C01-4B2A-A1DD-D4932ADB7F83}" srcOrd="0" destOrd="0" presId="urn:microsoft.com/office/officeart/2005/8/layout/cycle3"/>
    <dgm:cxn modelId="{D8829B27-B83A-488C-8090-D12ACF1C8C3C}" type="presOf" srcId="{3BB0ADAA-834A-4C66-8492-7BAD6325D6E3}" destId="{8B2FE27E-4B41-4C15-8F24-5F191090F366}" srcOrd="0" destOrd="0" presId="urn:microsoft.com/office/officeart/2005/8/layout/cycle3"/>
    <dgm:cxn modelId="{CC822341-3248-4780-96D4-59DAAAB2CD36}" type="presOf" srcId="{96CE9645-73F2-4F73-AEBB-7F679D56CD47}" destId="{0CF5E7BC-07CF-46EE-B570-7BE846DF7E08}" srcOrd="0" destOrd="0" presId="urn:microsoft.com/office/officeart/2005/8/layout/cycle3"/>
    <dgm:cxn modelId="{B2F72A44-3C3D-43CD-9737-9B4D1750D3F3}" type="presOf" srcId="{70605DE5-698B-4A47-861C-95690885EC36}" destId="{5B2799F9-2B1D-4BC4-82DA-4CCCE331A6FE}" srcOrd="0" destOrd="0" presId="urn:microsoft.com/office/officeart/2005/8/layout/cycle3"/>
    <dgm:cxn modelId="{45A35A49-F0B3-4D94-B238-F9A168A44F92}" type="presOf" srcId="{CF0F17B0-06E1-464F-97F6-F0E84AAAD3E2}" destId="{86BBB53D-C740-4C4D-B12F-CB2D996ABF66}" srcOrd="0" destOrd="0" presId="urn:microsoft.com/office/officeart/2005/8/layout/cycle3"/>
    <dgm:cxn modelId="{7B0D5279-0617-4664-9745-A51BA2B7CEC1}" srcId="{A67A2096-6788-4DED-AD38-6A18FAD04A51}" destId="{CF0F17B0-06E1-464F-97F6-F0E84AAAD3E2}" srcOrd="6" destOrd="0" parTransId="{3DEDFCD9-B53E-401F-ABF8-222F0F375F37}" sibTransId="{25EB2BAC-8C2F-4314-AFFF-8EEA1FA87616}"/>
    <dgm:cxn modelId="{B981258B-615C-4EF5-8593-76E419B9A384}" type="presOf" srcId="{0F31D022-08E3-4491-A7D8-566C2DB4FAB1}" destId="{7FDFCA55-AAB1-4BC8-B7D8-D007BD9D27F9}" srcOrd="0" destOrd="0" presId="urn:microsoft.com/office/officeart/2005/8/layout/cycle3"/>
    <dgm:cxn modelId="{9E4D4898-0A8B-4B00-826A-9C0FB71CB7C5}" type="presOf" srcId="{47847DAD-F59A-4884-ADE9-A4DAD39FC566}" destId="{0CAAA541-1A56-48E2-9F8C-64A59096E2C2}" srcOrd="0" destOrd="0" presId="urn:microsoft.com/office/officeart/2005/8/layout/cycle3"/>
    <dgm:cxn modelId="{FCCC269C-3742-41B8-8E8D-1334015D5757}" srcId="{A67A2096-6788-4DED-AD38-6A18FAD04A51}" destId="{47847DAD-F59A-4884-ADE9-A4DAD39FC566}" srcOrd="0" destOrd="0" parTransId="{D426EAFF-C742-45FD-8D93-0C2A14E9B78B}" sibTransId="{70605DE5-698B-4A47-861C-95690885EC36}"/>
    <dgm:cxn modelId="{F7D136A2-3A13-4D20-8837-B791D3A41EC3}" srcId="{A67A2096-6788-4DED-AD38-6A18FAD04A51}" destId="{0F31D022-08E3-4491-A7D8-566C2DB4FAB1}" srcOrd="4" destOrd="0" parTransId="{CDC86552-E043-444B-BD5C-B7768A483627}" sibTransId="{3C9C08CE-5229-4B5E-85B7-5A670412F88F}"/>
    <dgm:cxn modelId="{8285ADA4-DD92-49F5-98C4-461EB99B4483}" type="presOf" srcId="{DDA25774-E9A1-4FA0-A712-BA5E75AC9711}" destId="{C1FA70B5-F9D3-4DD8-9F9D-56EB09333BEC}" srcOrd="0" destOrd="0" presId="urn:microsoft.com/office/officeart/2005/8/layout/cycle3"/>
    <dgm:cxn modelId="{294221AC-6A85-4F63-A5F1-B314E815575B}" type="presOf" srcId="{DA6279A4-1B3E-46F8-A72C-0447DBAFC1A9}" destId="{23725448-3CE9-4AF3-B3A9-B4112984E3FB}" srcOrd="0" destOrd="0" presId="urn:microsoft.com/office/officeart/2005/8/layout/cycle3"/>
    <dgm:cxn modelId="{5CB3F1D2-48BD-4185-9796-496DB511BC03}" srcId="{A67A2096-6788-4DED-AD38-6A18FAD04A51}" destId="{96CE9645-73F2-4F73-AEBB-7F679D56CD47}" srcOrd="7" destOrd="0" parTransId="{D89314FA-CEC9-4DA3-8A4C-9489B67D712E}" sibTransId="{EE58CD88-52A4-453D-8119-C428AC8173C3}"/>
    <dgm:cxn modelId="{C40090DB-18FF-4DAC-9904-C248A9F94CFB}" srcId="{A67A2096-6788-4DED-AD38-6A18FAD04A51}" destId="{7455FC66-CFD1-4D75-BDDF-28515A9F0CBC}" srcOrd="3" destOrd="0" parTransId="{C2698B77-7C7F-4982-A7E8-91C6BF433B59}" sibTransId="{BAC31724-65AD-44E7-8ED6-E7B19A36DE25}"/>
    <dgm:cxn modelId="{D44E5FE2-9054-4496-A364-9AF2F01AA1F1}" srcId="{A67A2096-6788-4DED-AD38-6A18FAD04A51}" destId="{DA6279A4-1B3E-46F8-A72C-0447DBAFC1A9}" srcOrd="5" destOrd="0" parTransId="{05BC9FB9-46C5-42AE-92CD-0D84FED3BFC9}" sibTransId="{CD238165-40FB-4F7F-91D6-8E2737B3E90D}"/>
    <dgm:cxn modelId="{FC7B4FEB-7C71-4413-AD8D-8386A4D1AB86}" type="presOf" srcId="{7455FC66-CFD1-4D75-BDDF-28515A9F0CBC}" destId="{D8C2C6BA-1DBC-4013-90F2-05FA64040F8D}" srcOrd="0" destOrd="0" presId="urn:microsoft.com/office/officeart/2005/8/layout/cycle3"/>
    <dgm:cxn modelId="{67DA29F7-0004-4332-B00A-95DB9B439D16}" srcId="{A67A2096-6788-4DED-AD38-6A18FAD04A51}" destId="{DDA25774-E9A1-4FA0-A712-BA5E75AC9711}" srcOrd="2" destOrd="0" parTransId="{A61EC45A-F1C6-4CFC-AE3C-55B6C5968BDC}" sibTransId="{06E9A0E0-2D10-49B5-87A6-6A610A2DEA83}"/>
    <dgm:cxn modelId="{EF289F3F-11F2-478C-B353-F270E1DB7FBB}" type="presParOf" srcId="{9BB8C9ED-0C01-4B2A-A1DD-D4932ADB7F83}" destId="{06F85618-4C2F-44F1-824D-0285C202857A}" srcOrd="0" destOrd="0" presId="urn:microsoft.com/office/officeart/2005/8/layout/cycle3"/>
    <dgm:cxn modelId="{44BDA843-81D3-4DB8-A0B3-1367DDFE5D8E}" type="presParOf" srcId="{06F85618-4C2F-44F1-824D-0285C202857A}" destId="{0CAAA541-1A56-48E2-9F8C-64A59096E2C2}" srcOrd="0" destOrd="0" presId="urn:microsoft.com/office/officeart/2005/8/layout/cycle3"/>
    <dgm:cxn modelId="{A7E1E5A1-B177-4671-8687-5DE0448F5139}" type="presParOf" srcId="{06F85618-4C2F-44F1-824D-0285C202857A}" destId="{5B2799F9-2B1D-4BC4-82DA-4CCCE331A6FE}" srcOrd="1" destOrd="0" presId="urn:microsoft.com/office/officeart/2005/8/layout/cycle3"/>
    <dgm:cxn modelId="{EB7B4676-FFEA-430B-8440-0C0A0F433E2F}" type="presParOf" srcId="{06F85618-4C2F-44F1-824D-0285C202857A}" destId="{8B2FE27E-4B41-4C15-8F24-5F191090F366}" srcOrd="2" destOrd="0" presId="urn:microsoft.com/office/officeart/2005/8/layout/cycle3"/>
    <dgm:cxn modelId="{DC4F5028-7D3C-42FB-94C5-EAF7950ACCC4}" type="presParOf" srcId="{06F85618-4C2F-44F1-824D-0285C202857A}" destId="{C1FA70B5-F9D3-4DD8-9F9D-56EB09333BEC}" srcOrd="3" destOrd="0" presId="urn:microsoft.com/office/officeart/2005/8/layout/cycle3"/>
    <dgm:cxn modelId="{863313E5-F275-4FD3-87AF-3E59BF4F7699}" type="presParOf" srcId="{06F85618-4C2F-44F1-824D-0285C202857A}" destId="{D8C2C6BA-1DBC-4013-90F2-05FA64040F8D}" srcOrd="4" destOrd="0" presId="urn:microsoft.com/office/officeart/2005/8/layout/cycle3"/>
    <dgm:cxn modelId="{A9712113-594B-48DA-A208-A1FD818A34CF}" type="presParOf" srcId="{06F85618-4C2F-44F1-824D-0285C202857A}" destId="{7FDFCA55-AAB1-4BC8-B7D8-D007BD9D27F9}" srcOrd="5" destOrd="0" presId="urn:microsoft.com/office/officeart/2005/8/layout/cycle3"/>
    <dgm:cxn modelId="{3CF35487-4E7F-4C3F-9220-682D86130793}" type="presParOf" srcId="{06F85618-4C2F-44F1-824D-0285C202857A}" destId="{23725448-3CE9-4AF3-B3A9-B4112984E3FB}" srcOrd="6" destOrd="0" presId="urn:microsoft.com/office/officeart/2005/8/layout/cycle3"/>
    <dgm:cxn modelId="{35A4C68B-924E-4940-BD49-D757C030694B}" type="presParOf" srcId="{06F85618-4C2F-44F1-824D-0285C202857A}" destId="{86BBB53D-C740-4C4D-B12F-CB2D996ABF66}" srcOrd="7" destOrd="0" presId="urn:microsoft.com/office/officeart/2005/8/layout/cycle3"/>
    <dgm:cxn modelId="{4F1ACA8E-D5BA-40FA-8995-A42D4939E564}" type="presParOf" srcId="{06F85618-4C2F-44F1-824D-0285C202857A}" destId="{0CF5E7BC-07CF-46EE-B570-7BE846DF7E08}" srcOrd="8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3F5167-B3B0-4AB5-B7C1-A857500C3C04}" type="doc">
      <dgm:prSet loTypeId="urn:microsoft.com/office/officeart/2008/layout/SquareAccentList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FFE8CC59-9683-45CD-ABAC-24FE1477B45C}">
      <dgm:prSet phldrT="[Текст]"/>
      <dgm:spPr/>
      <dgm:t>
        <a:bodyPr/>
        <a:lstStyle/>
        <a:p>
          <a:r>
            <a:rPr lang="en-US" b="1" i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 hududlarda yashagan qabilalar</a:t>
          </a:r>
          <a:endParaRPr lang="ru-RU" b="1" i="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CF8933-D405-4DD0-9DFD-A9909201AA48}" type="parTrans" cxnId="{6FEB9F4C-3737-4EF7-BF58-080D315EAE3D}">
      <dgm:prSet/>
      <dgm:spPr/>
      <dgm:t>
        <a:bodyPr/>
        <a:lstStyle/>
        <a:p>
          <a:endParaRPr lang="ru-RU"/>
        </a:p>
      </dgm:t>
    </dgm:pt>
    <dgm:pt modelId="{A1B24CA4-3EE9-47EA-BD0D-A624999F8858}" type="sibTrans" cxnId="{6FEB9F4C-3737-4EF7-BF58-080D315EAE3D}">
      <dgm:prSet/>
      <dgm:spPr/>
      <dgm:t>
        <a:bodyPr/>
        <a:lstStyle/>
        <a:p>
          <a:endParaRPr lang="ru-RU"/>
        </a:p>
      </dgm:t>
    </dgm:pt>
    <dgm:pt modelId="{05E4AC37-2060-4CDC-82FC-D204E2F9EFB8}">
      <dgm:prSet phldrT="[Текст]" custT="1"/>
      <dgm:spPr/>
      <dgm:t>
        <a:bodyPr/>
        <a:lstStyle/>
        <a:p>
          <a:r>
            <a:rPr lang="en-US" sz="280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kechua</a:t>
          </a:r>
          <a:endParaRPr lang="ru-RU" sz="2800" i="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A81204-A669-4D30-9BF3-DB995C6B5381}" type="parTrans" cxnId="{0346CD3F-7E73-4951-902B-997812416DED}">
      <dgm:prSet/>
      <dgm:spPr/>
      <dgm:t>
        <a:bodyPr/>
        <a:lstStyle/>
        <a:p>
          <a:endParaRPr lang="ru-RU"/>
        </a:p>
      </dgm:t>
    </dgm:pt>
    <dgm:pt modelId="{116FDFD1-6387-4B64-9367-EE3D5DB71373}" type="sibTrans" cxnId="{0346CD3F-7E73-4951-902B-997812416DED}">
      <dgm:prSet/>
      <dgm:spPr/>
      <dgm:t>
        <a:bodyPr/>
        <a:lstStyle/>
        <a:p>
          <a:endParaRPr lang="ru-RU"/>
        </a:p>
      </dgm:t>
    </dgm:pt>
    <dgm:pt modelId="{B131435C-9F9D-4D6B-91B3-39B12C7787E1}">
      <dgm:prSet phldrT="[Текст]" custT="1"/>
      <dgm:spPr/>
      <dgm:t>
        <a:bodyPr/>
        <a:lstStyle/>
        <a:p>
          <a:r>
            <a:rPr lang="en-US" sz="2800" i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mayya</a:t>
          </a:r>
          <a:endParaRPr lang="ru-RU" sz="2800" i="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2FB3FB-B987-48F2-ACEC-F99289AF4755}" type="parTrans" cxnId="{F8D5A8FA-A6A7-4BF2-B565-730A0B7894BC}">
      <dgm:prSet/>
      <dgm:spPr/>
      <dgm:t>
        <a:bodyPr/>
        <a:lstStyle/>
        <a:p>
          <a:endParaRPr lang="ru-RU"/>
        </a:p>
      </dgm:t>
    </dgm:pt>
    <dgm:pt modelId="{01AE3E28-1F1F-4A54-B90E-D99267E6E9AA}" type="sibTrans" cxnId="{F8D5A8FA-A6A7-4BF2-B565-730A0B7894BC}">
      <dgm:prSet/>
      <dgm:spPr/>
      <dgm:t>
        <a:bodyPr/>
        <a:lstStyle/>
        <a:p>
          <a:endParaRPr lang="ru-RU"/>
        </a:p>
      </dgm:t>
    </dgm:pt>
    <dgm:pt modelId="{0B0F48F7-9BBF-434F-B836-F2B254688F3A}">
      <dgm:prSet phldrT="[Текст]" custT="1"/>
      <dgm:spPr/>
      <dgm:t>
        <a:bodyPr/>
        <a:lstStyle/>
        <a:p>
          <a:r>
            <a:rPr lang="en-US" sz="2800" i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astek</a:t>
          </a:r>
          <a:endParaRPr lang="ru-RU" sz="2800" i="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70C477-DAEC-4C10-B663-6000F6DEF0AC}" type="parTrans" cxnId="{84B7ADE5-653B-41FF-ADFE-C6C5A68F5EB4}">
      <dgm:prSet/>
      <dgm:spPr/>
      <dgm:t>
        <a:bodyPr/>
        <a:lstStyle/>
        <a:p>
          <a:endParaRPr lang="ru-RU"/>
        </a:p>
      </dgm:t>
    </dgm:pt>
    <dgm:pt modelId="{C7F653C1-99A1-4F73-8F3C-5BA729CECDB6}" type="sibTrans" cxnId="{84B7ADE5-653B-41FF-ADFE-C6C5A68F5EB4}">
      <dgm:prSet/>
      <dgm:spPr/>
      <dgm:t>
        <a:bodyPr/>
        <a:lstStyle/>
        <a:p>
          <a:endParaRPr lang="ru-RU"/>
        </a:p>
      </dgm:t>
    </dgm:pt>
    <dgm:pt modelId="{9E9554EF-C8C3-47B7-8E45-AB5BA8AB5163}">
      <dgm:prSet phldrT="[Текст]" custT="1"/>
      <dgm:spPr/>
      <dgm:t>
        <a:bodyPr/>
        <a:lstStyle/>
        <a:p>
          <a:r>
            <a:rPr lang="en-US" sz="2800" i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olmek</a:t>
          </a:r>
          <a:endParaRPr lang="ru-RU" sz="2800" i="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98A84E-9B5B-4056-8BBA-981C79D6A61B}" type="parTrans" cxnId="{5C8117BF-836F-4BA4-8AC0-E28747031231}">
      <dgm:prSet/>
      <dgm:spPr/>
      <dgm:t>
        <a:bodyPr/>
        <a:lstStyle/>
        <a:p>
          <a:endParaRPr lang="ru-RU"/>
        </a:p>
      </dgm:t>
    </dgm:pt>
    <dgm:pt modelId="{8CA73503-DA76-4D26-874F-1B556ADC6DA7}" type="sibTrans" cxnId="{5C8117BF-836F-4BA4-8AC0-E28747031231}">
      <dgm:prSet/>
      <dgm:spPr/>
      <dgm:t>
        <a:bodyPr/>
        <a:lstStyle/>
        <a:p>
          <a:endParaRPr lang="ru-RU"/>
        </a:p>
      </dgm:t>
    </dgm:pt>
    <dgm:pt modelId="{217DACCC-DA4C-486F-846F-24C6E2C62909}">
      <dgm:prSet phldrT="[Текст]" custT="1"/>
      <dgm:spPr/>
      <dgm:t>
        <a:bodyPr/>
        <a:lstStyle/>
        <a:p>
          <a:r>
            <a:rPr lang="en-US" sz="2800" i="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toltek</a:t>
          </a:r>
          <a:endParaRPr lang="ru-RU" sz="2800" i="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C150D9-3066-4BE8-9CCE-37076EEEFB5A}" type="parTrans" cxnId="{B3C25C35-9DD7-4CCB-84CB-47C5F5DF06CF}">
      <dgm:prSet/>
      <dgm:spPr/>
      <dgm:t>
        <a:bodyPr/>
        <a:lstStyle/>
        <a:p>
          <a:endParaRPr lang="ru-RU"/>
        </a:p>
      </dgm:t>
    </dgm:pt>
    <dgm:pt modelId="{2277B127-B871-483B-B43F-02D02ADCD36B}" type="sibTrans" cxnId="{B3C25C35-9DD7-4CCB-84CB-47C5F5DF06CF}">
      <dgm:prSet/>
      <dgm:spPr/>
      <dgm:t>
        <a:bodyPr/>
        <a:lstStyle/>
        <a:p>
          <a:endParaRPr lang="ru-RU"/>
        </a:p>
      </dgm:t>
    </dgm:pt>
    <dgm:pt modelId="{BB3FF49B-C153-41C5-8695-60F7723A8E68}" type="pres">
      <dgm:prSet presAssocID="{9B3F5167-B3B0-4AB5-B7C1-A857500C3C04}" presName="layout" presStyleCnt="0">
        <dgm:presLayoutVars>
          <dgm:chMax/>
          <dgm:chPref/>
          <dgm:dir/>
          <dgm:resizeHandles/>
        </dgm:presLayoutVars>
      </dgm:prSet>
      <dgm:spPr/>
    </dgm:pt>
    <dgm:pt modelId="{28463AF2-D204-46C2-97B3-349595861B79}" type="pres">
      <dgm:prSet presAssocID="{FFE8CC59-9683-45CD-ABAC-24FE1477B45C}" presName="root" presStyleCnt="0">
        <dgm:presLayoutVars>
          <dgm:chMax/>
          <dgm:chPref/>
        </dgm:presLayoutVars>
      </dgm:prSet>
      <dgm:spPr/>
    </dgm:pt>
    <dgm:pt modelId="{55D4B5BE-EDA8-4296-96FB-C47185A4DC1F}" type="pres">
      <dgm:prSet presAssocID="{FFE8CC59-9683-45CD-ABAC-24FE1477B45C}" presName="rootComposite" presStyleCnt="0">
        <dgm:presLayoutVars/>
      </dgm:prSet>
      <dgm:spPr/>
    </dgm:pt>
    <dgm:pt modelId="{C3D7AB82-12AF-4E4D-AC29-FD75EDA29E19}" type="pres">
      <dgm:prSet presAssocID="{FFE8CC59-9683-45CD-ABAC-24FE1477B45C}" presName="ParentAccent" presStyleLbl="alignNode1" presStyleIdx="0" presStyleCnt="1" custScaleX="242292" custScaleY="127070"/>
      <dgm:spPr/>
    </dgm:pt>
    <dgm:pt modelId="{0251EE30-8BA5-4814-84A3-F738B2EB2076}" type="pres">
      <dgm:prSet presAssocID="{FFE8CC59-9683-45CD-ABAC-24FE1477B45C}" presName="ParentSmallAccent" presStyleLbl="fgAcc1" presStyleIdx="0" presStyleCnt="1"/>
      <dgm:spPr/>
    </dgm:pt>
    <dgm:pt modelId="{91595CFF-765F-4D4F-A805-C0E9C7A9DBAA}" type="pres">
      <dgm:prSet presAssocID="{FFE8CC59-9683-45CD-ABAC-24FE1477B45C}" presName="Parent" presStyleLbl="revTx" presStyleIdx="0" presStyleCnt="6" custScaleX="244404">
        <dgm:presLayoutVars>
          <dgm:chMax/>
          <dgm:chPref val="4"/>
          <dgm:bulletEnabled val="1"/>
        </dgm:presLayoutVars>
      </dgm:prSet>
      <dgm:spPr/>
    </dgm:pt>
    <dgm:pt modelId="{3F7144F3-6361-4726-9799-E10CC4C72F5A}" type="pres">
      <dgm:prSet presAssocID="{FFE8CC59-9683-45CD-ABAC-24FE1477B45C}" presName="childShape" presStyleCnt="0">
        <dgm:presLayoutVars>
          <dgm:chMax val="0"/>
          <dgm:chPref val="0"/>
        </dgm:presLayoutVars>
      </dgm:prSet>
      <dgm:spPr/>
    </dgm:pt>
    <dgm:pt modelId="{EEDA476B-A925-48AA-8A29-33A2679D37FA}" type="pres">
      <dgm:prSet presAssocID="{05E4AC37-2060-4CDC-82FC-D204E2F9EFB8}" presName="childComposite" presStyleCnt="0">
        <dgm:presLayoutVars>
          <dgm:chMax val="0"/>
          <dgm:chPref val="0"/>
        </dgm:presLayoutVars>
      </dgm:prSet>
      <dgm:spPr/>
    </dgm:pt>
    <dgm:pt modelId="{C5F12A5B-5E3C-4A7A-9FDC-EF596E4D7A58}" type="pres">
      <dgm:prSet presAssocID="{05E4AC37-2060-4CDC-82FC-D204E2F9EFB8}" presName="ChildAccent" presStyleLbl="solidFgAcc1" presStyleIdx="0" presStyleCnt="5"/>
      <dgm:spPr/>
    </dgm:pt>
    <dgm:pt modelId="{34290755-CD74-44A5-BB01-AC1EC8F6F128}" type="pres">
      <dgm:prSet presAssocID="{05E4AC37-2060-4CDC-82FC-D204E2F9EFB8}" presName="Child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DFA9FD91-575A-4AC4-BD76-7FFC7D98EAF3}" type="pres">
      <dgm:prSet presAssocID="{B131435C-9F9D-4D6B-91B3-39B12C7787E1}" presName="childComposite" presStyleCnt="0">
        <dgm:presLayoutVars>
          <dgm:chMax val="0"/>
          <dgm:chPref val="0"/>
        </dgm:presLayoutVars>
      </dgm:prSet>
      <dgm:spPr/>
    </dgm:pt>
    <dgm:pt modelId="{2F14D737-D19B-4051-8D37-AB531D478632}" type="pres">
      <dgm:prSet presAssocID="{B131435C-9F9D-4D6B-91B3-39B12C7787E1}" presName="ChildAccent" presStyleLbl="solidFgAcc1" presStyleIdx="1" presStyleCnt="5"/>
      <dgm:spPr/>
    </dgm:pt>
    <dgm:pt modelId="{2E95E386-5F6D-450B-A942-4702C2D46633}" type="pres">
      <dgm:prSet presAssocID="{B131435C-9F9D-4D6B-91B3-39B12C7787E1}" presName="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A0F180E6-8831-4B38-8B03-C14331F312DC}" type="pres">
      <dgm:prSet presAssocID="{0B0F48F7-9BBF-434F-B836-F2B254688F3A}" presName="childComposite" presStyleCnt="0">
        <dgm:presLayoutVars>
          <dgm:chMax val="0"/>
          <dgm:chPref val="0"/>
        </dgm:presLayoutVars>
      </dgm:prSet>
      <dgm:spPr/>
    </dgm:pt>
    <dgm:pt modelId="{CCD8E48A-1327-49ED-A924-85B2CB72A0EC}" type="pres">
      <dgm:prSet presAssocID="{0B0F48F7-9BBF-434F-B836-F2B254688F3A}" presName="ChildAccent" presStyleLbl="solidFgAcc1" presStyleIdx="2" presStyleCnt="5"/>
      <dgm:spPr/>
    </dgm:pt>
    <dgm:pt modelId="{049BB02D-137A-4233-A81D-7A8A3044F426}" type="pres">
      <dgm:prSet presAssocID="{0B0F48F7-9BBF-434F-B836-F2B254688F3A}" presName="Child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228770A1-1474-427D-8958-31F8D8CD7250}" type="pres">
      <dgm:prSet presAssocID="{9E9554EF-C8C3-47B7-8E45-AB5BA8AB5163}" presName="childComposite" presStyleCnt="0">
        <dgm:presLayoutVars>
          <dgm:chMax val="0"/>
          <dgm:chPref val="0"/>
        </dgm:presLayoutVars>
      </dgm:prSet>
      <dgm:spPr/>
    </dgm:pt>
    <dgm:pt modelId="{19BBA137-3F08-45CE-9008-124DB58B61DC}" type="pres">
      <dgm:prSet presAssocID="{9E9554EF-C8C3-47B7-8E45-AB5BA8AB5163}" presName="ChildAccent" presStyleLbl="solidFgAcc1" presStyleIdx="3" presStyleCnt="5"/>
      <dgm:spPr/>
    </dgm:pt>
    <dgm:pt modelId="{EE80B667-F2C9-4E72-BAF1-7AE0036BF2C8}" type="pres">
      <dgm:prSet presAssocID="{9E9554EF-C8C3-47B7-8E45-AB5BA8AB5163}" presName="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921118E6-3E9A-4F12-81D7-F7E74117DBEF}" type="pres">
      <dgm:prSet presAssocID="{217DACCC-DA4C-486F-846F-24C6E2C62909}" presName="childComposite" presStyleCnt="0">
        <dgm:presLayoutVars>
          <dgm:chMax val="0"/>
          <dgm:chPref val="0"/>
        </dgm:presLayoutVars>
      </dgm:prSet>
      <dgm:spPr/>
    </dgm:pt>
    <dgm:pt modelId="{F75E9E62-739B-4076-A550-DCBB3AFC158F}" type="pres">
      <dgm:prSet presAssocID="{217DACCC-DA4C-486F-846F-24C6E2C62909}" presName="ChildAccent" presStyleLbl="solidFgAcc1" presStyleIdx="4" presStyleCnt="5"/>
      <dgm:spPr/>
    </dgm:pt>
    <dgm:pt modelId="{A74634A8-1DBC-439B-AE3B-5C59C0B37D29}" type="pres">
      <dgm:prSet presAssocID="{217DACCC-DA4C-486F-846F-24C6E2C62909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3D08670F-16E5-4CEC-BD3C-F2184BA4CFED}" type="presOf" srcId="{9B3F5167-B3B0-4AB5-B7C1-A857500C3C04}" destId="{BB3FF49B-C153-41C5-8695-60F7723A8E68}" srcOrd="0" destOrd="0" presId="urn:microsoft.com/office/officeart/2008/layout/SquareAccentList"/>
    <dgm:cxn modelId="{1B567720-E95F-4261-AC06-4406944D8EF7}" type="presOf" srcId="{05E4AC37-2060-4CDC-82FC-D204E2F9EFB8}" destId="{34290755-CD74-44A5-BB01-AC1EC8F6F128}" srcOrd="0" destOrd="0" presId="urn:microsoft.com/office/officeart/2008/layout/SquareAccentList"/>
    <dgm:cxn modelId="{B3C25C35-9DD7-4CCB-84CB-47C5F5DF06CF}" srcId="{FFE8CC59-9683-45CD-ABAC-24FE1477B45C}" destId="{217DACCC-DA4C-486F-846F-24C6E2C62909}" srcOrd="4" destOrd="0" parTransId="{0FC150D9-3066-4BE8-9CCE-37076EEEFB5A}" sibTransId="{2277B127-B871-483B-B43F-02D02ADCD36B}"/>
    <dgm:cxn modelId="{0346CD3F-7E73-4951-902B-997812416DED}" srcId="{FFE8CC59-9683-45CD-ABAC-24FE1477B45C}" destId="{05E4AC37-2060-4CDC-82FC-D204E2F9EFB8}" srcOrd="0" destOrd="0" parTransId="{58A81204-A669-4D30-9BF3-DB995C6B5381}" sibTransId="{116FDFD1-6387-4B64-9367-EE3D5DB71373}"/>
    <dgm:cxn modelId="{6FEB9F4C-3737-4EF7-BF58-080D315EAE3D}" srcId="{9B3F5167-B3B0-4AB5-B7C1-A857500C3C04}" destId="{FFE8CC59-9683-45CD-ABAC-24FE1477B45C}" srcOrd="0" destOrd="0" parTransId="{9FCF8933-D405-4DD0-9DFD-A9909201AA48}" sibTransId="{A1B24CA4-3EE9-47EA-BD0D-A624999F8858}"/>
    <dgm:cxn modelId="{88E04F53-CD2C-4032-BE95-A103281136F6}" type="presOf" srcId="{9E9554EF-C8C3-47B7-8E45-AB5BA8AB5163}" destId="{EE80B667-F2C9-4E72-BAF1-7AE0036BF2C8}" srcOrd="0" destOrd="0" presId="urn:microsoft.com/office/officeart/2008/layout/SquareAccentList"/>
    <dgm:cxn modelId="{5C8117BF-836F-4BA4-8AC0-E28747031231}" srcId="{FFE8CC59-9683-45CD-ABAC-24FE1477B45C}" destId="{9E9554EF-C8C3-47B7-8E45-AB5BA8AB5163}" srcOrd="3" destOrd="0" parTransId="{0E98A84E-9B5B-4056-8BBA-981C79D6A61B}" sibTransId="{8CA73503-DA76-4D26-874F-1B556ADC6DA7}"/>
    <dgm:cxn modelId="{948E96CF-FF05-4A81-9BF1-ECEBE02B2517}" type="presOf" srcId="{FFE8CC59-9683-45CD-ABAC-24FE1477B45C}" destId="{91595CFF-765F-4D4F-A805-C0E9C7A9DBAA}" srcOrd="0" destOrd="0" presId="urn:microsoft.com/office/officeart/2008/layout/SquareAccentList"/>
    <dgm:cxn modelId="{01D32BD1-EB61-4478-A9AA-733D49CDB510}" type="presOf" srcId="{B131435C-9F9D-4D6B-91B3-39B12C7787E1}" destId="{2E95E386-5F6D-450B-A942-4702C2D46633}" srcOrd="0" destOrd="0" presId="urn:microsoft.com/office/officeart/2008/layout/SquareAccentList"/>
    <dgm:cxn modelId="{6ABA3CE5-A9DF-4106-AE6E-2854B7805F97}" type="presOf" srcId="{0B0F48F7-9BBF-434F-B836-F2B254688F3A}" destId="{049BB02D-137A-4233-A81D-7A8A3044F426}" srcOrd="0" destOrd="0" presId="urn:microsoft.com/office/officeart/2008/layout/SquareAccentList"/>
    <dgm:cxn modelId="{84B7ADE5-653B-41FF-ADFE-C6C5A68F5EB4}" srcId="{FFE8CC59-9683-45CD-ABAC-24FE1477B45C}" destId="{0B0F48F7-9BBF-434F-B836-F2B254688F3A}" srcOrd="2" destOrd="0" parTransId="{1670C477-DAEC-4C10-B663-6000F6DEF0AC}" sibTransId="{C7F653C1-99A1-4F73-8F3C-5BA729CECDB6}"/>
    <dgm:cxn modelId="{F8D5A8FA-A6A7-4BF2-B565-730A0B7894BC}" srcId="{FFE8CC59-9683-45CD-ABAC-24FE1477B45C}" destId="{B131435C-9F9D-4D6B-91B3-39B12C7787E1}" srcOrd="1" destOrd="0" parTransId="{912FB3FB-B987-48F2-ACEC-F99289AF4755}" sibTransId="{01AE3E28-1F1F-4A54-B90E-D99267E6E9AA}"/>
    <dgm:cxn modelId="{6812C3FF-A692-40F4-8C9E-B2370DFC97D1}" type="presOf" srcId="{217DACCC-DA4C-486F-846F-24C6E2C62909}" destId="{A74634A8-1DBC-439B-AE3B-5C59C0B37D29}" srcOrd="0" destOrd="0" presId="urn:microsoft.com/office/officeart/2008/layout/SquareAccentList"/>
    <dgm:cxn modelId="{823E344F-EF56-4E27-BC5A-1B74E8940711}" type="presParOf" srcId="{BB3FF49B-C153-41C5-8695-60F7723A8E68}" destId="{28463AF2-D204-46C2-97B3-349595861B79}" srcOrd="0" destOrd="0" presId="urn:microsoft.com/office/officeart/2008/layout/SquareAccentList"/>
    <dgm:cxn modelId="{8939E016-C771-4D1F-82D9-63A17B7A715C}" type="presParOf" srcId="{28463AF2-D204-46C2-97B3-349595861B79}" destId="{55D4B5BE-EDA8-4296-96FB-C47185A4DC1F}" srcOrd="0" destOrd="0" presId="urn:microsoft.com/office/officeart/2008/layout/SquareAccentList"/>
    <dgm:cxn modelId="{1B1448B5-BA64-41E3-9A39-410435837BDE}" type="presParOf" srcId="{55D4B5BE-EDA8-4296-96FB-C47185A4DC1F}" destId="{C3D7AB82-12AF-4E4D-AC29-FD75EDA29E19}" srcOrd="0" destOrd="0" presId="urn:microsoft.com/office/officeart/2008/layout/SquareAccentList"/>
    <dgm:cxn modelId="{E529F7AD-3C54-41FB-971B-480012B02EF4}" type="presParOf" srcId="{55D4B5BE-EDA8-4296-96FB-C47185A4DC1F}" destId="{0251EE30-8BA5-4814-84A3-F738B2EB2076}" srcOrd="1" destOrd="0" presId="urn:microsoft.com/office/officeart/2008/layout/SquareAccentList"/>
    <dgm:cxn modelId="{93303B6F-A133-41A9-9765-D60FA74684DF}" type="presParOf" srcId="{55D4B5BE-EDA8-4296-96FB-C47185A4DC1F}" destId="{91595CFF-765F-4D4F-A805-C0E9C7A9DBAA}" srcOrd="2" destOrd="0" presId="urn:microsoft.com/office/officeart/2008/layout/SquareAccentList"/>
    <dgm:cxn modelId="{98DF8A9D-3019-45C4-8D37-1344ACD58B86}" type="presParOf" srcId="{28463AF2-D204-46C2-97B3-349595861B79}" destId="{3F7144F3-6361-4726-9799-E10CC4C72F5A}" srcOrd="1" destOrd="0" presId="urn:microsoft.com/office/officeart/2008/layout/SquareAccentList"/>
    <dgm:cxn modelId="{4EEE6B40-6257-4834-90AA-372A29DB4FD2}" type="presParOf" srcId="{3F7144F3-6361-4726-9799-E10CC4C72F5A}" destId="{EEDA476B-A925-48AA-8A29-33A2679D37FA}" srcOrd="0" destOrd="0" presId="urn:microsoft.com/office/officeart/2008/layout/SquareAccentList"/>
    <dgm:cxn modelId="{5F291788-F9F8-41FB-865D-C8866BD65FCC}" type="presParOf" srcId="{EEDA476B-A925-48AA-8A29-33A2679D37FA}" destId="{C5F12A5B-5E3C-4A7A-9FDC-EF596E4D7A58}" srcOrd="0" destOrd="0" presId="urn:microsoft.com/office/officeart/2008/layout/SquareAccentList"/>
    <dgm:cxn modelId="{70B99BCB-D9BB-41F6-88FE-AA1C811F9444}" type="presParOf" srcId="{EEDA476B-A925-48AA-8A29-33A2679D37FA}" destId="{34290755-CD74-44A5-BB01-AC1EC8F6F128}" srcOrd="1" destOrd="0" presId="urn:microsoft.com/office/officeart/2008/layout/SquareAccentList"/>
    <dgm:cxn modelId="{4959168E-83E4-446B-AC26-51AA49836ABE}" type="presParOf" srcId="{3F7144F3-6361-4726-9799-E10CC4C72F5A}" destId="{DFA9FD91-575A-4AC4-BD76-7FFC7D98EAF3}" srcOrd="1" destOrd="0" presId="urn:microsoft.com/office/officeart/2008/layout/SquareAccentList"/>
    <dgm:cxn modelId="{F546220F-616A-4951-8DE1-FC033C3799AD}" type="presParOf" srcId="{DFA9FD91-575A-4AC4-BD76-7FFC7D98EAF3}" destId="{2F14D737-D19B-4051-8D37-AB531D478632}" srcOrd="0" destOrd="0" presId="urn:microsoft.com/office/officeart/2008/layout/SquareAccentList"/>
    <dgm:cxn modelId="{94C88DF7-9DEE-42C1-A988-5E1A74CE1866}" type="presParOf" srcId="{DFA9FD91-575A-4AC4-BD76-7FFC7D98EAF3}" destId="{2E95E386-5F6D-450B-A942-4702C2D46633}" srcOrd="1" destOrd="0" presId="urn:microsoft.com/office/officeart/2008/layout/SquareAccentList"/>
    <dgm:cxn modelId="{01BF1AEF-DFD7-4436-ACF4-68933257135B}" type="presParOf" srcId="{3F7144F3-6361-4726-9799-E10CC4C72F5A}" destId="{A0F180E6-8831-4B38-8B03-C14331F312DC}" srcOrd="2" destOrd="0" presId="urn:microsoft.com/office/officeart/2008/layout/SquareAccentList"/>
    <dgm:cxn modelId="{1EB125D0-65C4-47BE-8CFD-A4622B7A3C3F}" type="presParOf" srcId="{A0F180E6-8831-4B38-8B03-C14331F312DC}" destId="{CCD8E48A-1327-49ED-A924-85B2CB72A0EC}" srcOrd="0" destOrd="0" presId="urn:microsoft.com/office/officeart/2008/layout/SquareAccentList"/>
    <dgm:cxn modelId="{C324177D-A733-4B1C-BCEC-0EC6FF1A5705}" type="presParOf" srcId="{A0F180E6-8831-4B38-8B03-C14331F312DC}" destId="{049BB02D-137A-4233-A81D-7A8A3044F426}" srcOrd="1" destOrd="0" presId="urn:microsoft.com/office/officeart/2008/layout/SquareAccentList"/>
    <dgm:cxn modelId="{0F2F85CB-7C83-4D8C-B079-61EA29E0EF61}" type="presParOf" srcId="{3F7144F3-6361-4726-9799-E10CC4C72F5A}" destId="{228770A1-1474-427D-8958-31F8D8CD7250}" srcOrd="3" destOrd="0" presId="urn:microsoft.com/office/officeart/2008/layout/SquareAccentList"/>
    <dgm:cxn modelId="{CADCC7A5-2460-4170-8EB5-FF9CB78B7C24}" type="presParOf" srcId="{228770A1-1474-427D-8958-31F8D8CD7250}" destId="{19BBA137-3F08-45CE-9008-124DB58B61DC}" srcOrd="0" destOrd="0" presId="urn:microsoft.com/office/officeart/2008/layout/SquareAccentList"/>
    <dgm:cxn modelId="{74A32801-827E-4ED3-BB6B-708B8956368D}" type="presParOf" srcId="{228770A1-1474-427D-8958-31F8D8CD7250}" destId="{EE80B667-F2C9-4E72-BAF1-7AE0036BF2C8}" srcOrd="1" destOrd="0" presId="urn:microsoft.com/office/officeart/2008/layout/SquareAccentList"/>
    <dgm:cxn modelId="{C0ECED5E-612F-491B-AE54-319317611B0C}" type="presParOf" srcId="{3F7144F3-6361-4726-9799-E10CC4C72F5A}" destId="{921118E6-3E9A-4F12-81D7-F7E74117DBEF}" srcOrd="4" destOrd="0" presId="urn:microsoft.com/office/officeart/2008/layout/SquareAccentList"/>
    <dgm:cxn modelId="{143F59D8-928C-484B-9A1B-B0062FBCDE88}" type="presParOf" srcId="{921118E6-3E9A-4F12-81D7-F7E74117DBEF}" destId="{F75E9E62-739B-4076-A550-DCBB3AFC158F}" srcOrd="0" destOrd="0" presId="urn:microsoft.com/office/officeart/2008/layout/SquareAccentList"/>
    <dgm:cxn modelId="{07DCA784-950C-4F92-BC89-3B51D8FD97A8}" type="presParOf" srcId="{921118E6-3E9A-4F12-81D7-F7E74117DBEF}" destId="{A74634A8-1DBC-439B-AE3B-5C59C0B37D29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3F5167-B3B0-4AB5-B7C1-A857500C3C04}" type="doc">
      <dgm:prSet loTypeId="urn:microsoft.com/office/officeart/2008/layout/SquareAccent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FFE8CC59-9683-45CD-ABAC-24FE1477B45C}">
      <dgm:prSet phldrT="[Текст]"/>
      <dgm:spPr/>
      <dgm:t>
        <a:bodyPr/>
        <a:lstStyle/>
        <a:p>
          <a:r>
            <a:rPr lang="en-US" b="1" i="1">
              <a:latin typeface="Times New Roman" panose="02020603050405020304" pitchFamily="18" charset="0"/>
              <a:cs typeface="Times New Roman" panose="02020603050405020304" pitchFamily="18" charset="0"/>
            </a:rPr>
            <a:t>Bu hududlarda o</a:t>
          </a:r>
          <a:r>
            <a:rPr lang="en-US" b="1">
              <a:latin typeface="Times New Roman" panose="02020603050405020304" pitchFamily="18" charset="0"/>
              <a:cs typeface="Times New Roman" panose="02020603050405020304" pitchFamily="18" charset="0"/>
            </a:rPr>
            <a:t>‘</a:t>
          </a:r>
          <a:r>
            <a:rPr lang="en-US" b="1" i="1">
              <a:latin typeface="Times New Roman" panose="02020603050405020304" pitchFamily="18" charset="0"/>
              <a:cs typeface="Times New Roman" panose="02020603050405020304" pitchFamily="18" charset="0"/>
            </a:rPr>
            <a:t>stirilgan ekinlar</a:t>
          </a:r>
          <a:endParaRPr lang="ru-RU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CF8933-D405-4DD0-9DFD-A9909201AA48}" type="parTrans" cxnId="{6FEB9F4C-3737-4EF7-BF58-080D315EAE3D}">
      <dgm:prSet/>
      <dgm:spPr/>
      <dgm:t>
        <a:bodyPr/>
        <a:lstStyle/>
        <a:p>
          <a:endParaRPr lang="ru-RU"/>
        </a:p>
      </dgm:t>
    </dgm:pt>
    <dgm:pt modelId="{A1B24CA4-3EE9-47EA-BD0D-A624999F8858}" type="sibTrans" cxnId="{6FEB9F4C-3737-4EF7-BF58-080D315EAE3D}">
      <dgm:prSet/>
      <dgm:spPr/>
      <dgm:t>
        <a:bodyPr/>
        <a:lstStyle/>
        <a:p>
          <a:endParaRPr lang="ru-RU"/>
        </a:p>
      </dgm:t>
    </dgm:pt>
    <dgm:pt modelId="{05E4AC37-2060-4CDC-82FC-D204E2F9EFB8}">
      <dgm:prSet phldrT="[Текст]" custT="1"/>
      <dgm:spPr/>
      <dgm:t>
        <a:bodyPr/>
        <a:lstStyle/>
        <a:p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Makkajo</a:t>
          </a:r>
          <a:r>
            <a:rPr lang="en-US" sz="2400" b="1">
              <a:latin typeface="Times New Roman" panose="02020603050405020304" pitchFamily="18" charset="0"/>
              <a:cs typeface="Times New Roman" panose="02020603050405020304" pitchFamily="18" charset="0"/>
            </a:rPr>
            <a:t>‘</a:t>
          </a:r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xori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A81204-A669-4D30-9BF3-DB995C6B5381}" type="parTrans" cxnId="{0346CD3F-7E73-4951-902B-997812416DED}">
      <dgm:prSet/>
      <dgm:spPr/>
      <dgm:t>
        <a:bodyPr/>
        <a:lstStyle/>
        <a:p>
          <a:endParaRPr lang="ru-RU"/>
        </a:p>
      </dgm:t>
    </dgm:pt>
    <dgm:pt modelId="{116FDFD1-6387-4B64-9367-EE3D5DB71373}" type="sibTrans" cxnId="{0346CD3F-7E73-4951-902B-997812416DED}">
      <dgm:prSet/>
      <dgm:spPr/>
      <dgm:t>
        <a:bodyPr/>
        <a:lstStyle/>
        <a:p>
          <a:endParaRPr lang="ru-RU"/>
        </a:p>
      </dgm:t>
    </dgm:pt>
    <dgm:pt modelId="{B131435C-9F9D-4D6B-91B3-39B12C7787E1}">
      <dgm:prSet phldrT="[Текст]" custT="1"/>
      <dgm:spPr/>
      <dgm:t>
        <a:bodyPr/>
        <a:lstStyle/>
        <a:p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kartoshka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2FB3FB-B987-48F2-ACEC-F99289AF4755}" type="parTrans" cxnId="{F8D5A8FA-A6A7-4BF2-B565-730A0B7894BC}">
      <dgm:prSet/>
      <dgm:spPr/>
      <dgm:t>
        <a:bodyPr/>
        <a:lstStyle/>
        <a:p>
          <a:endParaRPr lang="ru-RU"/>
        </a:p>
      </dgm:t>
    </dgm:pt>
    <dgm:pt modelId="{01AE3E28-1F1F-4A54-B90E-D99267E6E9AA}" type="sibTrans" cxnId="{F8D5A8FA-A6A7-4BF2-B565-730A0B7894BC}">
      <dgm:prSet/>
      <dgm:spPr/>
      <dgm:t>
        <a:bodyPr/>
        <a:lstStyle/>
        <a:p>
          <a:endParaRPr lang="ru-RU"/>
        </a:p>
      </dgm:t>
    </dgm:pt>
    <dgm:pt modelId="{0B0F48F7-9BBF-434F-B836-F2B254688F3A}">
      <dgm:prSet phldrT="[Текст]" custT="1"/>
      <dgm:spPr/>
      <dgm:t>
        <a:bodyPr/>
        <a:lstStyle/>
        <a:p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kungaboqar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70C477-DAEC-4C10-B663-6000F6DEF0AC}" type="parTrans" cxnId="{84B7ADE5-653B-41FF-ADFE-C6C5A68F5EB4}">
      <dgm:prSet/>
      <dgm:spPr/>
      <dgm:t>
        <a:bodyPr/>
        <a:lstStyle/>
        <a:p>
          <a:endParaRPr lang="ru-RU"/>
        </a:p>
      </dgm:t>
    </dgm:pt>
    <dgm:pt modelId="{C7F653C1-99A1-4F73-8F3C-5BA729CECDB6}" type="sibTrans" cxnId="{84B7ADE5-653B-41FF-ADFE-C6C5A68F5EB4}">
      <dgm:prSet/>
      <dgm:spPr/>
      <dgm:t>
        <a:bodyPr/>
        <a:lstStyle/>
        <a:p>
          <a:endParaRPr lang="ru-RU"/>
        </a:p>
      </dgm:t>
    </dgm:pt>
    <dgm:pt modelId="{9E9554EF-C8C3-47B7-8E45-AB5BA8AB5163}">
      <dgm:prSet phldrT="[Текст]" custT="1"/>
      <dgm:spPr/>
      <dgm:t>
        <a:bodyPr/>
        <a:lstStyle/>
        <a:p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pomidor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98A84E-9B5B-4056-8BBA-981C79D6A61B}" type="parTrans" cxnId="{5C8117BF-836F-4BA4-8AC0-E28747031231}">
      <dgm:prSet/>
      <dgm:spPr/>
      <dgm:t>
        <a:bodyPr/>
        <a:lstStyle/>
        <a:p>
          <a:endParaRPr lang="ru-RU"/>
        </a:p>
      </dgm:t>
    </dgm:pt>
    <dgm:pt modelId="{8CA73503-DA76-4D26-874F-1B556ADC6DA7}" type="sibTrans" cxnId="{5C8117BF-836F-4BA4-8AC0-E28747031231}">
      <dgm:prSet/>
      <dgm:spPr/>
      <dgm:t>
        <a:bodyPr/>
        <a:lstStyle/>
        <a:p>
          <a:endParaRPr lang="ru-RU"/>
        </a:p>
      </dgm:t>
    </dgm:pt>
    <dgm:pt modelId="{217DACCC-DA4C-486F-846F-24C6E2C62909}">
      <dgm:prSet phldrT="[Текст]" custT="1"/>
      <dgm:spPr/>
      <dgm:t>
        <a:bodyPr/>
        <a:lstStyle/>
        <a:p>
          <a:r>
            <a:rPr lang="en-US" sz="2400">
              <a:latin typeface="Times New Roman" panose="02020603050405020304" pitchFamily="18" charset="0"/>
              <a:cs typeface="Times New Roman" panose="02020603050405020304" pitchFamily="18" charset="0"/>
            </a:rPr>
            <a:t>kakao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C150D9-3066-4BE8-9CCE-37076EEEFB5A}" type="parTrans" cxnId="{B3C25C35-9DD7-4CCB-84CB-47C5F5DF06CF}">
      <dgm:prSet/>
      <dgm:spPr/>
      <dgm:t>
        <a:bodyPr/>
        <a:lstStyle/>
        <a:p>
          <a:endParaRPr lang="ru-RU"/>
        </a:p>
      </dgm:t>
    </dgm:pt>
    <dgm:pt modelId="{2277B127-B871-483B-B43F-02D02ADCD36B}" type="sibTrans" cxnId="{B3C25C35-9DD7-4CCB-84CB-47C5F5DF06CF}">
      <dgm:prSet/>
      <dgm:spPr/>
      <dgm:t>
        <a:bodyPr/>
        <a:lstStyle/>
        <a:p>
          <a:endParaRPr lang="ru-RU"/>
        </a:p>
      </dgm:t>
    </dgm:pt>
    <dgm:pt modelId="{AEAC891C-9977-483F-9E89-942FF55425AA}">
      <dgm:prSet phldrT="[Текст]"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tamaki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B5F690-B5D5-4AD1-9050-59CB884AC4B7}" type="parTrans" cxnId="{1F63F992-0DD5-4E87-90A7-1CB9C60319B4}">
      <dgm:prSet/>
      <dgm:spPr/>
      <dgm:t>
        <a:bodyPr/>
        <a:lstStyle/>
        <a:p>
          <a:endParaRPr lang="ru-RU"/>
        </a:p>
      </dgm:t>
    </dgm:pt>
    <dgm:pt modelId="{65E59B2B-57DE-471A-AA57-C6A8AE08E6AA}" type="sibTrans" cxnId="{1F63F992-0DD5-4E87-90A7-1CB9C60319B4}">
      <dgm:prSet/>
      <dgm:spPr/>
      <dgm:t>
        <a:bodyPr/>
        <a:lstStyle/>
        <a:p>
          <a:endParaRPr lang="ru-RU"/>
        </a:p>
      </dgm:t>
    </dgm:pt>
    <dgm:pt modelId="{BB3FF49B-C153-41C5-8695-60F7723A8E68}" type="pres">
      <dgm:prSet presAssocID="{9B3F5167-B3B0-4AB5-B7C1-A857500C3C04}" presName="layout" presStyleCnt="0">
        <dgm:presLayoutVars>
          <dgm:chMax/>
          <dgm:chPref/>
          <dgm:dir/>
          <dgm:resizeHandles/>
        </dgm:presLayoutVars>
      </dgm:prSet>
      <dgm:spPr/>
    </dgm:pt>
    <dgm:pt modelId="{28463AF2-D204-46C2-97B3-349595861B79}" type="pres">
      <dgm:prSet presAssocID="{FFE8CC59-9683-45CD-ABAC-24FE1477B45C}" presName="root" presStyleCnt="0">
        <dgm:presLayoutVars>
          <dgm:chMax/>
          <dgm:chPref/>
        </dgm:presLayoutVars>
      </dgm:prSet>
      <dgm:spPr/>
    </dgm:pt>
    <dgm:pt modelId="{55D4B5BE-EDA8-4296-96FB-C47185A4DC1F}" type="pres">
      <dgm:prSet presAssocID="{FFE8CC59-9683-45CD-ABAC-24FE1477B45C}" presName="rootComposite" presStyleCnt="0">
        <dgm:presLayoutVars/>
      </dgm:prSet>
      <dgm:spPr/>
    </dgm:pt>
    <dgm:pt modelId="{C3D7AB82-12AF-4E4D-AC29-FD75EDA29E19}" type="pres">
      <dgm:prSet presAssocID="{FFE8CC59-9683-45CD-ABAC-24FE1477B45C}" presName="ParentAccent" presStyleLbl="alignNode1" presStyleIdx="0" presStyleCnt="1" custScaleX="242292" custScaleY="127070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</dgm:pt>
    <dgm:pt modelId="{0251EE30-8BA5-4814-84A3-F738B2EB2076}" type="pres">
      <dgm:prSet presAssocID="{FFE8CC59-9683-45CD-ABAC-24FE1477B45C}" presName="ParentSmallAccent" presStyleLbl="fgAcc1" presStyleIdx="0" presStyleCnt="1"/>
      <dgm:spPr/>
    </dgm:pt>
    <dgm:pt modelId="{91595CFF-765F-4D4F-A805-C0E9C7A9DBAA}" type="pres">
      <dgm:prSet presAssocID="{FFE8CC59-9683-45CD-ABAC-24FE1477B45C}" presName="Parent" presStyleLbl="revTx" presStyleIdx="0" presStyleCnt="7" custScaleX="244404">
        <dgm:presLayoutVars>
          <dgm:chMax/>
          <dgm:chPref val="4"/>
          <dgm:bulletEnabled val="1"/>
        </dgm:presLayoutVars>
      </dgm:prSet>
      <dgm:spPr/>
    </dgm:pt>
    <dgm:pt modelId="{3F7144F3-6361-4726-9799-E10CC4C72F5A}" type="pres">
      <dgm:prSet presAssocID="{FFE8CC59-9683-45CD-ABAC-24FE1477B45C}" presName="childShape" presStyleCnt="0">
        <dgm:presLayoutVars>
          <dgm:chMax val="0"/>
          <dgm:chPref val="0"/>
        </dgm:presLayoutVars>
      </dgm:prSet>
      <dgm:spPr/>
    </dgm:pt>
    <dgm:pt modelId="{EEDA476B-A925-48AA-8A29-33A2679D37FA}" type="pres">
      <dgm:prSet presAssocID="{05E4AC37-2060-4CDC-82FC-D204E2F9EFB8}" presName="childComposite" presStyleCnt="0">
        <dgm:presLayoutVars>
          <dgm:chMax val="0"/>
          <dgm:chPref val="0"/>
        </dgm:presLayoutVars>
      </dgm:prSet>
      <dgm:spPr/>
    </dgm:pt>
    <dgm:pt modelId="{C5F12A5B-5E3C-4A7A-9FDC-EF596E4D7A58}" type="pres">
      <dgm:prSet presAssocID="{05E4AC37-2060-4CDC-82FC-D204E2F9EFB8}" presName="ChildAccent" presStyleLbl="solidFgAcc1" presStyleIdx="0" presStyleCnt="6"/>
      <dgm:spPr/>
    </dgm:pt>
    <dgm:pt modelId="{34290755-CD74-44A5-BB01-AC1EC8F6F128}" type="pres">
      <dgm:prSet presAssocID="{05E4AC37-2060-4CDC-82FC-D204E2F9EFB8}" presName="Child" presStyleLbl="revTx" presStyleIdx="1" presStyleCnt="7" custScaleX="168623" custScaleY="97901" custLinFactNeighborX="41199">
        <dgm:presLayoutVars>
          <dgm:chMax val="0"/>
          <dgm:chPref val="0"/>
          <dgm:bulletEnabled val="1"/>
        </dgm:presLayoutVars>
      </dgm:prSet>
      <dgm:spPr/>
    </dgm:pt>
    <dgm:pt modelId="{DFA9FD91-575A-4AC4-BD76-7FFC7D98EAF3}" type="pres">
      <dgm:prSet presAssocID="{B131435C-9F9D-4D6B-91B3-39B12C7787E1}" presName="childComposite" presStyleCnt="0">
        <dgm:presLayoutVars>
          <dgm:chMax val="0"/>
          <dgm:chPref val="0"/>
        </dgm:presLayoutVars>
      </dgm:prSet>
      <dgm:spPr/>
    </dgm:pt>
    <dgm:pt modelId="{2F14D737-D19B-4051-8D37-AB531D478632}" type="pres">
      <dgm:prSet presAssocID="{B131435C-9F9D-4D6B-91B3-39B12C7787E1}" presName="ChildAccent" presStyleLbl="solidFgAcc1" presStyleIdx="1" presStyleCnt="6"/>
      <dgm:spPr/>
    </dgm:pt>
    <dgm:pt modelId="{2E95E386-5F6D-450B-A942-4702C2D46633}" type="pres">
      <dgm:prSet presAssocID="{B131435C-9F9D-4D6B-91B3-39B12C7787E1}" presName="Child" presStyleLbl="revTx" presStyleIdx="2" presStyleCnt="7" custScaleX="149267" custScaleY="120032" custLinFactNeighborX="26792" custLinFactNeighborY="-1">
        <dgm:presLayoutVars>
          <dgm:chMax val="0"/>
          <dgm:chPref val="0"/>
          <dgm:bulletEnabled val="1"/>
        </dgm:presLayoutVars>
      </dgm:prSet>
      <dgm:spPr/>
    </dgm:pt>
    <dgm:pt modelId="{A0F180E6-8831-4B38-8B03-C14331F312DC}" type="pres">
      <dgm:prSet presAssocID="{0B0F48F7-9BBF-434F-B836-F2B254688F3A}" presName="childComposite" presStyleCnt="0">
        <dgm:presLayoutVars>
          <dgm:chMax val="0"/>
          <dgm:chPref val="0"/>
        </dgm:presLayoutVars>
      </dgm:prSet>
      <dgm:spPr/>
    </dgm:pt>
    <dgm:pt modelId="{CCD8E48A-1327-49ED-A924-85B2CB72A0EC}" type="pres">
      <dgm:prSet presAssocID="{0B0F48F7-9BBF-434F-B836-F2B254688F3A}" presName="ChildAccent" presStyleLbl="solidFgAcc1" presStyleIdx="2" presStyleCnt="6"/>
      <dgm:spPr/>
    </dgm:pt>
    <dgm:pt modelId="{049BB02D-137A-4233-A81D-7A8A3044F426}" type="pres">
      <dgm:prSet presAssocID="{0B0F48F7-9BBF-434F-B836-F2B254688F3A}" presName="Child" presStyleLbl="revTx" presStyleIdx="3" presStyleCnt="7" custScaleX="161557" custScaleY="107708" custLinFactNeighborX="35845" custLinFactNeighborY="-4748">
        <dgm:presLayoutVars>
          <dgm:chMax val="0"/>
          <dgm:chPref val="0"/>
          <dgm:bulletEnabled val="1"/>
        </dgm:presLayoutVars>
      </dgm:prSet>
      <dgm:spPr/>
    </dgm:pt>
    <dgm:pt modelId="{228770A1-1474-427D-8958-31F8D8CD7250}" type="pres">
      <dgm:prSet presAssocID="{9E9554EF-C8C3-47B7-8E45-AB5BA8AB5163}" presName="childComposite" presStyleCnt="0">
        <dgm:presLayoutVars>
          <dgm:chMax val="0"/>
          <dgm:chPref val="0"/>
        </dgm:presLayoutVars>
      </dgm:prSet>
      <dgm:spPr/>
    </dgm:pt>
    <dgm:pt modelId="{19BBA137-3F08-45CE-9008-124DB58B61DC}" type="pres">
      <dgm:prSet presAssocID="{9E9554EF-C8C3-47B7-8E45-AB5BA8AB5163}" presName="ChildAccent" presStyleLbl="solidFgAcc1" presStyleIdx="3" presStyleCnt="6"/>
      <dgm:spPr/>
    </dgm:pt>
    <dgm:pt modelId="{EE80B667-F2C9-4E72-BAF1-7AE0036BF2C8}" type="pres">
      <dgm:prSet presAssocID="{9E9554EF-C8C3-47B7-8E45-AB5BA8AB5163}" presName="Child" presStyleLbl="revTx" presStyleIdx="4" presStyleCnt="7" custScaleX="143655" custScaleY="102522" custLinFactNeighborX="28896" custLinFactNeighborY="-13768">
        <dgm:presLayoutVars>
          <dgm:chMax val="0"/>
          <dgm:chPref val="0"/>
          <dgm:bulletEnabled val="1"/>
        </dgm:presLayoutVars>
      </dgm:prSet>
      <dgm:spPr/>
    </dgm:pt>
    <dgm:pt modelId="{921118E6-3E9A-4F12-81D7-F7E74117DBEF}" type="pres">
      <dgm:prSet presAssocID="{217DACCC-DA4C-486F-846F-24C6E2C62909}" presName="childComposite" presStyleCnt="0">
        <dgm:presLayoutVars>
          <dgm:chMax val="0"/>
          <dgm:chPref val="0"/>
        </dgm:presLayoutVars>
      </dgm:prSet>
      <dgm:spPr/>
    </dgm:pt>
    <dgm:pt modelId="{F75E9E62-739B-4076-A550-DCBB3AFC158F}" type="pres">
      <dgm:prSet presAssocID="{217DACCC-DA4C-486F-846F-24C6E2C62909}" presName="ChildAccent" presStyleLbl="solidFgAcc1" presStyleIdx="4" presStyleCnt="6"/>
      <dgm:spPr/>
    </dgm:pt>
    <dgm:pt modelId="{A74634A8-1DBC-439B-AE3B-5C59C0B37D29}" type="pres">
      <dgm:prSet presAssocID="{217DACCC-DA4C-486F-846F-24C6E2C62909}" presName="Child" presStyleLbl="revTx" presStyleIdx="5" presStyleCnt="7" custScaleY="81166">
        <dgm:presLayoutVars>
          <dgm:chMax val="0"/>
          <dgm:chPref val="0"/>
          <dgm:bulletEnabled val="1"/>
        </dgm:presLayoutVars>
      </dgm:prSet>
      <dgm:spPr/>
    </dgm:pt>
    <dgm:pt modelId="{1EAA05B8-58F2-404C-A2F4-92CF451251AE}" type="pres">
      <dgm:prSet presAssocID="{AEAC891C-9977-483F-9E89-942FF55425AA}" presName="childComposite" presStyleCnt="0">
        <dgm:presLayoutVars>
          <dgm:chMax val="0"/>
          <dgm:chPref val="0"/>
        </dgm:presLayoutVars>
      </dgm:prSet>
      <dgm:spPr/>
    </dgm:pt>
    <dgm:pt modelId="{D3F1BD91-F564-460E-9A6D-2A4CCE531B1C}" type="pres">
      <dgm:prSet presAssocID="{AEAC891C-9977-483F-9E89-942FF55425AA}" presName="ChildAccent" presStyleLbl="solidFgAcc1" presStyleIdx="5" presStyleCnt="6" custLinFactX="41120" custLinFactNeighborX="100000"/>
      <dgm:spPr/>
    </dgm:pt>
    <dgm:pt modelId="{A6741CE7-CFF9-4A7A-B5D9-A3AB521858F6}" type="pres">
      <dgm:prSet presAssocID="{AEAC891C-9977-483F-9E89-942FF55425AA}" presName="Child" presStyleLbl="revTx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A825F929-C75E-48FE-BAEC-160B3D603F86}" type="presOf" srcId="{0B0F48F7-9BBF-434F-B836-F2B254688F3A}" destId="{049BB02D-137A-4233-A81D-7A8A3044F426}" srcOrd="0" destOrd="0" presId="urn:microsoft.com/office/officeart/2008/layout/SquareAccentList"/>
    <dgm:cxn modelId="{B3C25C35-9DD7-4CCB-84CB-47C5F5DF06CF}" srcId="{FFE8CC59-9683-45CD-ABAC-24FE1477B45C}" destId="{217DACCC-DA4C-486F-846F-24C6E2C62909}" srcOrd="4" destOrd="0" parTransId="{0FC150D9-3066-4BE8-9CCE-37076EEEFB5A}" sibTransId="{2277B127-B871-483B-B43F-02D02ADCD36B}"/>
    <dgm:cxn modelId="{0346CD3F-7E73-4951-902B-997812416DED}" srcId="{FFE8CC59-9683-45CD-ABAC-24FE1477B45C}" destId="{05E4AC37-2060-4CDC-82FC-D204E2F9EFB8}" srcOrd="0" destOrd="0" parTransId="{58A81204-A669-4D30-9BF3-DB995C6B5381}" sibTransId="{116FDFD1-6387-4B64-9367-EE3D5DB71373}"/>
    <dgm:cxn modelId="{6FEB9F4C-3737-4EF7-BF58-080D315EAE3D}" srcId="{9B3F5167-B3B0-4AB5-B7C1-A857500C3C04}" destId="{FFE8CC59-9683-45CD-ABAC-24FE1477B45C}" srcOrd="0" destOrd="0" parTransId="{9FCF8933-D405-4DD0-9DFD-A9909201AA48}" sibTransId="{A1B24CA4-3EE9-47EA-BD0D-A624999F8858}"/>
    <dgm:cxn modelId="{EF41BC78-0180-47F6-BA07-7EB88A409266}" type="presOf" srcId="{217DACCC-DA4C-486F-846F-24C6E2C62909}" destId="{A74634A8-1DBC-439B-AE3B-5C59C0B37D29}" srcOrd="0" destOrd="0" presId="urn:microsoft.com/office/officeart/2008/layout/SquareAccentList"/>
    <dgm:cxn modelId="{85D2F383-DE9A-4122-9C39-FA25D1BDBEB4}" type="presOf" srcId="{9E9554EF-C8C3-47B7-8E45-AB5BA8AB5163}" destId="{EE80B667-F2C9-4E72-BAF1-7AE0036BF2C8}" srcOrd="0" destOrd="0" presId="urn:microsoft.com/office/officeart/2008/layout/SquareAccentList"/>
    <dgm:cxn modelId="{8B057F87-97E6-49AD-8910-5C14BDAE5297}" type="presOf" srcId="{9B3F5167-B3B0-4AB5-B7C1-A857500C3C04}" destId="{BB3FF49B-C153-41C5-8695-60F7723A8E68}" srcOrd="0" destOrd="0" presId="urn:microsoft.com/office/officeart/2008/layout/SquareAccentList"/>
    <dgm:cxn modelId="{1F63F992-0DD5-4E87-90A7-1CB9C60319B4}" srcId="{FFE8CC59-9683-45CD-ABAC-24FE1477B45C}" destId="{AEAC891C-9977-483F-9E89-942FF55425AA}" srcOrd="5" destOrd="0" parTransId="{18B5F690-B5D5-4AD1-9050-59CB884AC4B7}" sibTransId="{65E59B2B-57DE-471A-AA57-C6A8AE08E6AA}"/>
    <dgm:cxn modelId="{E9C7D79E-C322-4B35-9AED-4FD6474D4511}" type="presOf" srcId="{FFE8CC59-9683-45CD-ABAC-24FE1477B45C}" destId="{91595CFF-765F-4D4F-A805-C0E9C7A9DBAA}" srcOrd="0" destOrd="0" presId="urn:microsoft.com/office/officeart/2008/layout/SquareAccentList"/>
    <dgm:cxn modelId="{5C8117BF-836F-4BA4-8AC0-E28747031231}" srcId="{FFE8CC59-9683-45CD-ABAC-24FE1477B45C}" destId="{9E9554EF-C8C3-47B7-8E45-AB5BA8AB5163}" srcOrd="3" destOrd="0" parTransId="{0E98A84E-9B5B-4056-8BBA-981C79D6A61B}" sibTransId="{8CA73503-DA76-4D26-874F-1B556ADC6DA7}"/>
    <dgm:cxn modelId="{5359C1BF-BD15-451A-81A3-543C2AE6944F}" type="presOf" srcId="{05E4AC37-2060-4CDC-82FC-D204E2F9EFB8}" destId="{34290755-CD74-44A5-BB01-AC1EC8F6F128}" srcOrd="0" destOrd="0" presId="urn:microsoft.com/office/officeart/2008/layout/SquareAccentList"/>
    <dgm:cxn modelId="{879ACED2-79FE-4ED4-8912-C4CF4EA88CCD}" type="presOf" srcId="{AEAC891C-9977-483F-9E89-942FF55425AA}" destId="{A6741CE7-CFF9-4A7A-B5D9-A3AB521858F6}" srcOrd="0" destOrd="0" presId="urn:microsoft.com/office/officeart/2008/layout/SquareAccentList"/>
    <dgm:cxn modelId="{F1BED8DE-48E2-45B4-B6EF-5364E7BE5119}" type="presOf" srcId="{B131435C-9F9D-4D6B-91B3-39B12C7787E1}" destId="{2E95E386-5F6D-450B-A942-4702C2D46633}" srcOrd="0" destOrd="0" presId="urn:microsoft.com/office/officeart/2008/layout/SquareAccentList"/>
    <dgm:cxn modelId="{84B7ADE5-653B-41FF-ADFE-C6C5A68F5EB4}" srcId="{FFE8CC59-9683-45CD-ABAC-24FE1477B45C}" destId="{0B0F48F7-9BBF-434F-B836-F2B254688F3A}" srcOrd="2" destOrd="0" parTransId="{1670C477-DAEC-4C10-B663-6000F6DEF0AC}" sibTransId="{C7F653C1-99A1-4F73-8F3C-5BA729CECDB6}"/>
    <dgm:cxn modelId="{F8D5A8FA-A6A7-4BF2-B565-730A0B7894BC}" srcId="{FFE8CC59-9683-45CD-ABAC-24FE1477B45C}" destId="{B131435C-9F9D-4D6B-91B3-39B12C7787E1}" srcOrd="1" destOrd="0" parTransId="{912FB3FB-B987-48F2-ACEC-F99289AF4755}" sibTransId="{01AE3E28-1F1F-4A54-B90E-D99267E6E9AA}"/>
    <dgm:cxn modelId="{5F4AAAA7-C1D2-4B5A-AE53-39F43837C4DF}" type="presParOf" srcId="{BB3FF49B-C153-41C5-8695-60F7723A8E68}" destId="{28463AF2-D204-46C2-97B3-349595861B79}" srcOrd="0" destOrd="0" presId="urn:microsoft.com/office/officeart/2008/layout/SquareAccentList"/>
    <dgm:cxn modelId="{7846F226-2829-4B14-8888-D68C9B852E6A}" type="presParOf" srcId="{28463AF2-D204-46C2-97B3-349595861B79}" destId="{55D4B5BE-EDA8-4296-96FB-C47185A4DC1F}" srcOrd="0" destOrd="0" presId="urn:microsoft.com/office/officeart/2008/layout/SquareAccentList"/>
    <dgm:cxn modelId="{D299F782-5A9A-41F1-A899-54B2B2B27C52}" type="presParOf" srcId="{55D4B5BE-EDA8-4296-96FB-C47185A4DC1F}" destId="{C3D7AB82-12AF-4E4D-AC29-FD75EDA29E19}" srcOrd="0" destOrd="0" presId="urn:microsoft.com/office/officeart/2008/layout/SquareAccentList"/>
    <dgm:cxn modelId="{7D917B7D-DB16-4F03-AB97-1719AD92D8E4}" type="presParOf" srcId="{55D4B5BE-EDA8-4296-96FB-C47185A4DC1F}" destId="{0251EE30-8BA5-4814-84A3-F738B2EB2076}" srcOrd="1" destOrd="0" presId="urn:microsoft.com/office/officeart/2008/layout/SquareAccentList"/>
    <dgm:cxn modelId="{A32727A3-0D76-4188-AFC5-B03DFD11B3BC}" type="presParOf" srcId="{55D4B5BE-EDA8-4296-96FB-C47185A4DC1F}" destId="{91595CFF-765F-4D4F-A805-C0E9C7A9DBAA}" srcOrd="2" destOrd="0" presId="urn:microsoft.com/office/officeart/2008/layout/SquareAccentList"/>
    <dgm:cxn modelId="{327449CA-DC1A-44F8-81F4-02EECC53754A}" type="presParOf" srcId="{28463AF2-D204-46C2-97B3-349595861B79}" destId="{3F7144F3-6361-4726-9799-E10CC4C72F5A}" srcOrd="1" destOrd="0" presId="urn:microsoft.com/office/officeart/2008/layout/SquareAccentList"/>
    <dgm:cxn modelId="{5A1B320F-A21B-47CC-80AA-ABA09287B3F0}" type="presParOf" srcId="{3F7144F3-6361-4726-9799-E10CC4C72F5A}" destId="{EEDA476B-A925-48AA-8A29-33A2679D37FA}" srcOrd="0" destOrd="0" presId="urn:microsoft.com/office/officeart/2008/layout/SquareAccentList"/>
    <dgm:cxn modelId="{ABF97E5D-A615-4C98-8055-EE36F6DE76A6}" type="presParOf" srcId="{EEDA476B-A925-48AA-8A29-33A2679D37FA}" destId="{C5F12A5B-5E3C-4A7A-9FDC-EF596E4D7A58}" srcOrd="0" destOrd="0" presId="urn:microsoft.com/office/officeart/2008/layout/SquareAccentList"/>
    <dgm:cxn modelId="{7E9A880C-BF89-469C-B7C4-7F98DCEA196C}" type="presParOf" srcId="{EEDA476B-A925-48AA-8A29-33A2679D37FA}" destId="{34290755-CD74-44A5-BB01-AC1EC8F6F128}" srcOrd="1" destOrd="0" presId="urn:microsoft.com/office/officeart/2008/layout/SquareAccentList"/>
    <dgm:cxn modelId="{FEE8C0AC-8836-44E3-BA31-3CC1966C8E84}" type="presParOf" srcId="{3F7144F3-6361-4726-9799-E10CC4C72F5A}" destId="{DFA9FD91-575A-4AC4-BD76-7FFC7D98EAF3}" srcOrd="1" destOrd="0" presId="urn:microsoft.com/office/officeart/2008/layout/SquareAccentList"/>
    <dgm:cxn modelId="{A5E02887-2C30-47DD-B118-63FEFA4609B3}" type="presParOf" srcId="{DFA9FD91-575A-4AC4-BD76-7FFC7D98EAF3}" destId="{2F14D737-D19B-4051-8D37-AB531D478632}" srcOrd="0" destOrd="0" presId="urn:microsoft.com/office/officeart/2008/layout/SquareAccentList"/>
    <dgm:cxn modelId="{AC29E170-87E5-4392-9B68-BB8C53EB25F1}" type="presParOf" srcId="{DFA9FD91-575A-4AC4-BD76-7FFC7D98EAF3}" destId="{2E95E386-5F6D-450B-A942-4702C2D46633}" srcOrd="1" destOrd="0" presId="urn:microsoft.com/office/officeart/2008/layout/SquareAccentList"/>
    <dgm:cxn modelId="{FD23BE6E-812D-4062-B967-03E3BA0ECBBE}" type="presParOf" srcId="{3F7144F3-6361-4726-9799-E10CC4C72F5A}" destId="{A0F180E6-8831-4B38-8B03-C14331F312DC}" srcOrd="2" destOrd="0" presId="urn:microsoft.com/office/officeart/2008/layout/SquareAccentList"/>
    <dgm:cxn modelId="{BACB08A8-E992-476E-BFB4-BCC5B38CFD69}" type="presParOf" srcId="{A0F180E6-8831-4B38-8B03-C14331F312DC}" destId="{CCD8E48A-1327-49ED-A924-85B2CB72A0EC}" srcOrd="0" destOrd="0" presId="urn:microsoft.com/office/officeart/2008/layout/SquareAccentList"/>
    <dgm:cxn modelId="{2CCAD256-287B-4FAE-9D7F-AC973053F0F4}" type="presParOf" srcId="{A0F180E6-8831-4B38-8B03-C14331F312DC}" destId="{049BB02D-137A-4233-A81D-7A8A3044F426}" srcOrd="1" destOrd="0" presId="urn:microsoft.com/office/officeart/2008/layout/SquareAccentList"/>
    <dgm:cxn modelId="{0E80DAEB-3773-4D78-8593-5FC3ED077337}" type="presParOf" srcId="{3F7144F3-6361-4726-9799-E10CC4C72F5A}" destId="{228770A1-1474-427D-8958-31F8D8CD7250}" srcOrd="3" destOrd="0" presId="urn:microsoft.com/office/officeart/2008/layout/SquareAccentList"/>
    <dgm:cxn modelId="{BA6E0895-E957-4FB3-BF5B-BA1DC4A0FA5A}" type="presParOf" srcId="{228770A1-1474-427D-8958-31F8D8CD7250}" destId="{19BBA137-3F08-45CE-9008-124DB58B61DC}" srcOrd="0" destOrd="0" presId="urn:microsoft.com/office/officeart/2008/layout/SquareAccentList"/>
    <dgm:cxn modelId="{D36C7368-2DCF-47F8-9881-7B1E432EA625}" type="presParOf" srcId="{228770A1-1474-427D-8958-31F8D8CD7250}" destId="{EE80B667-F2C9-4E72-BAF1-7AE0036BF2C8}" srcOrd="1" destOrd="0" presId="urn:microsoft.com/office/officeart/2008/layout/SquareAccentList"/>
    <dgm:cxn modelId="{DB5BA68E-F94E-4C27-BEF7-9584FD77E520}" type="presParOf" srcId="{3F7144F3-6361-4726-9799-E10CC4C72F5A}" destId="{921118E6-3E9A-4F12-81D7-F7E74117DBEF}" srcOrd="4" destOrd="0" presId="urn:microsoft.com/office/officeart/2008/layout/SquareAccentList"/>
    <dgm:cxn modelId="{B692B11E-0F8A-4640-B26D-D0F770E96B02}" type="presParOf" srcId="{921118E6-3E9A-4F12-81D7-F7E74117DBEF}" destId="{F75E9E62-739B-4076-A550-DCBB3AFC158F}" srcOrd="0" destOrd="0" presId="urn:microsoft.com/office/officeart/2008/layout/SquareAccentList"/>
    <dgm:cxn modelId="{DB4B1DA9-004F-4772-8EC3-69DFAD2EB651}" type="presParOf" srcId="{921118E6-3E9A-4F12-81D7-F7E74117DBEF}" destId="{A74634A8-1DBC-439B-AE3B-5C59C0B37D29}" srcOrd="1" destOrd="0" presId="urn:microsoft.com/office/officeart/2008/layout/SquareAccentList"/>
    <dgm:cxn modelId="{E137A1DB-CC6B-4B32-8BDD-2FC73F16018D}" type="presParOf" srcId="{3F7144F3-6361-4726-9799-E10CC4C72F5A}" destId="{1EAA05B8-58F2-404C-A2F4-92CF451251AE}" srcOrd="5" destOrd="0" presId="urn:microsoft.com/office/officeart/2008/layout/SquareAccentList"/>
    <dgm:cxn modelId="{5146D920-D7CC-4E91-8935-4B98A0DC1FE1}" type="presParOf" srcId="{1EAA05B8-58F2-404C-A2F4-92CF451251AE}" destId="{D3F1BD91-F564-460E-9A6D-2A4CCE531B1C}" srcOrd="0" destOrd="0" presId="urn:microsoft.com/office/officeart/2008/layout/SquareAccentList"/>
    <dgm:cxn modelId="{65EFD418-9358-4551-BAEE-0646FF058A39}" type="presParOf" srcId="{1EAA05B8-58F2-404C-A2F4-92CF451251AE}" destId="{A6741CE7-CFF9-4A7A-B5D9-A3AB521858F6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42190FC-665D-4F07-9322-00D7B820E949}" type="doc">
      <dgm:prSet loTypeId="urn:microsoft.com/office/officeart/2005/8/layout/process4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4D17FB2E-1764-4ED0-A96F-6CE25AFE413F}">
      <dgm:prSet phldrT="[Текст]"/>
      <dgm:spPr/>
      <dgm:t>
        <a:bodyPr/>
        <a:lstStyle/>
        <a:p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Milodiy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ming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yillikda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shahar-davlatlar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vujudga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kelgan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63A745-AC38-4C22-BCEF-C06B6D9BEEC4}" type="parTrans" cxnId="{F4F3CDD4-B992-44B3-9ADA-E6862FB78B3B}">
      <dgm:prSet/>
      <dgm:spPr/>
      <dgm:t>
        <a:bodyPr/>
        <a:lstStyle/>
        <a:p>
          <a:endParaRPr lang="ru-RU" b="1"/>
        </a:p>
      </dgm:t>
    </dgm:pt>
    <dgm:pt modelId="{1D002E22-0A6B-4BFF-9488-E0825FD1B4C1}" type="sibTrans" cxnId="{F4F3CDD4-B992-44B3-9ADA-E6862FB78B3B}">
      <dgm:prSet/>
      <dgm:spPr/>
      <dgm:t>
        <a:bodyPr/>
        <a:lstStyle/>
        <a:p>
          <a:endParaRPr lang="ru-RU" b="1"/>
        </a:p>
      </dgm:t>
    </dgm:pt>
    <dgm:pt modelId="{1A02E553-5A6D-4781-9F65-993B1FF50DDF}">
      <dgm:prSet phldrT="[Текст]"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kishi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” –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hukmdor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hisoblangan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uning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hokimiyati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merosiy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bo`lgan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7D1EE8-D8DE-4ABB-9372-7A1C95DC0863}" type="parTrans" cxnId="{2E6203BD-EBA3-4526-83BA-E65092C730BE}">
      <dgm:prSet/>
      <dgm:spPr/>
      <dgm:t>
        <a:bodyPr/>
        <a:lstStyle/>
        <a:p>
          <a:endParaRPr lang="ru-RU" b="1"/>
        </a:p>
      </dgm:t>
    </dgm:pt>
    <dgm:pt modelId="{8782123A-E718-4D11-866C-DD17797046D0}" type="sibTrans" cxnId="{2E6203BD-EBA3-4526-83BA-E65092C730BE}">
      <dgm:prSet/>
      <dgm:spPr/>
      <dgm:t>
        <a:bodyPr/>
        <a:lstStyle/>
        <a:p>
          <a:endParaRPr lang="ru-RU" b="1"/>
        </a:p>
      </dgm:t>
    </dgm:pt>
    <dgm:pt modelId="{D680C82E-494B-4742-97F0-828A31454735}">
      <dgm:prSet/>
      <dgm:spPr/>
      <dgm:t>
        <a:bodyPr/>
        <a:lstStyle/>
        <a:p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Markaziy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Amerikaning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Yukatan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yarimoroli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D2D52D-9E53-47B8-B882-E9B3CE294CB7}" type="parTrans" cxnId="{97494701-6DEA-4183-A732-1402E4AF6CB9}">
      <dgm:prSet/>
      <dgm:spPr/>
      <dgm:t>
        <a:bodyPr/>
        <a:lstStyle/>
        <a:p>
          <a:endParaRPr lang="ru-RU" b="1"/>
        </a:p>
      </dgm:t>
    </dgm:pt>
    <dgm:pt modelId="{12D8D021-76FA-4BC4-BAF8-1AAD690AEA4C}" type="sibTrans" cxnId="{97494701-6DEA-4183-A732-1402E4AF6CB9}">
      <dgm:prSet/>
      <dgm:spPr/>
      <dgm:t>
        <a:bodyPr/>
        <a:lstStyle/>
        <a:p>
          <a:endParaRPr lang="ru-RU" b="1"/>
        </a:p>
      </dgm:t>
    </dgm:pt>
    <dgm:pt modelId="{ACEB0F47-00A3-4202-95DA-A0FDA6B2BB63}" type="pres">
      <dgm:prSet presAssocID="{642190FC-665D-4F07-9322-00D7B820E949}" presName="Name0" presStyleCnt="0">
        <dgm:presLayoutVars>
          <dgm:dir/>
          <dgm:animLvl val="lvl"/>
          <dgm:resizeHandles val="exact"/>
        </dgm:presLayoutVars>
      </dgm:prSet>
      <dgm:spPr/>
    </dgm:pt>
    <dgm:pt modelId="{A3BD9CB2-1A69-4859-8E3F-58ACD1917748}" type="pres">
      <dgm:prSet presAssocID="{1A02E553-5A6D-4781-9F65-993B1FF50DDF}" presName="boxAndChildren" presStyleCnt="0"/>
      <dgm:spPr/>
    </dgm:pt>
    <dgm:pt modelId="{B85550C2-812B-496C-828A-B99F533FD33B}" type="pres">
      <dgm:prSet presAssocID="{1A02E553-5A6D-4781-9F65-993B1FF50DDF}" presName="parentTextBox" presStyleLbl="node1" presStyleIdx="0" presStyleCnt="3"/>
      <dgm:spPr/>
    </dgm:pt>
    <dgm:pt modelId="{4C3E2BFF-070F-4D50-A82D-5085D4530E96}" type="pres">
      <dgm:prSet presAssocID="{1D002E22-0A6B-4BFF-9488-E0825FD1B4C1}" presName="sp" presStyleCnt="0"/>
      <dgm:spPr/>
    </dgm:pt>
    <dgm:pt modelId="{2FE56150-F1CB-4840-A3D6-27AFF584DCA2}" type="pres">
      <dgm:prSet presAssocID="{4D17FB2E-1764-4ED0-A96F-6CE25AFE413F}" presName="arrowAndChildren" presStyleCnt="0"/>
      <dgm:spPr/>
    </dgm:pt>
    <dgm:pt modelId="{D0F6FE27-BF64-49B5-A132-02A8AA8C5057}" type="pres">
      <dgm:prSet presAssocID="{4D17FB2E-1764-4ED0-A96F-6CE25AFE413F}" presName="parentTextArrow" presStyleLbl="node1" presStyleIdx="1" presStyleCnt="3" custLinFactNeighborY="-1347"/>
      <dgm:spPr/>
    </dgm:pt>
    <dgm:pt modelId="{6CDEE9E3-BED1-491C-943C-88FFF4E43384}" type="pres">
      <dgm:prSet presAssocID="{12D8D021-76FA-4BC4-BAF8-1AAD690AEA4C}" presName="sp" presStyleCnt="0"/>
      <dgm:spPr/>
    </dgm:pt>
    <dgm:pt modelId="{8DD216DB-CED9-4F4F-B22B-9F2A4D41E49B}" type="pres">
      <dgm:prSet presAssocID="{D680C82E-494B-4742-97F0-828A31454735}" presName="arrowAndChildren" presStyleCnt="0"/>
      <dgm:spPr/>
    </dgm:pt>
    <dgm:pt modelId="{7059B6D4-2945-4D19-AD29-C1C1CDCB32E5}" type="pres">
      <dgm:prSet presAssocID="{D680C82E-494B-4742-97F0-828A31454735}" presName="parentTextArrow" presStyleLbl="node1" presStyleIdx="2" presStyleCnt="3"/>
      <dgm:spPr/>
    </dgm:pt>
  </dgm:ptLst>
  <dgm:cxnLst>
    <dgm:cxn modelId="{97494701-6DEA-4183-A732-1402E4AF6CB9}" srcId="{642190FC-665D-4F07-9322-00D7B820E949}" destId="{D680C82E-494B-4742-97F0-828A31454735}" srcOrd="0" destOrd="0" parTransId="{D6D2D52D-9E53-47B8-B882-E9B3CE294CB7}" sibTransId="{12D8D021-76FA-4BC4-BAF8-1AAD690AEA4C}"/>
    <dgm:cxn modelId="{A3D5B024-F13A-4D38-9C66-8669D512B3C9}" type="presOf" srcId="{1A02E553-5A6D-4781-9F65-993B1FF50DDF}" destId="{B85550C2-812B-496C-828A-B99F533FD33B}" srcOrd="0" destOrd="0" presId="urn:microsoft.com/office/officeart/2005/8/layout/process4"/>
    <dgm:cxn modelId="{3D6C705B-116C-472C-9C52-988905EF6E1B}" type="presOf" srcId="{4D17FB2E-1764-4ED0-A96F-6CE25AFE413F}" destId="{D0F6FE27-BF64-49B5-A132-02A8AA8C5057}" srcOrd="0" destOrd="0" presId="urn:microsoft.com/office/officeart/2005/8/layout/process4"/>
    <dgm:cxn modelId="{C9E12747-9E21-445A-9B28-E6CAEC3961D6}" type="presOf" srcId="{642190FC-665D-4F07-9322-00D7B820E949}" destId="{ACEB0F47-00A3-4202-95DA-A0FDA6B2BB63}" srcOrd="0" destOrd="0" presId="urn:microsoft.com/office/officeart/2005/8/layout/process4"/>
    <dgm:cxn modelId="{2E6203BD-EBA3-4526-83BA-E65092C730BE}" srcId="{642190FC-665D-4F07-9322-00D7B820E949}" destId="{1A02E553-5A6D-4781-9F65-993B1FF50DDF}" srcOrd="2" destOrd="0" parTransId="{DE7D1EE8-D8DE-4ABB-9372-7A1C95DC0863}" sibTransId="{8782123A-E718-4D11-866C-DD17797046D0}"/>
    <dgm:cxn modelId="{86E952BD-6B38-42CB-B0EF-846B7D7B23C2}" type="presOf" srcId="{D680C82E-494B-4742-97F0-828A31454735}" destId="{7059B6D4-2945-4D19-AD29-C1C1CDCB32E5}" srcOrd="0" destOrd="0" presId="urn:microsoft.com/office/officeart/2005/8/layout/process4"/>
    <dgm:cxn modelId="{F4F3CDD4-B992-44B3-9ADA-E6862FB78B3B}" srcId="{642190FC-665D-4F07-9322-00D7B820E949}" destId="{4D17FB2E-1764-4ED0-A96F-6CE25AFE413F}" srcOrd="1" destOrd="0" parTransId="{C463A745-AC38-4C22-BCEF-C06B6D9BEEC4}" sibTransId="{1D002E22-0A6B-4BFF-9488-E0825FD1B4C1}"/>
    <dgm:cxn modelId="{42DDA62F-483B-4717-BE5A-FA0D5487C9B9}" type="presParOf" srcId="{ACEB0F47-00A3-4202-95DA-A0FDA6B2BB63}" destId="{A3BD9CB2-1A69-4859-8E3F-58ACD1917748}" srcOrd="0" destOrd="0" presId="urn:microsoft.com/office/officeart/2005/8/layout/process4"/>
    <dgm:cxn modelId="{969A1A4D-BD76-40C3-A6E5-40976B6A179A}" type="presParOf" srcId="{A3BD9CB2-1A69-4859-8E3F-58ACD1917748}" destId="{B85550C2-812B-496C-828A-B99F533FD33B}" srcOrd="0" destOrd="0" presId="urn:microsoft.com/office/officeart/2005/8/layout/process4"/>
    <dgm:cxn modelId="{CD95E96D-E026-44C8-A9ED-AB2D7DA485C9}" type="presParOf" srcId="{ACEB0F47-00A3-4202-95DA-A0FDA6B2BB63}" destId="{4C3E2BFF-070F-4D50-A82D-5085D4530E96}" srcOrd="1" destOrd="0" presId="urn:microsoft.com/office/officeart/2005/8/layout/process4"/>
    <dgm:cxn modelId="{DD53B6BD-9C7F-4EEB-B141-D056C27A91D4}" type="presParOf" srcId="{ACEB0F47-00A3-4202-95DA-A0FDA6B2BB63}" destId="{2FE56150-F1CB-4840-A3D6-27AFF584DCA2}" srcOrd="2" destOrd="0" presId="urn:microsoft.com/office/officeart/2005/8/layout/process4"/>
    <dgm:cxn modelId="{2A7F9A8B-9B21-4A2B-B230-74B88F4479A4}" type="presParOf" srcId="{2FE56150-F1CB-4840-A3D6-27AFF584DCA2}" destId="{D0F6FE27-BF64-49B5-A132-02A8AA8C5057}" srcOrd="0" destOrd="0" presId="urn:microsoft.com/office/officeart/2005/8/layout/process4"/>
    <dgm:cxn modelId="{491D7E03-4914-488A-94F9-28DDD9788179}" type="presParOf" srcId="{ACEB0F47-00A3-4202-95DA-A0FDA6B2BB63}" destId="{6CDEE9E3-BED1-491C-943C-88FFF4E43384}" srcOrd="3" destOrd="0" presId="urn:microsoft.com/office/officeart/2005/8/layout/process4"/>
    <dgm:cxn modelId="{BA7B0C59-441B-4217-AEB5-BA893E8F0972}" type="presParOf" srcId="{ACEB0F47-00A3-4202-95DA-A0FDA6B2BB63}" destId="{8DD216DB-CED9-4F4F-B22B-9F2A4D41E49B}" srcOrd="4" destOrd="0" presId="urn:microsoft.com/office/officeart/2005/8/layout/process4"/>
    <dgm:cxn modelId="{9ED3B629-00DA-4C29-AEAE-2DE48BD8BE79}" type="presParOf" srcId="{8DD216DB-CED9-4F4F-B22B-9F2A4D41E49B}" destId="{7059B6D4-2945-4D19-AD29-C1C1CDCB32E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2799F9-2B1D-4BC4-82DA-4CCCE331A6FE}">
      <dsp:nvSpPr>
        <dsp:cNvPr id="0" name=""/>
        <dsp:cNvSpPr/>
      </dsp:nvSpPr>
      <dsp:spPr>
        <a:xfrm>
          <a:off x="1267991" y="-34238"/>
          <a:ext cx="5592016" cy="5592016"/>
        </a:xfrm>
        <a:prstGeom prst="circularArrow">
          <a:avLst>
            <a:gd name="adj1" fmla="val 5544"/>
            <a:gd name="adj2" fmla="val 330680"/>
            <a:gd name="adj3" fmla="val 14501840"/>
            <a:gd name="adj4" fmla="val 16958206"/>
            <a:gd name="adj5" fmla="val 5757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AAA541-1A56-48E2-9F8C-64A59096E2C2}">
      <dsp:nvSpPr>
        <dsp:cNvPr id="0" name=""/>
        <dsp:cNvSpPr/>
      </dsp:nvSpPr>
      <dsp:spPr>
        <a:xfrm>
          <a:off x="3184921" y="3216"/>
          <a:ext cx="1758156" cy="879078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Hindiston</a:t>
          </a:r>
          <a:endParaRPr lang="ru-RU" sz="2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27834" y="46129"/>
        <a:ext cx="1672330" cy="793252"/>
      </dsp:txXfrm>
    </dsp:sp>
    <dsp:sp modelId="{8B2FE27E-4B41-4C15-8F24-5F191090F366}">
      <dsp:nvSpPr>
        <dsp:cNvPr id="0" name=""/>
        <dsp:cNvSpPr/>
      </dsp:nvSpPr>
      <dsp:spPr>
        <a:xfrm>
          <a:off x="5049320" y="901063"/>
          <a:ext cx="1758156" cy="879078"/>
        </a:xfrm>
        <a:prstGeom prst="roundRect">
          <a:avLst/>
        </a:prstGeom>
        <a:solidFill>
          <a:schemeClr val="accent3">
            <a:shade val="80000"/>
            <a:hueOff val="35381"/>
            <a:satOff val="1862"/>
            <a:lumOff val="33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2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92233" y="943976"/>
        <a:ext cx="1672330" cy="793252"/>
      </dsp:txXfrm>
    </dsp:sp>
    <dsp:sp modelId="{C1FA70B5-F9D3-4DD8-9F9D-56EB09333BEC}">
      <dsp:nvSpPr>
        <dsp:cNvPr id="0" name=""/>
        <dsp:cNvSpPr/>
      </dsp:nvSpPr>
      <dsp:spPr>
        <a:xfrm>
          <a:off x="5509788" y="2918507"/>
          <a:ext cx="1758156" cy="879078"/>
        </a:xfrm>
        <a:prstGeom prst="roundRect">
          <a:avLst/>
        </a:prstGeom>
        <a:solidFill>
          <a:schemeClr val="accent3">
            <a:shade val="80000"/>
            <a:hueOff val="70762"/>
            <a:satOff val="3724"/>
            <a:lumOff val="6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2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52701" y="2961420"/>
        <a:ext cx="1672330" cy="793252"/>
      </dsp:txXfrm>
    </dsp:sp>
    <dsp:sp modelId="{FDB37A02-A046-4AD1-8E92-8C267600531D}">
      <dsp:nvSpPr>
        <dsp:cNvPr id="0" name=""/>
        <dsp:cNvSpPr/>
      </dsp:nvSpPr>
      <dsp:spPr>
        <a:xfrm>
          <a:off x="4219584" y="4536372"/>
          <a:ext cx="1758156" cy="879078"/>
        </a:xfrm>
        <a:prstGeom prst="roundRect">
          <a:avLst/>
        </a:prstGeom>
        <a:solidFill>
          <a:schemeClr val="accent3">
            <a:shade val="80000"/>
            <a:hueOff val="106143"/>
            <a:satOff val="5586"/>
            <a:lumOff val="100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2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62497" y="4579285"/>
        <a:ext cx="1672330" cy="793252"/>
      </dsp:txXfrm>
    </dsp:sp>
    <dsp:sp modelId="{23725448-3CE9-4AF3-B3A9-B4112984E3FB}">
      <dsp:nvSpPr>
        <dsp:cNvPr id="0" name=""/>
        <dsp:cNvSpPr/>
      </dsp:nvSpPr>
      <dsp:spPr>
        <a:xfrm>
          <a:off x="2150258" y="4536372"/>
          <a:ext cx="1758156" cy="879078"/>
        </a:xfrm>
        <a:prstGeom prst="roundRect">
          <a:avLst/>
        </a:prstGeom>
        <a:solidFill>
          <a:schemeClr val="accent3">
            <a:shade val="80000"/>
            <a:hueOff val="141524"/>
            <a:satOff val="7449"/>
            <a:lumOff val="134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2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93171" y="4579285"/>
        <a:ext cx="1672330" cy="793252"/>
      </dsp:txXfrm>
    </dsp:sp>
    <dsp:sp modelId="{86BBB53D-C740-4C4D-B12F-CB2D996ABF66}">
      <dsp:nvSpPr>
        <dsp:cNvPr id="0" name=""/>
        <dsp:cNvSpPr/>
      </dsp:nvSpPr>
      <dsp:spPr>
        <a:xfrm>
          <a:off x="860055" y="2918507"/>
          <a:ext cx="1758156" cy="879078"/>
        </a:xfrm>
        <a:prstGeom prst="roundRect">
          <a:avLst/>
        </a:prstGeom>
        <a:solidFill>
          <a:schemeClr val="accent3">
            <a:shade val="80000"/>
            <a:hueOff val="176905"/>
            <a:satOff val="9311"/>
            <a:lumOff val="168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2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02968" y="2961420"/>
        <a:ext cx="1672330" cy="793252"/>
      </dsp:txXfrm>
    </dsp:sp>
    <dsp:sp modelId="{0CF5E7BC-07CF-46EE-B570-7BE846DF7E08}">
      <dsp:nvSpPr>
        <dsp:cNvPr id="0" name=""/>
        <dsp:cNvSpPr/>
      </dsp:nvSpPr>
      <dsp:spPr>
        <a:xfrm>
          <a:off x="1320523" y="901063"/>
          <a:ext cx="1758156" cy="879078"/>
        </a:xfrm>
        <a:prstGeom prst="roundRect">
          <a:avLst/>
        </a:prstGeom>
        <a:solidFill>
          <a:schemeClr val="accent3">
            <a:shade val="80000"/>
            <a:hueOff val="212286"/>
            <a:satOff val="11173"/>
            <a:lumOff val="201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2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63436" y="943976"/>
        <a:ext cx="1672330" cy="7932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2799F9-2B1D-4BC4-82DA-4CCCE331A6FE}">
      <dsp:nvSpPr>
        <dsp:cNvPr id="0" name=""/>
        <dsp:cNvSpPr/>
      </dsp:nvSpPr>
      <dsp:spPr>
        <a:xfrm>
          <a:off x="1342118" y="-46420"/>
          <a:ext cx="5443763" cy="5443763"/>
        </a:xfrm>
        <a:prstGeom prst="circularArrow">
          <a:avLst>
            <a:gd name="adj1" fmla="val 5544"/>
            <a:gd name="adj2" fmla="val 330680"/>
            <a:gd name="adj3" fmla="val 14640608"/>
            <a:gd name="adj4" fmla="val 16879136"/>
            <a:gd name="adj5" fmla="val 5757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AAA541-1A56-48E2-9F8C-64A59096E2C2}">
      <dsp:nvSpPr>
        <dsp:cNvPr id="0" name=""/>
        <dsp:cNvSpPr/>
      </dsp:nvSpPr>
      <dsp:spPr>
        <a:xfrm>
          <a:off x="3292078" y="1938"/>
          <a:ext cx="1543843" cy="771921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Hindiston</a:t>
          </a:r>
          <a:endParaRPr lang="ru-RU" sz="1400" b="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29760" y="39620"/>
        <a:ext cx="1468479" cy="696557"/>
      </dsp:txXfrm>
    </dsp:sp>
    <dsp:sp modelId="{8B2FE27E-4B41-4C15-8F24-5F191090F366}">
      <dsp:nvSpPr>
        <dsp:cNvPr id="0" name=""/>
        <dsp:cNvSpPr/>
      </dsp:nvSpPr>
      <dsp:spPr>
        <a:xfrm>
          <a:off x="4933579" y="681870"/>
          <a:ext cx="1543843" cy="771921"/>
        </a:xfrm>
        <a:prstGeom prst="roundRect">
          <a:avLst/>
        </a:prstGeom>
        <a:solidFill>
          <a:schemeClr val="accent3">
            <a:shade val="80000"/>
            <a:hueOff val="30327"/>
            <a:satOff val="1596"/>
            <a:lumOff val="2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Poytaxti</a:t>
          </a:r>
          <a:r>
            <a:rPr lang="en-US" sz="1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Dehli</a:t>
          </a:r>
          <a:endParaRPr lang="ru-RU" sz="1400" b="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71261" y="719552"/>
        <a:ext cx="1468479" cy="696557"/>
      </dsp:txXfrm>
    </dsp:sp>
    <dsp:sp modelId="{C1FA70B5-F9D3-4DD8-9F9D-56EB09333BEC}">
      <dsp:nvSpPr>
        <dsp:cNvPr id="0" name=""/>
        <dsp:cNvSpPr/>
      </dsp:nvSpPr>
      <dsp:spPr>
        <a:xfrm>
          <a:off x="5613512" y="2323372"/>
          <a:ext cx="1543843" cy="771921"/>
        </a:xfrm>
        <a:prstGeom prst="roundRect">
          <a:avLst/>
        </a:prstGeom>
        <a:solidFill>
          <a:schemeClr val="accent3">
            <a:shade val="80000"/>
            <a:hueOff val="60653"/>
            <a:satOff val="3192"/>
            <a:lumOff val="5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ru-RU" sz="1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Ilk </a:t>
          </a:r>
          <a:r>
            <a:rPr lang="en-US" altLang="ru-RU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hukmdori</a:t>
          </a:r>
          <a:r>
            <a:rPr lang="en-US" altLang="ru-RU" sz="1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ru-RU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Qudbiddin</a:t>
          </a:r>
          <a:r>
            <a:rPr lang="en-US" altLang="ru-RU" sz="1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altLang="ru-RU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Oyboq</a:t>
          </a:r>
          <a:endParaRPr lang="ru-RU" sz="1400" b="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51194" y="2361054"/>
        <a:ext cx="1468479" cy="696557"/>
      </dsp:txXfrm>
    </dsp:sp>
    <dsp:sp modelId="{D8C2C6BA-1DBC-4013-90F2-05FA64040F8D}">
      <dsp:nvSpPr>
        <dsp:cNvPr id="0" name=""/>
        <dsp:cNvSpPr/>
      </dsp:nvSpPr>
      <dsp:spPr>
        <a:xfrm>
          <a:off x="4933579" y="3964874"/>
          <a:ext cx="1543843" cy="771921"/>
        </a:xfrm>
        <a:prstGeom prst="roundRect">
          <a:avLst/>
        </a:prstGeom>
        <a:solidFill>
          <a:schemeClr val="accent3">
            <a:shade val="80000"/>
            <a:hueOff val="90980"/>
            <a:satOff val="4788"/>
            <a:lumOff val="86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ru-RU" sz="1400" b="0" kern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 egaligining asosiy turi I’qto</a:t>
          </a:r>
          <a:endParaRPr lang="ru-RU" altLang="ru-RU" sz="1400" b="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71261" y="4002556"/>
        <a:ext cx="1468479" cy="696557"/>
      </dsp:txXfrm>
    </dsp:sp>
    <dsp:sp modelId="{7FDFCA55-AAB1-4BC8-B7D8-D007BD9D27F9}">
      <dsp:nvSpPr>
        <dsp:cNvPr id="0" name=""/>
        <dsp:cNvSpPr/>
      </dsp:nvSpPr>
      <dsp:spPr>
        <a:xfrm>
          <a:off x="3292078" y="4644806"/>
          <a:ext cx="1543843" cy="771921"/>
        </a:xfrm>
        <a:prstGeom prst="roundRect">
          <a:avLst/>
        </a:prstGeom>
        <a:solidFill>
          <a:schemeClr val="accent3">
            <a:shade val="80000"/>
            <a:hueOff val="121306"/>
            <a:satOff val="6385"/>
            <a:lumOff val="11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Vaqf</a:t>
          </a:r>
          <a:r>
            <a:rPr lang="en-US" sz="1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yerlari</a:t>
          </a:r>
          <a:r>
            <a:rPr lang="en-US" sz="1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sulton</a:t>
          </a:r>
          <a:r>
            <a:rPr lang="en-US" sz="1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hadya</a:t>
          </a:r>
          <a:r>
            <a:rPr lang="en-US" sz="1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qilgan</a:t>
          </a:r>
          <a:r>
            <a:rPr lang="en-US" sz="1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yerlar</a:t>
          </a:r>
          <a:endParaRPr lang="ru-RU" sz="1400" b="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29760" y="4682488"/>
        <a:ext cx="1468479" cy="696557"/>
      </dsp:txXfrm>
    </dsp:sp>
    <dsp:sp modelId="{23725448-3CE9-4AF3-B3A9-B4112984E3FB}">
      <dsp:nvSpPr>
        <dsp:cNvPr id="0" name=""/>
        <dsp:cNvSpPr/>
      </dsp:nvSpPr>
      <dsp:spPr>
        <a:xfrm>
          <a:off x="1650576" y="3964874"/>
          <a:ext cx="1543843" cy="771921"/>
        </a:xfrm>
        <a:prstGeom prst="roundRect">
          <a:avLst/>
        </a:prstGeom>
        <a:solidFill>
          <a:schemeClr val="accent3">
            <a:shade val="80000"/>
            <a:hueOff val="151633"/>
            <a:satOff val="7981"/>
            <a:lumOff val="144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Shamsiddin</a:t>
          </a:r>
          <a:r>
            <a:rPr lang="en-US" sz="1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Eltutmish</a:t>
          </a:r>
          <a:endParaRPr lang="ru-RU" sz="1400" b="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88258" y="4002556"/>
        <a:ext cx="1468479" cy="696557"/>
      </dsp:txXfrm>
    </dsp:sp>
    <dsp:sp modelId="{86BBB53D-C740-4C4D-B12F-CB2D996ABF66}">
      <dsp:nvSpPr>
        <dsp:cNvPr id="0" name=""/>
        <dsp:cNvSpPr/>
      </dsp:nvSpPr>
      <dsp:spPr>
        <a:xfrm>
          <a:off x="970643" y="2323372"/>
          <a:ext cx="1543843" cy="771921"/>
        </a:xfrm>
        <a:prstGeom prst="roundRect">
          <a:avLst/>
        </a:prstGeom>
        <a:solidFill>
          <a:schemeClr val="accent3">
            <a:shade val="80000"/>
            <a:hueOff val="181959"/>
            <a:satOff val="9577"/>
            <a:lumOff val="172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Alouddin</a:t>
          </a:r>
          <a:r>
            <a:rPr lang="en-US" sz="1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Xiljiy</a:t>
          </a:r>
          <a:endParaRPr lang="ru-RU" sz="1400" b="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08325" y="2361054"/>
        <a:ext cx="1468479" cy="696557"/>
      </dsp:txXfrm>
    </dsp:sp>
    <dsp:sp modelId="{0CF5E7BC-07CF-46EE-B570-7BE846DF7E08}">
      <dsp:nvSpPr>
        <dsp:cNvPr id="0" name=""/>
        <dsp:cNvSpPr/>
      </dsp:nvSpPr>
      <dsp:spPr>
        <a:xfrm>
          <a:off x="1650576" y="681870"/>
          <a:ext cx="1543843" cy="771921"/>
        </a:xfrm>
        <a:prstGeom prst="roundRect">
          <a:avLst/>
        </a:prstGeom>
        <a:solidFill>
          <a:schemeClr val="accent3">
            <a:shade val="80000"/>
            <a:hueOff val="212286"/>
            <a:satOff val="11173"/>
            <a:lumOff val="201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Muhammad </a:t>
          </a:r>
          <a:r>
            <a:rPr lang="en-US" sz="1400" b="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Tug‘luq</a:t>
          </a:r>
          <a:endParaRPr lang="ru-RU" sz="1400" b="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88258" y="719552"/>
        <a:ext cx="1468479" cy="6965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D7AB82-12AF-4E4D-AC29-FD75EDA29E19}">
      <dsp:nvSpPr>
        <dsp:cNvPr id="0" name=""/>
        <dsp:cNvSpPr/>
      </dsp:nvSpPr>
      <dsp:spPr>
        <a:xfrm>
          <a:off x="108786" y="368671"/>
          <a:ext cx="4570987" cy="282029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51EE30-8BA5-4814-84A3-F738B2EB2076}">
      <dsp:nvSpPr>
        <dsp:cNvPr id="0" name=""/>
        <dsp:cNvSpPr/>
      </dsp:nvSpPr>
      <dsp:spPr>
        <a:xfrm>
          <a:off x="1450999" y="482067"/>
          <a:ext cx="138593" cy="13859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595CFF-765F-4D4F-A805-C0E9C7A9DBAA}">
      <dsp:nvSpPr>
        <dsp:cNvPr id="0" name=""/>
        <dsp:cNvSpPr/>
      </dsp:nvSpPr>
      <dsp:spPr>
        <a:xfrm>
          <a:off x="88864" y="0"/>
          <a:ext cx="4610831" cy="3987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i="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 hududlarda yashagan qabilalar</a:t>
          </a:r>
          <a:endParaRPr lang="ru-RU" sz="2300" b="1" i="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864" y="0"/>
        <a:ext cx="4610831" cy="398712"/>
      </dsp:txXfrm>
    </dsp:sp>
    <dsp:sp modelId="{C5F12A5B-5E3C-4A7A-9FDC-EF596E4D7A58}">
      <dsp:nvSpPr>
        <dsp:cNvPr id="0" name=""/>
        <dsp:cNvSpPr/>
      </dsp:nvSpPr>
      <dsp:spPr>
        <a:xfrm>
          <a:off x="88864" y="835165"/>
          <a:ext cx="138590" cy="1385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290755-CD74-44A5-BB01-AC1EC8F6F128}">
      <dsp:nvSpPr>
        <dsp:cNvPr id="0" name=""/>
        <dsp:cNvSpPr/>
      </dsp:nvSpPr>
      <dsp:spPr>
        <a:xfrm>
          <a:off x="220923" y="742933"/>
          <a:ext cx="1754502" cy="323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kechua</a:t>
          </a:r>
          <a:endParaRPr lang="ru-RU" sz="2800" i="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0923" y="742933"/>
        <a:ext cx="1754502" cy="323054"/>
      </dsp:txXfrm>
    </dsp:sp>
    <dsp:sp modelId="{2F14D737-D19B-4051-8D37-AB531D478632}">
      <dsp:nvSpPr>
        <dsp:cNvPr id="0" name=""/>
        <dsp:cNvSpPr/>
      </dsp:nvSpPr>
      <dsp:spPr>
        <a:xfrm>
          <a:off x="88864" y="1158219"/>
          <a:ext cx="138590" cy="1385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53072"/>
              <a:satOff val="2793"/>
              <a:lumOff val="50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95E386-5F6D-450B-A942-4702C2D46633}">
      <dsp:nvSpPr>
        <dsp:cNvPr id="0" name=""/>
        <dsp:cNvSpPr/>
      </dsp:nvSpPr>
      <dsp:spPr>
        <a:xfrm>
          <a:off x="220923" y="1065987"/>
          <a:ext cx="1754502" cy="323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i="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mayya</a:t>
          </a:r>
          <a:endParaRPr lang="ru-RU" sz="2800" i="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0923" y="1065987"/>
        <a:ext cx="1754502" cy="323054"/>
      </dsp:txXfrm>
    </dsp:sp>
    <dsp:sp modelId="{CCD8E48A-1327-49ED-A924-85B2CB72A0EC}">
      <dsp:nvSpPr>
        <dsp:cNvPr id="0" name=""/>
        <dsp:cNvSpPr/>
      </dsp:nvSpPr>
      <dsp:spPr>
        <a:xfrm>
          <a:off x="88864" y="1481273"/>
          <a:ext cx="138590" cy="1385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106143"/>
              <a:satOff val="5586"/>
              <a:lumOff val="100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9BB02D-137A-4233-A81D-7A8A3044F426}">
      <dsp:nvSpPr>
        <dsp:cNvPr id="0" name=""/>
        <dsp:cNvSpPr/>
      </dsp:nvSpPr>
      <dsp:spPr>
        <a:xfrm>
          <a:off x="220923" y="1389042"/>
          <a:ext cx="1754502" cy="323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i="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astek</a:t>
          </a:r>
          <a:endParaRPr lang="ru-RU" sz="2800" i="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0923" y="1389042"/>
        <a:ext cx="1754502" cy="323054"/>
      </dsp:txXfrm>
    </dsp:sp>
    <dsp:sp modelId="{19BBA137-3F08-45CE-9008-124DB58B61DC}">
      <dsp:nvSpPr>
        <dsp:cNvPr id="0" name=""/>
        <dsp:cNvSpPr/>
      </dsp:nvSpPr>
      <dsp:spPr>
        <a:xfrm>
          <a:off x="88864" y="1804328"/>
          <a:ext cx="138590" cy="1385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159215"/>
              <a:satOff val="8380"/>
              <a:lumOff val="1513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80B667-F2C9-4E72-BAF1-7AE0036BF2C8}">
      <dsp:nvSpPr>
        <dsp:cNvPr id="0" name=""/>
        <dsp:cNvSpPr/>
      </dsp:nvSpPr>
      <dsp:spPr>
        <a:xfrm>
          <a:off x="220923" y="1712096"/>
          <a:ext cx="1754502" cy="323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i="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olmek</a:t>
          </a:r>
          <a:endParaRPr lang="ru-RU" sz="2800" i="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0923" y="1712096"/>
        <a:ext cx="1754502" cy="323054"/>
      </dsp:txXfrm>
    </dsp:sp>
    <dsp:sp modelId="{F75E9E62-739B-4076-A550-DCBB3AFC158F}">
      <dsp:nvSpPr>
        <dsp:cNvPr id="0" name=""/>
        <dsp:cNvSpPr/>
      </dsp:nvSpPr>
      <dsp:spPr>
        <a:xfrm>
          <a:off x="88864" y="2127382"/>
          <a:ext cx="138590" cy="1385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212286"/>
              <a:satOff val="11173"/>
              <a:lumOff val="2017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4634A8-1DBC-439B-AE3B-5C59C0B37D29}">
      <dsp:nvSpPr>
        <dsp:cNvPr id="0" name=""/>
        <dsp:cNvSpPr/>
      </dsp:nvSpPr>
      <dsp:spPr>
        <a:xfrm>
          <a:off x="220923" y="2035150"/>
          <a:ext cx="1754502" cy="323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i="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toltek</a:t>
          </a:r>
          <a:endParaRPr lang="ru-RU" sz="2800" i="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0923" y="2035150"/>
        <a:ext cx="1754502" cy="3230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D7AB82-12AF-4E4D-AC29-FD75EDA29E19}">
      <dsp:nvSpPr>
        <dsp:cNvPr id="0" name=""/>
        <dsp:cNvSpPr/>
      </dsp:nvSpPr>
      <dsp:spPr>
        <a:xfrm>
          <a:off x="308826" y="355983"/>
          <a:ext cx="4413669" cy="272323"/>
        </a:xfrm>
        <a:prstGeom prst="rect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0251EE30-8BA5-4814-84A3-F738B2EB2076}">
      <dsp:nvSpPr>
        <dsp:cNvPr id="0" name=""/>
        <dsp:cNvSpPr/>
      </dsp:nvSpPr>
      <dsp:spPr>
        <a:xfrm>
          <a:off x="1604845" y="465476"/>
          <a:ext cx="133823" cy="13382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595CFF-765F-4D4F-A805-C0E9C7A9DBAA}">
      <dsp:nvSpPr>
        <dsp:cNvPr id="0" name=""/>
        <dsp:cNvSpPr/>
      </dsp:nvSpPr>
      <dsp:spPr>
        <a:xfrm>
          <a:off x="289590" y="0"/>
          <a:ext cx="4452142" cy="3849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>
              <a:latin typeface="Times New Roman" panose="02020603050405020304" pitchFamily="18" charset="0"/>
              <a:cs typeface="Times New Roman" panose="02020603050405020304" pitchFamily="18" charset="0"/>
            </a:rPr>
            <a:t>Bu hududlarda o</a:t>
          </a:r>
          <a:r>
            <a:rPr lang="en-US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‘</a:t>
          </a:r>
          <a:r>
            <a:rPr lang="en-US" sz="2400" b="1" i="1" kern="1200">
              <a:latin typeface="Times New Roman" panose="02020603050405020304" pitchFamily="18" charset="0"/>
              <a:cs typeface="Times New Roman" panose="02020603050405020304" pitchFamily="18" charset="0"/>
            </a:rPr>
            <a:t>stirilgan ekinlar</a:t>
          </a:r>
          <a:endParaRPr lang="ru-RU" sz="24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9590" y="0"/>
        <a:ext cx="4452142" cy="384990"/>
      </dsp:txXfrm>
    </dsp:sp>
    <dsp:sp modelId="{C5F12A5B-5E3C-4A7A-9FDC-EF596E4D7A58}">
      <dsp:nvSpPr>
        <dsp:cNvPr id="0" name=""/>
        <dsp:cNvSpPr/>
      </dsp:nvSpPr>
      <dsp:spPr>
        <a:xfrm>
          <a:off x="743353" y="803148"/>
          <a:ext cx="133820" cy="1338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290755-CD74-44A5-BB01-AC1EC8F6F128}">
      <dsp:nvSpPr>
        <dsp:cNvPr id="0" name=""/>
        <dsp:cNvSpPr/>
      </dsp:nvSpPr>
      <dsp:spPr>
        <a:xfrm>
          <a:off x="987550" y="717364"/>
          <a:ext cx="2856672" cy="3053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Makkajo</a:t>
          </a:r>
          <a:r>
            <a:rPr lang="en-US" sz="2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‘</a:t>
          </a: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xori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87550" y="717364"/>
        <a:ext cx="2856672" cy="305388"/>
      </dsp:txXfrm>
    </dsp:sp>
    <dsp:sp modelId="{2F14D737-D19B-4051-8D37-AB531D478632}">
      <dsp:nvSpPr>
        <dsp:cNvPr id="0" name=""/>
        <dsp:cNvSpPr/>
      </dsp:nvSpPr>
      <dsp:spPr>
        <a:xfrm>
          <a:off x="907310" y="1143053"/>
          <a:ext cx="133820" cy="1338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95E386-5F6D-450B-A942-4702C2D46633}">
      <dsp:nvSpPr>
        <dsp:cNvPr id="0" name=""/>
        <dsp:cNvSpPr/>
      </dsp:nvSpPr>
      <dsp:spPr>
        <a:xfrm>
          <a:off x="1071391" y="1022749"/>
          <a:ext cx="2528759" cy="374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kartoshka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71391" y="1022749"/>
        <a:ext cx="2528759" cy="374422"/>
      </dsp:txXfrm>
    </dsp:sp>
    <dsp:sp modelId="{CCD8E48A-1327-49ED-A924-85B2CB72A0EC}">
      <dsp:nvSpPr>
        <dsp:cNvPr id="0" name=""/>
        <dsp:cNvSpPr/>
      </dsp:nvSpPr>
      <dsp:spPr>
        <a:xfrm>
          <a:off x="803206" y="1498254"/>
          <a:ext cx="133820" cy="1338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9BB02D-137A-4233-A81D-7A8A3044F426}">
      <dsp:nvSpPr>
        <dsp:cNvPr id="0" name=""/>
        <dsp:cNvSpPr/>
      </dsp:nvSpPr>
      <dsp:spPr>
        <a:xfrm>
          <a:off x="1016553" y="1382364"/>
          <a:ext cx="2736966" cy="335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kungaboqar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6553" y="1382364"/>
        <a:ext cx="2736966" cy="335979"/>
      </dsp:txXfrm>
    </dsp:sp>
    <dsp:sp modelId="{19BBA137-3F08-45CE-9008-124DB58B61DC}">
      <dsp:nvSpPr>
        <dsp:cNvPr id="0" name=""/>
        <dsp:cNvSpPr/>
      </dsp:nvSpPr>
      <dsp:spPr>
        <a:xfrm>
          <a:off x="954847" y="1826146"/>
          <a:ext cx="133820" cy="1338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80B667-F2C9-4E72-BAF1-7AE0036BF2C8}">
      <dsp:nvSpPr>
        <dsp:cNvPr id="0" name=""/>
        <dsp:cNvSpPr/>
      </dsp:nvSpPr>
      <dsp:spPr>
        <a:xfrm>
          <a:off x="1202110" y="1690207"/>
          <a:ext cx="2433685" cy="3198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pomidor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02110" y="1690207"/>
        <a:ext cx="2433685" cy="319802"/>
      </dsp:txXfrm>
    </dsp:sp>
    <dsp:sp modelId="{F75E9E62-739B-4076-A550-DCBB3AFC158F}">
      <dsp:nvSpPr>
        <dsp:cNvPr id="0" name=""/>
        <dsp:cNvSpPr/>
      </dsp:nvSpPr>
      <dsp:spPr>
        <a:xfrm>
          <a:off x="1324630" y="2112640"/>
          <a:ext cx="133820" cy="1338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4634A8-1DBC-439B-AE3B-5C59C0B37D29}">
      <dsp:nvSpPr>
        <dsp:cNvPr id="0" name=""/>
        <dsp:cNvSpPr/>
      </dsp:nvSpPr>
      <dsp:spPr>
        <a:xfrm>
          <a:off x="1452144" y="2052957"/>
          <a:ext cx="1694118" cy="2531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Times New Roman" panose="02020603050405020304" pitchFamily="18" charset="0"/>
              <a:cs typeface="Times New Roman" panose="02020603050405020304" pitchFamily="18" charset="0"/>
            </a:rPr>
            <a:t>kakao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52144" y="2052957"/>
        <a:ext cx="1694118" cy="253185"/>
      </dsp:txXfrm>
    </dsp:sp>
    <dsp:sp modelId="{D3F1BD91-F564-460E-9A6D-2A4CCE531B1C}">
      <dsp:nvSpPr>
        <dsp:cNvPr id="0" name=""/>
        <dsp:cNvSpPr/>
      </dsp:nvSpPr>
      <dsp:spPr>
        <a:xfrm>
          <a:off x="1513478" y="2395200"/>
          <a:ext cx="133820" cy="1338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741CE7-CFF9-4A7A-B5D9-A3AB521858F6}">
      <dsp:nvSpPr>
        <dsp:cNvPr id="0" name=""/>
        <dsp:cNvSpPr/>
      </dsp:nvSpPr>
      <dsp:spPr>
        <a:xfrm>
          <a:off x="1452144" y="2306143"/>
          <a:ext cx="1694118" cy="311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tamaki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52144" y="2306143"/>
        <a:ext cx="1694118" cy="3119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5550C2-812B-496C-828A-B99F533FD33B}">
      <dsp:nvSpPr>
        <dsp:cNvPr id="0" name=""/>
        <dsp:cNvSpPr/>
      </dsp:nvSpPr>
      <dsp:spPr>
        <a:xfrm>
          <a:off x="0" y="3843324"/>
          <a:ext cx="5605417" cy="1261464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buyuk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kishi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 – </a:t>
          </a: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hukmdor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hisoblangan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uning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hokimiyati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merosiy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bo`lgan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843324"/>
        <a:ext cx="5605417" cy="1261464"/>
      </dsp:txXfrm>
    </dsp:sp>
    <dsp:sp modelId="{D0F6FE27-BF64-49B5-A132-02A8AA8C5057}">
      <dsp:nvSpPr>
        <dsp:cNvPr id="0" name=""/>
        <dsp:cNvSpPr/>
      </dsp:nvSpPr>
      <dsp:spPr>
        <a:xfrm rot="10800000">
          <a:off x="0" y="1895979"/>
          <a:ext cx="5605417" cy="1940133"/>
        </a:xfrm>
        <a:prstGeom prst="upArrowCallout">
          <a:avLst/>
        </a:prstGeom>
        <a:solidFill>
          <a:schemeClr val="accent3">
            <a:shade val="80000"/>
            <a:hueOff val="106143"/>
            <a:satOff val="5586"/>
            <a:lumOff val="100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Milodiy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ming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yillikda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shahar-davlatlar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vujudga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kelgan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1895979"/>
        <a:ext cx="5605417" cy="1260640"/>
      </dsp:txXfrm>
    </dsp:sp>
    <dsp:sp modelId="{7059B6D4-2945-4D19-AD29-C1C1CDCB32E5}">
      <dsp:nvSpPr>
        <dsp:cNvPr id="0" name=""/>
        <dsp:cNvSpPr/>
      </dsp:nvSpPr>
      <dsp:spPr>
        <a:xfrm rot="10800000">
          <a:off x="0" y="902"/>
          <a:ext cx="5605417" cy="1940133"/>
        </a:xfrm>
        <a:prstGeom prst="upArrowCallout">
          <a:avLst/>
        </a:prstGeom>
        <a:solidFill>
          <a:schemeClr val="accent3">
            <a:shade val="80000"/>
            <a:hueOff val="212286"/>
            <a:satOff val="11173"/>
            <a:lumOff val="201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Markaziy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Amerikaning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Yukatan</a:t>
          </a: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yarimoroli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902"/>
        <a:ext cx="5605417" cy="12606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48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1048649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48650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1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52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20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1048616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7" name="그림 개체 틀 2"/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8" name="그림 개체 틀 2"/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9" name="그림 개체 틀 2"/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Rectangle 1"/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71" name="Group 3"/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1048633" name="Rounded Rectangle 4"/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048634" name="Rectangle 5"/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72" name="Group 6"/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1048635" name="Oval 7"/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1048636" name="Rounded Rectangle 8"/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104863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4863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1"/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1048620" name="Freeform: Shape 2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8621" name="Freeform: Shape 3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8622" name="Freeform: Shape 4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8623" name="Freeform: Shape 5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8624" name="Freeform: Shape 6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5" name="Group 7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048625" name="Rectangle: Rounded Corners 12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6" name="Rectangle: Rounded Corners 13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" name="Group 8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048627" name="Rectangle: Rounded Corners 10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8" name="Rectangle: Rounded Corners 11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48629" name="Freeform: Shape 9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048630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48631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048640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1048641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1048642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48643" name="TextBox 57"/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4" name="TextBox 58"/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5" name="TextBox 59"/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6" name="TextBox 60"/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104857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7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11" Type="http://schemas.openxmlformats.org/officeDocument/2006/relationships/image" Target="../media/image16.png"/><Relationship Id="rId5" Type="http://schemas.openxmlformats.org/officeDocument/2006/relationships/diagramColors" Target="../diagrams/colors4.xml"/><Relationship Id="rId10" Type="http://schemas.openxmlformats.org/officeDocument/2006/relationships/image" Target="../media/image15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object 77"/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1" name="Прямоугольник 83"/>
          <p:cNvSpPr/>
          <p:nvPr/>
        </p:nvSpPr>
        <p:spPr>
          <a:xfrm flipV="1">
            <a:off x="3657599" y="3247510"/>
            <a:ext cx="5160177" cy="4571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2" name="TextBox 86"/>
          <p:cNvSpPr txBox="1"/>
          <p:nvPr/>
        </p:nvSpPr>
        <p:spPr>
          <a:xfrm>
            <a:off x="4124919" y="3399586"/>
            <a:ext cx="3942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7-sinf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3" name="TextBox 87"/>
          <p:cNvSpPr txBox="1"/>
          <p:nvPr/>
        </p:nvSpPr>
        <p:spPr>
          <a:xfrm>
            <a:off x="2209557" y="2556378"/>
            <a:ext cx="80156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AMERIKA O‘RTA ASRLARDA</a:t>
            </a:r>
            <a:endParaRPr lang="ru-RU" sz="320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485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8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2" grpId="0"/>
      <p:bldP spid="104858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>
            <a:spLocks noChangeArrowheads="1"/>
          </p:cNvSpPr>
          <p:nvPr/>
        </p:nvSpPr>
        <p:spPr bwMode="auto">
          <a:xfrm rot="-460391">
            <a:off x="8290849" y="1397054"/>
            <a:ext cx="302370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altLang="ru-RU" sz="4400" b="1" dirty="0">
                <a:solidFill>
                  <a:srgbClr val="000000"/>
                </a:solidFill>
                <a:latin typeface="Palatino Linotype" pitchFamily="18" charset="0"/>
              </a:rPr>
              <a:t> </a:t>
            </a:r>
            <a:endParaRPr lang="ru-RU" altLang="ru-RU" sz="2400" b="1" dirty="0">
              <a:solidFill>
                <a:srgbClr val="000000"/>
              </a:solidFill>
              <a:latin typeface="Palatino Linotype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5790DE-7AB4-46F6-94E4-901A21B377C8}"/>
              </a:ext>
            </a:extLst>
          </p:cNvPr>
          <p:cNvSpPr txBox="1"/>
          <p:nvPr/>
        </p:nvSpPr>
        <p:spPr>
          <a:xfrm>
            <a:off x="883130" y="92586"/>
            <a:ext cx="104257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Xotirangizga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tayangan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o‘tgan</a:t>
            </a:r>
            <a:r>
              <a:rPr lang="ja-JP" alt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mavzudagi</a:t>
            </a:r>
            <a:r>
              <a:rPr lang="en-US" altLang="ja-JP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Hindistonga</a:t>
            </a:r>
            <a:r>
              <a:rPr lang="en-US" altLang="ja-JP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oid</a:t>
            </a:r>
            <a:r>
              <a:rPr lang="en-US" altLang="ja-JP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ma’lumotlarni</a:t>
            </a:r>
            <a:r>
              <a:rPr lang="en-US" altLang="ja-JP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altLang="ja-JP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C96533C7-08ED-78C9-5B28-21342A01A8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1826767"/>
              </p:ext>
            </p:extLst>
          </p:nvPr>
        </p:nvGraphicFramePr>
        <p:xfrm>
          <a:off x="1674700" y="119863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9061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324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>
            <a:spLocks noChangeArrowheads="1"/>
          </p:cNvSpPr>
          <p:nvPr/>
        </p:nvSpPr>
        <p:spPr bwMode="auto">
          <a:xfrm rot="-460391">
            <a:off x="8290849" y="1397054"/>
            <a:ext cx="302370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r>
              <a:rPr lang="en-US" altLang="ru-RU" sz="4400" b="1" dirty="0">
                <a:solidFill>
                  <a:srgbClr val="000000"/>
                </a:solidFill>
                <a:latin typeface="Palatino Linotype" pitchFamily="18" charset="0"/>
              </a:rPr>
              <a:t> </a:t>
            </a:r>
            <a:endParaRPr lang="ru-RU" altLang="ru-RU" sz="2400" b="1" dirty="0">
              <a:solidFill>
                <a:srgbClr val="000000"/>
              </a:solidFill>
              <a:latin typeface="Palatino Linotype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5790DE-7AB4-46F6-94E4-901A21B377C8}"/>
              </a:ext>
            </a:extLst>
          </p:cNvPr>
          <p:cNvSpPr txBox="1"/>
          <p:nvPr/>
        </p:nvSpPr>
        <p:spPr>
          <a:xfrm>
            <a:off x="883130" y="92586"/>
            <a:ext cx="104257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Xotirangizga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tayangan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o‘tgan</a:t>
            </a:r>
            <a:r>
              <a:rPr lang="ja-JP" alt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mavzudagi</a:t>
            </a:r>
            <a:r>
              <a:rPr lang="en-US" altLang="ja-JP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Hindistonga</a:t>
            </a:r>
            <a:r>
              <a:rPr lang="en-US" altLang="ja-JP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oid</a:t>
            </a:r>
            <a:r>
              <a:rPr lang="en-US" altLang="ja-JP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ma’lumotlarni</a:t>
            </a:r>
            <a:r>
              <a:rPr lang="en-US" altLang="ja-JP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altLang="ja-JP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C96533C7-08ED-78C9-5B28-21342A01A8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003751"/>
              </p:ext>
            </p:extLst>
          </p:nvPr>
        </p:nvGraphicFramePr>
        <p:xfrm>
          <a:off x="1674700" y="119863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1548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324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0" name="Прямая соединительная линия 3"/>
          <p:cNvCxnSpPr>
            <a:cxnSpLocks/>
          </p:cNvCxnSpPr>
          <p:nvPr/>
        </p:nvCxnSpPr>
        <p:spPr>
          <a:xfrm>
            <a:off x="200167" y="93550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99" name="Текст 5"/>
          <p:cNvSpPr>
            <a:spLocks noGrp="1"/>
          </p:cNvSpPr>
          <p:nvPr>
            <p:ph type="body" sz="quarter" idx="10"/>
          </p:nvPr>
        </p:nvSpPr>
        <p:spPr>
          <a:xfrm>
            <a:off x="993224" y="312231"/>
            <a:ext cx="10058400" cy="523376"/>
          </a:xfrm>
        </p:spPr>
        <p:txBody>
          <a:bodyPr/>
          <a:lstStyle/>
          <a:p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bayoni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1022884" y="1079183"/>
            <a:ext cx="9649327" cy="40260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Xo‘jalik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taraqqiyot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32677" y="1625460"/>
            <a:ext cx="11326645" cy="205598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Olimlarning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fikricha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Amerika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qit’asiga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dastlabki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odamlar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Shimoliy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Osiyodan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hozirgi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Bering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buyuk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muzlik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bundan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avval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jarayon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uzoq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davom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Natijada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yerlarga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yevropaliklar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kelguniga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qadar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sonli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qabila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elatlar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shakllangan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qabilalarning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qismi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ovchilik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baliqchilik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shug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ullangan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Ammo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Markaziy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Janubiy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Amerikaning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tog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tog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hududlarida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dehqonchilik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jaligi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vujudga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taraqqiy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37303426"/>
              </p:ext>
            </p:extLst>
          </p:nvPr>
        </p:nvGraphicFramePr>
        <p:xfrm>
          <a:off x="1070763" y="3930758"/>
          <a:ext cx="4788561" cy="2358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072" y="4031714"/>
            <a:ext cx="4643400" cy="25140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040665649"/>
              </p:ext>
            </p:extLst>
          </p:nvPr>
        </p:nvGraphicFramePr>
        <p:xfrm>
          <a:off x="423546" y="1085118"/>
          <a:ext cx="5031323" cy="2619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484" y="632161"/>
            <a:ext cx="1873139" cy="1192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149" y="645133"/>
            <a:ext cx="1954924" cy="1178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7430" y="547014"/>
            <a:ext cx="2058667" cy="13750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725" y="2286877"/>
            <a:ext cx="2110848" cy="12849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181" y="2178649"/>
            <a:ext cx="1655380" cy="14188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44421" y="3947616"/>
            <a:ext cx="5573526" cy="76486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Amerikaning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katta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qismida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xonakilashtirilgan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hayvonlar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‘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lmagan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3984" y="4808134"/>
            <a:ext cx="5394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Ot,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sigir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echkilar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qit’aga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keyinchalik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Yevropadan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kelingan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hayvonlaridan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shimolda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janubda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tuyasimon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lamani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boqishgan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Parrandalardan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kurka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rdak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saqlangan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054" y="3854132"/>
            <a:ext cx="5595026" cy="2727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73" y="1557336"/>
            <a:ext cx="5369251" cy="4452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3145742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94308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692312"/>
              </p:ext>
            </p:extLst>
          </p:nvPr>
        </p:nvGraphicFramePr>
        <p:xfrm>
          <a:off x="3208699" y="271773"/>
          <a:ext cx="5774601" cy="579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774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9398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Mayyalar</a:t>
                      </a:r>
                      <a:r>
                        <a:rPr lang="en-US" sz="3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davlati</a:t>
                      </a:r>
                      <a:r>
                        <a:rPr lang="en-US" sz="3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3200" b="0" i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84B143B3-B309-462E-B824-54439F9084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6836447"/>
              </p:ext>
            </p:extLst>
          </p:nvPr>
        </p:nvGraphicFramePr>
        <p:xfrm>
          <a:off x="6409168" y="1136489"/>
          <a:ext cx="5605417" cy="5105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4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4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4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 rot="10800000" flipV="1">
            <a:off x="3182374" y="407663"/>
            <a:ext cx="5872754" cy="402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Asteklar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645" y="3429000"/>
            <a:ext cx="6158205" cy="31677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812410" y="1135117"/>
            <a:ext cx="10612683" cy="200222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Markaziy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Amerikaning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hozirgi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Meksika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hududida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joylashgan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yerlarga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shimoldan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asteklar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katta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rtasidagi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orollarda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XII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Tenochtitlan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shahriga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soladilar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sun’iy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bunyod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etishgan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ibodatxonalar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saroylar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qurishgan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 rot="10800000" flipV="1">
            <a:off x="3612958" y="453029"/>
            <a:ext cx="4411580" cy="402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Inklar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22920" y="1103586"/>
            <a:ext cx="5595828" cy="25855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Janubiy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Amerikaning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tog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yonbag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ridagi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vohalarda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inklar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vujudga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kelgan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Kechua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tillariga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mansub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inklar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XII-XIII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asrlarda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Urubamba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daryosi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havzasida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Kusko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shahriga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soladilar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img2.jpg (640×360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8" t="19504" r="10827"/>
          <a:stretch/>
        </p:blipFill>
        <p:spPr bwMode="auto">
          <a:xfrm>
            <a:off x="6403462" y="1103585"/>
            <a:ext cx="5312447" cy="2806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213348" y="4020202"/>
            <a:ext cx="5597157" cy="274311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Inklarda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hunarmandchilik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yuksak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rivojlangan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Oltin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kumush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qazib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olinib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ulardan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buyumlar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tayyorlash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kulolchilik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zargarlik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qimachilik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yoqchilik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qurilish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sohalari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ayniqsa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yuksalgan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1" t="42965" r="14948" b="2137"/>
          <a:stretch/>
        </p:blipFill>
        <p:spPr bwMode="auto">
          <a:xfrm>
            <a:off x="506301" y="3909846"/>
            <a:ext cx="5242696" cy="28062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42303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 rot="10800000" flipV="1">
            <a:off x="3087570" y="387653"/>
            <a:ext cx="6016860" cy="402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mustahkamlash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560802"/>
              </p:ext>
            </p:extLst>
          </p:nvPr>
        </p:nvGraphicFramePr>
        <p:xfrm>
          <a:off x="1320800" y="1544320"/>
          <a:ext cx="9930522" cy="462700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101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0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01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38890">
                <a:tc gridSpan="3">
                  <a:txBody>
                    <a:bodyPr/>
                    <a:lstStyle/>
                    <a:p>
                      <a:pPr algn="ctr"/>
                      <a:r>
                        <a:rPr lang="en-US" sz="5400" b="0" dirty="0">
                          <a:solidFill>
                            <a:schemeClr val="tx2"/>
                          </a:solidFill>
                        </a:rPr>
                        <a:t>B/B/B</a:t>
                      </a:r>
                      <a:r>
                        <a:rPr lang="en-US" sz="5400" b="0" baseline="0" dirty="0">
                          <a:solidFill>
                            <a:schemeClr val="tx2"/>
                          </a:solidFill>
                        </a:rPr>
                        <a:t>  JADVALI</a:t>
                      </a:r>
                      <a:endParaRPr lang="ru-RU" sz="54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219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2"/>
                          </a:solidFill>
                        </a:rPr>
                        <a:t>BILAMAN</a:t>
                      </a:r>
                      <a:endParaRPr lang="ru-RU" sz="28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2"/>
                          </a:solidFill>
                        </a:rPr>
                        <a:t>BILISHNI XOXLAYMAN</a:t>
                      </a:r>
                      <a:endParaRPr lang="ru-RU" sz="28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2"/>
                          </a:solidFill>
                        </a:rPr>
                        <a:t>BILIB OLDIM</a:t>
                      </a:r>
                      <a:endParaRPr lang="ru-RU" sz="28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3895"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814642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extBox 23"/>
          <p:cNvSpPr txBox="1"/>
          <p:nvPr/>
        </p:nvSpPr>
        <p:spPr>
          <a:xfrm>
            <a:off x="2780522" y="2641743"/>
            <a:ext cx="7634457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RAHMAT!</a:t>
            </a:r>
          </a:p>
        </p:txBody>
      </p:sp>
    </p:spTree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.1|1.4|0.9|1|1|0.8|1|0.9|0.8|0.7|1.4|1.1|1.2|1.2|1.2|1.1|0.6|1|0.6|0.6|1.3|1.2|1.9|1.5|1.5|3.8|0.7|1|0.6|0.7|0.7|0.7|0.6|0.6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.1|1.4|0.9|1|1|0.8|1|0.9|0.8|0.7|1.4|1.1|1.2|1.2|1.2|1.1|0.6|1|0.6|0.6|1.3|1.2|1.9|1.5|1.5|3.8|0.7|1|0.6|0.7|0.7|0.7|0.6|0.6|0.5"/>
</p:tagLst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389</Words>
  <Application>Microsoft Office PowerPoint</Application>
  <PresentationFormat>Широкоэкранный</PresentationFormat>
  <Paragraphs>56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Palatino Linotype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39</cp:revision>
  <dcterms:created xsi:type="dcterms:W3CDTF">2020-01-19T09:08:25Z</dcterms:created>
  <dcterms:modified xsi:type="dcterms:W3CDTF">2025-12-03T10:25:36Z</dcterms:modified>
</cp:coreProperties>
</file>