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9"/>
  </p:notesMasterIdLst>
  <p:sldIdLst>
    <p:sldId id="425" r:id="rId3"/>
    <p:sldId id="426" r:id="rId4"/>
    <p:sldId id="446" r:id="rId5"/>
    <p:sldId id="359" r:id="rId6"/>
    <p:sldId id="447" r:id="rId7"/>
    <p:sldId id="448" r:id="rId8"/>
    <p:sldId id="449" r:id="rId9"/>
    <p:sldId id="450" r:id="rId10"/>
    <p:sldId id="451" r:id="rId11"/>
    <p:sldId id="452" r:id="rId12"/>
    <p:sldId id="453" r:id="rId13"/>
    <p:sldId id="454" r:id="rId14"/>
    <p:sldId id="455" r:id="rId15"/>
    <p:sldId id="456" r:id="rId16"/>
    <p:sldId id="457" r:id="rId17"/>
    <p:sldId id="29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ACF73C27-3E65-4061-A6BB-095846D7A519}"/>
    <pc:docChg chg="custSel modSld">
      <pc:chgData name="Odina Norbo'tayeva" userId="dbcdeb9d9dad59af" providerId="LiveId" clId="{ACF73C27-3E65-4061-A6BB-095846D7A519}" dt="2025-12-05T05:09:29.159" v="132" actId="207"/>
      <pc:docMkLst>
        <pc:docMk/>
      </pc:docMkLst>
      <pc:sldChg chg="delSp modSp mod">
        <pc:chgData name="Odina Norbo'tayeva" userId="dbcdeb9d9dad59af" providerId="LiveId" clId="{ACF73C27-3E65-4061-A6BB-095846D7A519}" dt="2025-12-05T05:09:29.159" v="132" actId="207"/>
        <pc:sldMkLst>
          <pc:docMk/>
          <pc:sldMk cId="2737942562" sldId="298"/>
        </pc:sldMkLst>
        <pc:spChg chg="mod">
          <ac:chgData name="Odina Norbo'tayeva" userId="dbcdeb9d9dad59af" providerId="LiveId" clId="{ACF73C27-3E65-4061-A6BB-095846D7A519}" dt="2025-12-05T05:09:29.159" v="132" actId="207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ACF73C27-3E65-4061-A6BB-095846D7A519}" dt="2025-12-05T05:09:20.776" v="126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ACF73C27-3E65-4061-A6BB-095846D7A519}" dt="2025-12-05T05:02:37.211" v="38" actId="207"/>
        <pc:sldMkLst>
          <pc:docMk/>
          <pc:sldMk cId="3934154951" sldId="359"/>
        </pc:sldMkLst>
        <pc:spChg chg="mod">
          <ac:chgData name="Odina Norbo'tayeva" userId="dbcdeb9d9dad59af" providerId="LiveId" clId="{ACF73C27-3E65-4061-A6BB-095846D7A519}" dt="2025-12-05T05:02:26.102" v="35" actId="1076"/>
          <ac:spMkLst>
            <pc:docMk/>
            <pc:sldMk cId="3934154951" sldId="359"/>
            <ac:spMk id="2" creationId="{00000000-0000-0000-0000-000000000000}"/>
          </ac:spMkLst>
        </pc:spChg>
        <pc:graphicFrameChg chg="modGraphic">
          <ac:chgData name="Odina Norbo'tayeva" userId="dbcdeb9d9dad59af" providerId="LiveId" clId="{ACF73C27-3E65-4061-A6BB-095846D7A519}" dt="2025-12-05T05:02:37.211" v="38" actId="207"/>
          <ac:graphicFrameMkLst>
            <pc:docMk/>
            <pc:sldMk cId="3934154951" sldId="359"/>
            <ac:graphicFrameMk id="16" creationId="{00000000-0000-0000-0000-000000000000}"/>
          </ac:graphicFrameMkLst>
        </pc:graphicFrameChg>
        <pc:picChg chg="del">
          <ac:chgData name="Odina Norbo'tayeva" userId="dbcdeb9d9dad59af" providerId="LiveId" clId="{ACF73C27-3E65-4061-A6BB-095846D7A519}" dt="2025-12-05T05:02:04.859" v="26" actId="478"/>
          <ac:picMkLst>
            <pc:docMk/>
            <pc:sldMk cId="3934154951" sldId="359"/>
            <ac:picMk id="4" creationId="{86F7EE52-3ED7-4099-9B2F-D7AB9ACE328B}"/>
          </ac:picMkLst>
        </pc:picChg>
        <pc:cxnChg chg="mod">
          <ac:chgData name="Odina Norbo'tayeva" userId="dbcdeb9d9dad59af" providerId="LiveId" clId="{ACF73C27-3E65-4061-A6BB-095846D7A519}" dt="2025-12-05T05:02:28.629" v="36" actId="208"/>
          <ac:cxnSpMkLst>
            <pc:docMk/>
            <pc:sldMk cId="3934154951" sldId="35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CF73C27-3E65-4061-A6BB-095846D7A519}" dt="2025-12-05T05:00:35.419" v="9" actId="14100"/>
        <pc:sldMkLst>
          <pc:docMk/>
          <pc:sldMk cId="2254827404" sldId="425"/>
        </pc:sldMkLst>
        <pc:spChg chg="mod">
          <ac:chgData name="Odina Norbo'tayeva" userId="dbcdeb9d9dad59af" providerId="LiveId" clId="{ACF73C27-3E65-4061-A6BB-095846D7A519}" dt="2025-12-05T05:00:24.971" v="6" actId="207"/>
          <ac:spMkLst>
            <pc:docMk/>
            <pc:sldMk cId="2254827404" sldId="425"/>
            <ac:spMk id="78" creationId="{B82F4D61-E44D-4862-A102-E81F45291C57}"/>
          </ac:spMkLst>
        </pc:spChg>
        <pc:spChg chg="del">
          <ac:chgData name="Odina Norbo'tayeva" userId="dbcdeb9d9dad59af" providerId="LiveId" clId="{ACF73C27-3E65-4061-A6BB-095846D7A519}" dt="2025-12-05T05:00:08.919" v="2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ACF73C27-3E65-4061-A6BB-095846D7A519}" dt="2025-12-05T05:00:24.971" v="6" actId="207"/>
          <ac:spMkLst>
            <pc:docMk/>
            <pc:sldMk cId="2254827404" sldId="425"/>
            <ac:spMk id="84" creationId="{8B8E927A-089C-4171-9022-BD2A9D02E39A}"/>
          </ac:spMkLst>
        </pc:spChg>
        <pc:spChg chg="mod">
          <ac:chgData name="Odina Norbo'tayeva" userId="dbcdeb9d9dad59af" providerId="LiveId" clId="{ACF73C27-3E65-4061-A6BB-095846D7A519}" dt="2025-12-05T05:00:35.419" v="9" actId="14100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ACF73C27-3E65-4061-A6BB-095846D7A519}" dt="2025-12-05T05:00:24.971" v="6" actId="207"/>
          <ac:spMkLst>
            <pc:docMk/>
            <pc:sldMk cId="2254827404" sldId="425"/>
            <ac:spMk id="88" creationId="{40569ACF-00D5-483A-9942-BF2BD01682B3}"/>
          </ac:spMkLst>
        </pc:spChg>
        <pc:picChg chg="del">
          <ac:chgData name="Odina Norbo'tayeva" userId="dbcdeb9d9dad59af" providerId="LiveId" clId="{ACF73C27-3E65-4061-A6BB-095846D7A519}" dt="2025-12-05T05:00:03.311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ACF73C27-3E65-4061-A6BB-095846D7A519}" dt="2025-12-05T05:00:05.695" v="1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ACF73C27-3E65-4061-A6BB-095846D7A519}" dt="2025-12-05T05:01:27.397" v="19" actId="207"/>
        <pc:sldMkLst>
          <pc:docMk/>
          <pc:sldMk cId="2290425664" sldId="426"/>
        </pc:sldMkLst>
        <pc:spChg chg="mod">
          <ac:chgData name="Odina Norbo'tayeva" userId="dbcdeb9d9dad59af" providerId="LiveId" clId="{ACF73C27-3E65-4061-A6BB-095846D7A519}" dt="2025-12-05T05:01:11.695" v="16" actId="113"/>
          <ac:spMkLst>
            <pc:docMk/>
            <pc:sldMk cId="2290425664" sldId="426"/>
            <ac:spMk id="9" creationId="{9D668816-37BE-4C6D-BC4A-DC86F061922B}"/>
          </ac:spMkLst>
        </pc:spChg>
        <pc:spChg chg="mod">
          <ac:chgData name="Odina Norbo'tayeva" userId="dbcdeb9d9dad59af" providerId="LiveId" clId="{ACF73C27-3E65-4061-A6BB-095846D7A519}" dt="2025-12-05T05:01:05.739" v="14" actId="1076"/>
          <ac:spMkLst>
            <pc:docMk/>
            <pc:sldMk cId="2290425664" sldId="426"/>
            <ac:spMk id="10" creationId="{E77DC762-6AA7-448D-99BF-5924E05D4C19}"/>
          </ac:spMkLst>
        </pc:spChg>
        <pc:graphicFrameChg chg="mod modGraphic">
          <ac:chgData name="Odina Norbo'tayeva" userId="dbcdeb9d9dad59af" providerId="LiveId" clId="{ACF73C27-3E65-4061-A6BB-095846D7A519}" dt="2025-12-05T05:01:27.397" v="19" actId="207"/>
          <ac:graphicFrameMkLst>
            <pc:docMk/>
            <pc:sldMk cId="2290425664" sldId="426"/>
            <ac:graphicFrameMk id="2" creationId="{6DC8DCA3-C32B-4BF7-AECC-C37199C6CBB7}"/>
          </ac:graphicFrameMkLst>
        </pc:graphicFrameChg>
        <pc:picChg chg="del">
          <ac:chgData name="Odina Norbo'tayeva" userId="dbcdeb9d9dad59af" providerId="LiveId" clId="{ACF73C27-3E65-4061-A6BB-095846D7A519}" dt="2025-12-05T05:00:40.499" v="10" actId="478"/>
          <ac:picMkLst>
            <pc:docMk/>
            <pc:sldMk cId="2290425664" sldId="426"/>
            <ac:picMk id="3" creationId="{86F7EE52-3ED7-4099-9B2F-D7AB9ACE328B}"/>
          </ac:picMkLst>
        </pc:picChg>
        <pc:cxnChg chg="mod">
          <ac:chgData name="Odina Norbo'tayeva" userId="dbcdeb9d9dad59af" providerId="LiveId" clId="{ACF73C27-3E65-4061-A6BB-095846D7A519}" dt="2025-12-05T05:01:18.255" v="17" actId="208"/>
          <ac:cxnSpMkLst>
            <pc:docMk/>
            <pc:sldMk cId="2290425664" sldId="426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ACF73C27-3E65-4061-A6BB-095846D7A519}" dt="2025-12-05T05:02:01.602" v="25" actId="207"/>
        <pc:sldMkLst>
          <pc:docMk/>
          <pc:sldMk cId="307170570" sldId="446"/>
        </pc:sldMkLst>
        <pc:spChg chg="mod">
          <ac:chgData name="Odina Norbo'tayeva" userId="dbcdeb9d9dad59af" providerId="LiveId" clId="{ACF73C27-3E65-4061-A6BB-095846D7A519}" dt="2025-12-05T05:01:38.841" v="22" actId="207"/>
          <ac:spMkLst>
            <pc:docMk/>
            <pc:sldMk cId="307170570" sldId="446"/>
            <ac:spMk id="9" creationId="{9D668816-37BE-4C6D-BC4A-DC86F061922B}"/>
          </ac:spMkLst>
        </pc:spChg>
        <pc:graphicFrameChg chg="modGraphic">
          <ac:chgData name="Odina Norbo'tayeva" userId="dbcdeb9d9dad59af" providerId="LiveId" clId="{ACF73C27-3E65-4061-A6BB-095846D7A519}" dt="2025-12-05T05:02:01.602" v="25" actId="207"/>
          <ac:graphicFrameMkLst>
            <pc:docMk/>
            <pc:sldMk cId="307170570" sldId="446"/>
            <ac:graphicFrameMk id="2" creationId="{6DC8DCA3-C32B-4BF7-AECC-C37199C6CBB7}"/>
          </ac:graphicFrameMkLst>
        </pc:graphicFrameChg>
        <pc:picChg chg="del">
          <ac:chgData name="Odina Norbo'tayeva" userId="dbcdeb9d9dad59af" providerId="LiveId" clId="{ACF73C27-3E65-4061-A6BB-095846D7A519}" dt="2025-12-05T05:01:31.681" v="20" actId="478"/>
          <ac:picMkLst>
            <pc:docMk/>
            <pc:sldMk cId="307170570" sldId="446"/>
            <ac:picMk id="3" creationId="{86F7EE52-3ED7-4099-9B2F-D7AB9ACE328B}"/>
          </ac:picMkLst>
        </pc:picChg>
        <pc:cxnChg chg="mod">
          <ac:chgData name="Odina Norbo'tayeva" userId="dbcdeb9d9dad59af" providerId="LiveId" clId="{ACF73C27-3E65-4061-A6BB-095846D7A519}" dt="2025-12-05T05:01:41.981" v="23" actId="208"/>
          <ac:cxnSpMkLst>
            <pc:docMk/>
            <pc:sldMk cId="307170570" sldId="446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ACF73C27-3E65-4061-A6BB-095846D7A519}" dt="2025-12-05T05:03:11.709" v="46" actId="1076"/>
        <pc:sldMkLst>
          <pc:docMk/>
          <pc:sldMk cId="281436156" sldId="447"/>
        </pc:sldMkLst>
        <pc:spChg chg="mod">
          <ac:chgData name="Odina Norbo'tayeva" userId="dbcdeb9d9dad59af" providerId="LiveId" clId="{ACF73C27-3E65-4061-A6BB-095846D7A519}" dt="2025-12-05T05:03:11.709" v="46" actId="1076"/>
          <ac:spMkLst>
            <pc:docMk/>
            <pc:sldMk cId="281436156" sldId="447"/>
            <ac:spMk id="2" creationId="{00000000-0000-0000-0000-000000000000}"/>
          </ac:spMkLst>
        </pc:spChg>
        <pc:graphicFrameChg chg="modGraphic">
          <ac:chgData name="Odina Norbo'tayeva" userId="dbcdeb9d9dad59af" providerId="LiveId" clId="{ACF73C27-3E65-4061-A6BB-095846D7A519}" dt="2025-12-05T05:02:51.807" v="40" actId="207"/>
          <ac:graphicFrameMkLst>
            <pc:docMk/>
            <pc:sldMk cId="281436156" sldId="447"/>
            <ac:graphicFrameMk id="16" creationId="{00000000-0000-0000-0000-000000000000}"/>
          </ac:graphicFrameMkLst>
        </pc:graphicFrameChg>
        <pc:picChg chg="del">
          <ac:chgData name="Odina Norbo'tayeva" userId="dbcdeb9d9dad59af" providerId="LiveId" clId="{ACF73C27-3E65-4061-A6BB-095846D7A519}" dt="2025-12-05T05:02:54.576" v="41" actId="478"/>
          <ac:picMkLst>
            <pc:docMk/>
            <pc:sldMk cId="281436156" sldId="447"/>
            <ac:picMk id="4" creationId="{86F7EE52-3ED7-4099-9B2F-D7AB9ACE328B}"/>
          </ac:picMkLst>
        </pc:picChg>
        <pc:cxnChg chg="mod">
          <ac:chgData name="Odina Norbo'tayeva" userId="dbcdeb9d9dad59af" providerId="LiveId" clId="{ACF73C27-3E65-4061-A6BB-095846D7A519}" dt="2025-12-05T05:02:57.721" v="42" actId="208"/>
          <ac:cxnSpMkLst>
            <pc:docMk/>
            <pc:sldMk cId="281436156" sldId="447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CF73C27-3E65-4061-A6BB-095846D7A519}" dt="2025-12-05T05:03:42.431" v="55" actId="2711"/>
        <pc:sldMkLst>
          <pc:docMk/>
          <pc:sldMk cId="2614073446" sldId="448"/>
        </pc:sldMkLst>
        <pc:spChg chg="mod">
          <ac:chgData name="Odina Norbo'tayeva" userId="dbcdeb9d9dad59af" providerId="LiveId" clId="{ACF73C27-3E65-4061-A6BB-095846D7A519}" dt="2025-12-05T05:03:36.714" v="54" actId="207"/>
          <ac:spMkLst>
            <pc:docMk/>
            <pc:sldMk cId="2614073446" sldId="448"/>
            <ac:spMk id="25" creationId="{BC8C0C6B-5EAF-48C4-B911-4B36CAD57560}"/>
          </ac:spMkLst>
        </pc:spChg>
        <pc:graphicFrameChg chg="mod">
          <ac:chgData name="Odina Norbo'tayeva" userId="dbcdeb9d9dad59af" providerId="LiveId" clId="{ACF73C27-3E65-4061-A6BB-095846D7A519}" dt="2025-12-05T05:03:42.431" v="55" actId="2711"/>
          <ac:graphicFrameMkLst>
            <pc:docMk/>
            <pc:sldMk cId="2614073446" sldId="448"/>
            <ac:graphicFrameMk id="3" creationId="{0D5BAA6A-F8D3-4F66-B73C-2EE3EC8AD941}"/>
          </ac:graphicFrameMkLst>
        </pc:graphicFrameChg>
        <pc:picChg chg="del">
          <ac:chgData name="Odina Norbo'tayeva" userId="dbcdeb9d9dad59af" providerId="LiveId" clId="{ACF73C27-3E65-4061-A6BB-095846D7A519}" dt="2025-12-05T05:03:26.712" v="51" actId="478"/>
          <ac:picMkLst>
            <pc:docMk/>
            <pc:sldMk cId="2614073446" sldId="448"/>
            <ac:picMk id="4" creationId="{86F7EE52-3ED7-4099-9B2F-D7AB9ACE328B}"/>
          </ac:picMkLst>
        </pc:picChg>
        <pc:picChg chg="del">
          <ac:chgData name="Odina Norbo'tayeva" userId="dbcdeb9d9dad59af" providerId="LiveId" clId="{ACF73C27-3E65-4061-A6BB-095846D7A519}" dt="2025-12-05T05:03:18.335" v="47" actId="478"/>
          <ac:picMkLst>
            <pc:docMk/>
            <pc:sldMk cId="2614073446" sldId="448"/>
            <ac:picMk id="9" creationId="{8527FF8E-B979-402A-B0C2-2C04C1D2CD11}"/>
          </ac:picMkLst>
        </pc:picChg>
        <pc:picChg chg="del">
          <ac:chgData name="Odina Norbo'tayeva" userId="dbcdeb9d9dad59af" providerId="LiveId" clId="{ACF73C27-3E65-4061-A6BB-095846D7A519}" dt="2025-12-05T05:03:20.235" v="48" actId="478"/>
          <ac:picMkLst>
            <pc:docMk/>
            <pc:sldMk cId="2614073446" sldId="448"/>
            <ac:picMk id="27" creationId="{9BFAAA68-5FEB-40BC-9887-9163AD52B132}"/>
          </ac:picMkLst>
        </pc:picChg>
        <pc:picChg chg="del">
          <ac:chgData name="Odina Norbo'tayeva" userId="dbcdeb9d9dad59af" providerId="LiveId" clId="{ACF73C27-3E65-4061-A6BB-095846D7A519}" dt="2025-12-05T05:03:21.849" v="49" actId="478"/>
          <ac:picMkLst>
            <pc:docMk/>
            <pc:sldMk cId="2614073446" sldId="448"/>
            <ac:picMk id="31" creationId="{F0FDAE98-B2F6-4AE6-87A8-830E550052F6}"/>
          </ac:picMkLst>
        </pc:picChg>
        <pc:picChg chg="del">
          <ac:chgData name="Odina Norbo'tayeva" userId="dbcdeb9d9dad59af" providerId="LiveId" clId="{ACF73C27-3E65-4061-A6BB-095846D7A519}" dt="2025-12-05T05:03:23.610" v="50" actId="478"/>
          <ac:picMkLst>
            <pc:docMk/>
            <pc:sldMk cId="2614073446" sldId="448"/>
            <ac:picMk id="35" creationId="{BDFE2874-9BE1-424F-AEE7-19742BB0BFEA}"/>
          </ac:picMkLst>
        </pc:picChg>
        <pc:cxnChg chg="mod">
          <ac:chgData name="Odina Norbo'tayeva" userId="dbcdeb9d9dad59af" providerId="LiveId" clId="{ACF73C27-3E65-4061-A6BB-095846D7A519}" dt="2025-12-05T05:03:29.911" v="52" actId="208"/>
          <ac:cxnSpMkLst>
            <pc:docMk/>
            <pc:sldMk cId="2614073446" sldId="44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CF73C27-3E65-4061-A6BB-095846D7A519}" dt="2025-12-05T05:04:19.436" v="65" actId="403"/>
        <pc:sldMkLst>
          <pc:docMk/>
          <pc:sldMk cId="3209360589" sldId="449"/>
        </pc:sldMkLst>
        <pc:spChg chg="mod">
          <ac:chgData name="Odina Norbo'tayeva" userId="dbcdeb9d9dad59af" providerId="LiveId" clId="{ACF73C27-3E65-4061-A6BB-095846D7A519}" dt="2025-12-05T05:03:53.719" v="58" actId="113"/>
          <ac:spMkLst>
            <pc:docMk/>
            <pc:sldMk cId="3209360589" sldId="449"/>
            <ac:spMk id="25" creationId="{BC8C0C6B-5EAF-48C4-B911-4B36CAD57560}"/>
          </ac:spMkLst>
        </pc:spChg>
        <pc:graphicFrameChg chg="mod modGraphic">
          <ac:chgData name="Odina Norbo'tayeva" userId="dbcdeb9d9dad59af" providerId="LiveId" clId="{ACF73C27-3E65-4061-A6BB-095846D7A519}" dt="2025-12-05T05:04:19.436" v="65" actId="403"/>
          <ac:graphicFrameMkLst>
            <pc:docMk/>
            <pc:sldMk cId="3209360589" sldId="449"/>
            <ac:graphicFrameMk id="5" creationId="{2B49A8F5-7335-4007-AAE3-EC5A852A6F8B}"/>
          </ac:graphicFrameMkLst>
        </pc:graphicFrameChg>
        <pc:picChg chg="del">
          <ac:chgData name="Odina Norbo'tayeva" userId="dbcdeb9d9dad59af" providerId="LiveId" clId="{ACF73C27-3E65-4061-A6BB-095846D7A519}" dt="2025-12-05T05:03:47.389" v="56" actId="478"/>
          <ac:picMkLst>
            <pc:docMk/>
            <pc:sldMk cId="3209360589" sldId="449"/>
            <ac:picMk id="4" creationId="{86F7EE52-3ED7-4099-9B2F-D7AB9ACE328B}"/>
          </ac:picMkLst>
        </pc:picChg>
        <pc:cxnChg chg="mod">
          <ac:chgData name="Odina Norbo'tayeva" userId="dbcdeb9d9dad59af" providerId="LiveId" clId="{ACF73C27-3E65-4061-A6BB-095846D7A519}" dt="2025-12-05T05:03:57.575" v="59" actId="208"/>
          <ac:cxnSpMkLst>
            <pc:docMk/>
            <pc:sldMk cId="3209360589" sldId="44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CF73C27-3E65-4061-A6BB-095846D7A519}" dt="2025-12-05T05:05:09.769" v="74" actId="208"/>
        <pc:sldMkLst>
          <pc:docMk/>
          <pc:sldMk cId="1646985763" sldId="450"/>
        </pc:sldMkLst>
        <pc:spChg chg="mod">
          <ac:chgData name="Odina Norbo'tayeva" userId="dbcdeb9d9dad59af" providerId="LiveId" clId="{ACF73C27-3E65-4061-A6BB-095846D7A519}" dt="2025-12-05T05:05:05.300" v="73" actId="113"/>
          <ac:spMkLst>
            <pc:docMk/>
            <pc:sldMk cId="1646985763" sldId="450"/>
            <ac:spMk id="25" creationId="{BC8C0C6B-5EAF-48C4-B911-4B36CAD57560}"/>
          </ac:spMkLst>
        </pc:spChg>
        <pc:graphicFrameChg chg="mod modGraphic">
          <ac:chgData name="Odina Norbo'tayeva" userId="dbcdeb9d9dad59af" providerId="LiveId" clId="{ACF73C27-3E65-4061-A6BB-095846D7A519}" dt="2025-12-05T05:04:57.133" v="71" actId="207"/>
          <ac:graphicFrameMkLst>
            <pc:docMk/>
            <pc:sldMk cId="1646985763" sldId="450"/>
            <ac:graphicFrameMk id="6" creationId="{99B0A78C-B54D-46AE-AF3A-1321E2F07F43}"/>
          </ac:graphicFrameMkLst>
        </pc:graphicFrameChg>
        <pc:picChg chg="del">
          <ac:chgData name="Odina Norbo'tayeva" userId="dbcdeb9d9dad59af" providerId="LiveId" clId="{ACF73C27-3E65-4061-A6BB-095846D7A519}" dt="2025-12-05T05:04:26.149" v="66" actId="478"/>
          <ac:picMkLst>
            <pc:docMk/>
            <pc:sldMk cId="1646985763" sldId="450"/>
            <ac:picMk id="4" creationId="{86F7EE52-3ED7-4099-9B2F-D7AB9ACE328B}"/>
          </ac:picMkLst>
        </pc:picChg>
        <pc:cxnChg chg="mod">
          <ac:chgData name="Odina Norbo'tayeva" userId="dbcdeb9d9dad59af" providerId="LiveId" clId="{ACF73C27-3E65-4061-A6BB-095846D7A519}" dt="2025-12-05T05:05:09.769" v="74" actId="208"/>
          <ac:cxnSpMkLst>
            <pc:docMk/>
            <pc:sldMk cId="1646985763" sldId="45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CF73C27-3E65-4061-A6BB-095846D7A519}" dt="2025-12-05T05:06:04.734" v="86" actId="1076"/>
        <pc:sldMkLst>
          <pc:docMk/>
          <pc:sldMk cId="2841506273" sldId="451"/>
        </pc:sldMkLst>
        <pc:spChg chg="mod">
          <ac:chgData name="Odina Norbo'tayeva" userId="dbcdeb9d9dad59af" providerId="LiveId" clId="{ACF73C27-3E65-4061-A6BB-095846D7A519}" dt="2025-12-05T05:06:04.734" v="86" actId="1076"/>
          <ac:spMkLst>
            <pc:docMk/>
            <pc:sldMk cId="2841506273" sldId="451"/>
            <ac:spMk id="25" creationId="{BC8C0C6B-5EAF-48C4-B911-4B36CAD57560}"/>
          </ac:spMkLst>
        </pc:spChg>
        <pc:graphicFrameChg chg="mod modGraphic">
          <ac:chgData name="Odina Norbo'tayeva" userId="dbcdeb9d9dad59af" providerId="LiveId" clId="{ACF73C27-3E65-4061-A6BB-095846D7A519}" dt="2025-12-05T05:05:48.319" v="81" actId="404"/>
          <ac:graphicFrameMkLst>
            <pc:docMk/>
            <pc:sldMk cId="2841506273" sldId="451"/>
            <ac:graphicFrameMk id="2" creationId="{B40F33B4-CEAF-4271-9064-EFF4C216C48B}"/>
          </ac:graphicFrameMkLst>
        </pc:graphicFrameChg>
        <pc:picChg chg="del">
          <ac:chgData name="Odina Norbo'tayeva" userId="dbcdeb9d9dad59af" providerId="LiveId" clId="{ACF73C27-3E65-4061-A6BB-095846D7A519}" dt="2025-12-05T05:05:51.059" v="82" actId="478"/>
          <ac:picMkLst>
            <pc:docMk/>
            <pc:sldMk cId="2841506273" sldId="451"/>
            <ac:picMk id="4" creationId="{86F7EE52-3ED7-4099-9B2F-D7AB9ACE328B}"/>
          </ac:picMkLst>
        </pc:picChg>
        <pc:picChg chg="mod">
          <ac:chgData name="Odina Norbo'tayeva" userId="dbcdeb9d9dad59af" providerId="LiveId" clId="{ACF73C27-3E65-4061-A6BB-095846D7A519}" dt="2025-12-05T05:05:20.383" v="77" actId="1076"/>
          <ac:picMkLst>
            <pc:docMk/>
            <pc:sldMk cId="2841506273" sldId="451"/>
            <ac:picMk id="8" creationId="{EC121E8E-F92F-4664-B7E4-3CC71463636B}"/>
          </ac:picMkLst>
        </pc:picChg>
        <pc:cxnChg chg="mod">
          <ac:chgData name="Odina Norbo'tayeva" userId="dbcdeb9d9dad59af" providerId="LiveId" clId="{ACF73C27-3E65-4061-A6BB-095846D7A519}" dt="2025-12-05T05:05:54.304" v="83" actId="208"/>
          <ac:cxnSpMkLst>
            <pc:docMk/>
            <pc:sldMk cId="2841506273" sldId="45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CF73C27-3E65-4061-A6BB-095846D7A519}" dt="2025-12-05T05:06:28.687" v="93" actId="208"/>
        <pc:sldMkLst>
          <pc:docMk/>
          <pc:sldMk cId="1489325238" sldId="452"/>
        </pc:sldMkLst>
        <pc:spChg chg="mod">
          <ac:chgData name="Odina Norbo'tayeva" userId="dbcdeb9d9dad59af" providerId="LiveId" clId="{ACF73C27-3E65-4061-A6BB-095846D7A519}" dt="2025-12-05T05:06:23.612" v="91" actId="1076"/>
          <ac:spMkLst>
            <pc:docMk/>
            <pc:sldMk cId="1489325238" sldId="452"/>
            <ac:spMk id="25" creationId="{BC8C0C6B-5EAF-48C4-B911-4B36CAD57560}"/>
          </ac:spMkLst>
        </pc:spChg>
        <pc:graphicFrameChg chg="mod">
          <ac:chgData name="Odina Norbo'tayeva" userId="dbcdeb9d9dad59af" providerId="LiveId" clId="{ACF73C27-3E65-4061-A6BB-095846D7A519}" dt="2025-12-05T05:06:14.749" v="88" actId="113"/>
          <ac:graphicFrameMkLst>
            <pc:docMk/>
            <pc:sldMk cId="1489325238" sldId="452"/>
            <ac:graphicFrameMk id="6" creationId="{96A60122-23E9-429D-93AE-2596A9BCFBB8}"/>
          </ac:graphicFrameMkLst>
        </pc:graphicFrameChg>
        <pc:picChg chg="del">
          <ac:chgData name="Odina Norbo'tayeva" userId="dbcdeb9d9dad59af" providerId="LiveId" clId="{ACF73C27-3E65-4061-A6BB-095846D7A519}" dt="2025-12-05T05:06:25.056" v="92" actId="478"/>
          <ac:picMkLst>
            <pc:docMk/>
            <pc:sldMk cId="1489325238" sldId="452"/>
            <ac:picMk id="4" creationId="{86F7EE52-3ED7-4099-9B2F-D7AB9ACE328B}"/>
          </ac:picMkLst>
        </pc:picChg>
        <pc:cxnChg chg="mod">
          <ac:chgData name="Odina Norbo'tayeva" userId="dbcdeb9d9dad59af" providerId="LiveId" clId="{ACF73C27-3E65-4061-A6BB-095846D7A519}" dt="2025-12-05T05:06:28.687" v="93" actId="208"/>
          <ac:cxnSpMkLst>
            <pc:docMk/>
            <pc:sldMk cId="1489325238" sldId="452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CF73C27-3E65-4061-A6BB-095846D7A519}" dt="2025-12-05T05:07:02.878" v="99" actId="208"/>
        <pc:sldMkLst>
          <pc:docMk/>
          <pc:sldMk cId="1703008859" sldId="453"/>
        </pc:sldMkLst>
        <pc:spChg chg="mod">
          <ac:chgData name="Odina Norbo'tayeva" userId="dbcdeb9d9dad59af" providerId="LiveId" clId="{ACF73C27-3E65-4061-A6BB-095846D7A519}" dt="2025-12-05T05:06:57.734" v="98" actId="113"/>
          <ac:spMkLst>
            <pc:docMk/>
            <pc:sldMk cId="1703008859" sldId="453"/>
            <ac:spMk id="2" creationId="{2589EDDB-0F2B-4123-A2F2-8286F99390B7}"/>
          </ac:spMkLst>
        </pc:spChg>
        <pc:spChg chg="mod">
          <ac:chgData name="Odina Norbo'tayeva" userId="dbcdeb9d9dad59af" providerId="LiveId" clId="{ACF73C27-3E65-4061-A6BB-095846D7A519}" dt="2025-12-05T05:06:57.734" v="98" actId="113"/>
          <ac:spMkLst>
            <pc:docMk/>
            <pc:sldMk cId="1703008859" sldId="453"/>
            <ac:spMk id="9" creationId="{4A233960-ACD9-483F-9E0E-AE7D5518345F}"/>
          </ac:spMkLst>
        </pc:spChg>
        <pc:spChg chg="mod">
          <ac:chgData name="Odina Norbo'tayeva" userId="dbcdeb9d9dad59af" providerId="LiveId" clId="{ACF73C27-3E65-4061-A6BB-095846D7A519}" dt="2025-12-05T05:06:46.899" v="97" actId="207"/>
          <ac:spMkLst>
            <pc:docMk/>
            <pc:sldMk cId="1703008859" sldId="453"/>
            <ac:spMk id="25" creationId="{BC8C0C6B-5EAF-48C4-B911-4B36CAD57560}"/>
          </ac:spMkLst>
        </pc:spChg>
        <pc:picChg chg="del">
          <ac:chgData name="Odina Norbo'tayeva" userId="dbcdeb9d9dad59af" providerId="LiveId" clId="{ACF73C27-3E65-4061-A6BB-095846D7A519}" dt="2025-12-05T05:06:32.280" v="94" actId="478"/>
          <ac:picMkLst>
            <pc:docMk/>
            <pc:sldMk cId="1703008859" sldId="453"/>
            <ac:picMk id="4" creationId="{86F7EE52-3ED7-4099-9B2F-D7AB9ACE328B}"/>
          </ac:picMkLst>
        </pc:picChg>
        <pc:cxnChg chg="mod">
          <ac:chgData name="Odina Norbo'tayeva" userId="dbcdeb9d9dad59af" providerId="LiveId" clId="{ACF73C27-3E65-4061-A6BB-095846D7A519}" dt="2025-12-05T05:07:02.878" v="99" actId="208"/>
          <ac:cxnSpMkLst>
            <pc:docMk/>
            <pc:sldMk cId="1703008859" sldId="453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CF73C27-3E65-4061-A6BB-095846D7A519}" dt="2025-12-05T05:07:28.781" v="104" actId="208"/>
        <pc:sldMkLst>
          <pc:docMk/>
          <pc:sldMk cId="2696396426" sldId="454"/>
        </pc:sldMkLst>
        <pc:spChg chg="mod">
          <ac:chgData name="Odina Norbo'tayeva" userId="dbcdeb9d9dad59af" providerId="LiveId" clId="{ACF73C27-3E65-4061-A6BB-095846D7A519}" dt="2025-12-05T05:07:25.280" v="103" actId="207"/>
          <ac:spMkLst>
            <pc:docMk/>
            <pc:sldMk cId="2696396426" sldId="454"/>
            <ac:spMk id="2" creationId="{2589EDDB-0F2B-4123-A2F2-8286F99390B7}"/>
          </ac:spMkLst>
        </pc:spChg>
        <pc:spChg chg="mod">
          <ac:chgData name="Odina Norbo'tayeva" userId="dbcdeb9d9dad59af" providerId="LiveId" clId="{ACF73C27-3E65-4061-A6BB-095846D7A519}" dt="2025-12-05T05:07:25.280" v="103" actId="207"/>
          <ac:spMkLst>
            <pc:docMk/>
            <pc:sldMk cId="2696396426" sldId="454"/>
            <ac:spMk id="9" creationId="{4A233960-ACD9-483F-9E0E-AE7D5518345F}"/>
          </ac:spMkLst>
        </pc:spChg>
        <pc:picChg chg="del">
          <ac:chgData name="Odina Norbo'tayeva" userId="dbcdeb9d9dad59af" providerId="LiveId" clId="{ACF73C27-3E65-4061-A6BB-095846D7A519}" dt="2025-12-05T05:07:14.864" v="100" actId="478"/>
          <ac:picMkLst>
            <pc:docMk/>
            <pc:sldMk cId="2696396426" sldId="454"/>
            <ac:picMk id="4" creationId="{86F7EE52-3ED7-4099-9B2F-D7AB9ACE328B}"/>
          </ac:picMkLst>
        </pc:picChg>
        <pc:cxnChg chg="mod">
          <ac:chgData name="Odina Norbo'tayeva" userId="dbcdeb9d9dad59af" providerId="LiveId" clId="{ACF73C27-3E65-4061-A6BB-095846D7A519}" dt="2025-12-05T05:07:28.781" v="104" actId="208"/>
          <ac:cxnSpMkLst>
            <pc:docMk/>
            <pc:sldMk cId="2696396426" sldId="454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CF73C27-3E65-4061-A6BB-095846D7A519}" dt="2025-12-05T05:08:24.514" v="113" actId="207"/>
        <pc:sldMkLst>
          <pc:docMk/>
          <pc:sldMk cId="2448659323" sldId="455"/>
        </pc:sldMkLst>
        <pc:spChg chg="mod">
          <ac:chgData name="Odina Norbo'tayeva" userId="dbcdeb9d9dad59af" providerId="LiveId" clId="{ACF73C27-3E65-4061-A6BB-095846D7A519}" dt="2025-12-05T05:07:45.284" v="110" actId="1076"/>
          <ac:spMkLst>
            <pc:docMk/>
            <pc:sldMk cId="2448659323" sldId="455"/>
            <ac:spMk id="2" creationId="{2589EDDB-0F2B-4123-A2F2-8286F99390B7}"/>
          </ac:spMkLst>
        </pc:spChg>
        <pc:graphicFrameChg chg="modGraphic">
          <ac:chgData name="Odina Norbo'tayeva" userId="dbcdeb9d9dad59af" providerId="LiveId" clId="{ACF73C27-3E65-4061-A6BB-095846D7A519}" dt="2025-12-05T05:08:24.514" v="113" actId="207"/>
          <ac:graphicFrameMkLst>
            <pc:docMk/>
            <pc:sldMk cId="2448659323" sldId="455"/>
            <ac:graphicFrameMk id="10" creationId="{4185AD28-0D02-404D-9D47-B970DDC38964}"/>
          </ac:graphicFrameMkLst>
        </pc:graphicFrameChg>
        <pc:picChg chg="del">
          <ac:chgData name="Odina Norbo'tayeva" userId="dbcdeb9d9dad59af" providerId="LiveId" clId="{ACF73C27-3E65-4061-A6BB-095846D7A519}" dt="2025-12-05T05:07:31.794" v="105" actId="478"/>
          <ac:picMkLst>
            <pc:docMk/>
            <pc:sldMk cId="2448659323" sldId="455"/>
            <ac:picMk id="4" creationId="{86F7EE52-3ED7-4099-9B2F-D7AB9ACE328B}"/>
          </ac:picMkLst>
        </pc:picChg>
        <pc:cxnChg chg="mod">
          <ac:chgData name="Odina Norbo'tayeva" userId="dbcdeb9d9dad59af" providerId="LiveId" clId="{ACF73C27-3E65-4061-A6BB-095846D7A519}" dt="2025-12-05T05:07:48.634" v="111" actId="208"/>
          <ac:cxnSpMkLst>
            <pc:docMk/>
            <pc:sldMk cId="2448659323" sldId="455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CF73C27-3E65-4061-A6BB-095846D7A519}" dt="2025-12-05T05:08:47.489" v="119" actId="207"/>
        <pc:sldMkLst>
          <pc:docMk/>
          <pc:sldMk cId="1194690477" sldId="456"/>
        </pc:sldMkLst>
        <pc:spChg chg="mod">
          <ac:chgData name="Odina Norbo'tayeva" userId="dbcdeb9d9dad59af" providerId="LiveId" clId="{ACF73C27-3E65-4061-A6BB-095846D7A519}" dt="2025-12-05T05:08:47.489" v="119" actId="207"/>
          <ac:spMkLst>
            <pc:docMk/>
            <pc:sldMk cId="1194690477" sldId="456"/>
            <ac:spMk id="2" creationId="{2589EDDB-0F2B-4123-A2F2-8286F99390B7}"/>
          </ac:spMkLst>
        </pc:spChg>
        <pc:picChg chg="del">
          <ac:chgData name="Odina Norbo'tayeva" userId="dbcdeb9d9dad59af" providerId="LiveId" clId="{ACF73C27-3E65-4061-A6BB-095846D7A519}" dt="2025-12-05T05:08:28.488" v="114" actId="478"/>
          <ac:picMkLst>
            <pc:docMk/>
            <pc:sldMk cId="1194690477" sldId="456"/>
            <ac:picMk id="4" creationId="{86F7EE52-3ED7-4099-9B2F-D7AB9ACE328B}"/>
          </ac:picMkLst>
        </pc:picChg>
        <pc:cxnChg chg="mod">
          <ac:chgData name="Odina Norbo'tayeva" userId="dbcdeb9d9dad59af" providerId="LiveId" clId="{ACF73C27-3E65-4061-A6BB-095846D7A519}" dt="2025-12-05T05:08:32.279" v="115" actId="208"/>
          <ac:cxnSpMkLst>
            <pc:docMk/>
            <pc:sldMk cId="1194690477" sldId="456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ACF73C27-3E65-4061-A6BB-095846D7A519}" dt="2025-12-05T05:09:15.317" v="125" actId="207"/>
        <pc:sldMkLst>
          <pc:docMk/>
          <pc:sldMk cId="238290768" sldId="457"/>
        </pc:sldMkLst>
        <pc:spChg chg="mod">
          <ac:chgData name="Odina Norbo'tayeva" userId="dbcdeb9d9dad59af" providerId="LiveId" clId="{ACF73C27-3E65-4061-A6BB-095846D7A519}" dt="2025-12-05T05:09:01.297" v="121" actId="207"/>
          <ac:spMkLst>
            <pc:docMk/>
            <pc:sldMk cId="238290768" sldId="457"/>
            <ac:spMk id="3" creationId="{62B3BFA8-365F-41BC-BA3C-1BB0307F0654}"/>
          </ac:spMkLst>
        </pc:spChg>
        <pc:spChg chg="mod">
          <ac:chgData name="Odina Norbo'tayeva" userId="dbcdeb9d9dad59af" providerId="LiveId" clId="{ACF73C27-3E65-4061-A6BB-095846D7A519}" dt="2025-12-05T05:09:15.317" v="125" actId="207"/>
          <ac:spMkLst>
            <pc:docMk/>
            <pc:sldMk cId="238290768" sldId="457"/>
            <ac:spMk id="25" creationId="{BC8C0C6B-5EAF-48C4-B911-4B36CAD57560}"/>
          </ac:spMkLst>
        </pc:spChg>
        <pc:picChg chg="del">
          <ac:chgData name="Odina Norbo'tayeva" userId="dbcdeb9d9dad59af" providerId="LiveId" clId="{ACF73C27-3E65-4061-A6BB-095846D7A519}" dt="2025-12-05T05:09:03.824" v="122" actId="478"/>
          <ac:picMkLst>
            <pc:docMk/>
            <pc:sldMk cId="238290768" sldId="457"/>
            <ac:picMk id="4" creationId="{86F7EE52-3ED7-4099-9B2F-D7AB9ACE328B}"/>
          </ac:picMkLst>
        </pc:picChg>
        <pc:cxnChg chg="mod">
          <ac:chgData name="Odina Norbo'tayeva" userId="dbcdeb9d9dad59af" providerId="LiveId" clId="{ACF73C27-3E65-4061-A6BB-095846D7A519}" dt="2025-12-05T05:09:06.738" v="123" actId="208"/>
          <ac:cxnSpMkLst>
            <pc:docMk/>
            <pc:sldMk cId="238290768" sldId="457"/>
            <ac:cxnSpMk id="7" creationId="{00000000-0000-0000-0000-00000000000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D24F8B-F8C3-4638-B1C2-6CAE1BBE8E8C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4231782-7679-41C9-A772-721A9CBAF732}">
      <dgm:prSet phldrT="[Текст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Amerika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qabilalari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xo‘jalikda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nimalardan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foydalanishgan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4D3476-1EBE-4C58-A3B9-579AC8A3288D}" type="parTrans" cxnId="{4318928D-0930-4089-A1C3-475C3FE84E6B}">
      <dgm:prSet/>
      <dgm:spPr/>
      <dgm:t>
        <a:bodyPr/>
        <a:lstStyle/>
        <a:p>
          <a:endParaRPr lang="ru-RU"/>
        </a:p>
      </dgm:t>
    </dgm:pt>
    <dgm:pt modelId="{B7769718-E62B-47DE-BB4E-577124E322A4}" type="sibTrans" cxnId="{4318928D-0930-4089-A1C3-475C3FE84E6B}">
      <dgm:prSet/>
      <dgm:spPr/>
      <dgm:t>
        <a:bodyPr/>
        <a:lstStyle/>
        <a:p>
          <a:endParaRPr lang="ru-RU"/>
        </a:p>
      </dgm:t>
    </dgm:pt>
    <dgm:pt modelId="{14AB6764-A2A0-45F6-B1DB-ED93631EF860}">
      <dgm:prSet phldrT="[Текст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O‘rta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asrlarda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Amerikada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shaharlar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bo‘lgan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2B7AD8-18A3-4656-8367-E5BEEB3AA6DE}" type="parTrans" cxnId="{A4A1FA68-5238-4CB3-B0E4-7A8983CD4F7D}">
      <dgm:prSet/>
      <dgm:spPr/>
      <dgm:t>
        <a:bodyPr/>
        <a:lstStyle/>
        <a:p>
          <a:endParaRPr lang="ru-RU"/>
        </a:p>
      </dgm:t>
    </dgm:pt>
    <dgm:pt modelId="{ED2583A4-077D-40D2-9BAA-CFBD50A1E523}" type="sibTrans" cxnId="{A4A1FA68-5238-4CB3-B0E4-7A8983CD4F7D}">
      <dgm:prSet/>
      <dgm:spPr/>
      <dgm:t>
        <a:bodyPr/>
        <a:lstStyle/>
        <a:p>
          <a:endParaRPr lang="ru-RU"/>
        </a:p>
      </dgm:t>
    </dgm:pt>
    <dgm:pt modelId="{22093A5C-34EE-4BDB-859D-70C231EBDAC6}">
      <dgm:prSet phldrT="[Текст]"/>
      <dgm:spPr/>
      <dgm:t>
        <a:bodyPr/>
        <a:lstStyle/>
        <a:p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Shaharlarning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o‘ziga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xos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xususiyatlari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bo‘lgan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3CD6AD-993B-48FB-A064-679848219F82}" type="parTrans" cxnId="{F007C522-C575-41AD-93BF-743CEB2D5C3A}">
      <dgm:prSet/>
      <dgm:spPr/>
      <dgm:t>
        <a:bodyPr/>
        <a:lstStyle/>
        <a:p>
          <a:endParaRPr lang="ru-RU"/>
        </a:p>
      </dgm:t>
    </dgm:pt>
    <dgm:pt modelId="{63A30022-A7E8-4E1A-A1CB-39C84924E61C}" type="sibTrans" cxnId="{F007C522-C575-41AD-93BF-743CEB2D5C3A}">
      <dgm:prSet/>
      <dgm:spPr/>
      <dgm:t>
        <a:bodyPr/>
        <a:lstStyle/>
        <a:p>
          <a:endParaRPr lang="ru-RU"/>
        </a:p>
      </dgm:t>
    </dgm:pt>
    <dgm:pt modelId="{10B506C5-FA33-4D0C-9A78-55F5025C5E5B}">
      <dgm:prSet phldrT="[Текст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Bu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davrdagi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Amerikadagi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yangiliklar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keyingi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davrdagi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jarayonlarga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ta’sir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qildi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2683BE-3470-45E9-A6E9-66CAC95BAB5A}" type="parTrans" cxnId="{409C80BA-7ECC-4A28-86DF-6C8355460247}">
      <dgm:prSet/>
      <dgm:spPr/>
      <dgm:t>
        <a:bodyPr/>
        <a:lstStyle/>
        <a:p>
          <a:endParaRPr lang="ru-RU"/>
        </a:p>
      </dgm:t>
    </dgm:pt>
    <dgm:pt modelId="{18BD473D-B993-4D01-873F-8071FE1ED482}" type="sibTrans" cxnId="{409C80BA-7ECC-4A28-86DF-6C8355460247}">
      <dgm:prSet/>
      <dgm:spPr/>
      <dgm:t>
        <a:bodyPr/>
        <a:lstStyle/>
        <a:p>
          <a:endParaRPr lang="ru-RU"/>
        </a:p>
      </dgm:t>
    </dgm:pt>
    <dgm:pt modelId="{716CDED5-E251-476E-BC1D-41FB53CFD8EE}" type="pres">
      <dgm:prSet presAssocID="{60D24F8B-F8C3-4638-B1C2-6CAE1BBE8E8C}" presName="Name0" presStyleCnt="0">
        <dgm:presLayoutVars>
          <dgm:chMax val="7"/>
          <dgm:chPref val="7"/>
          <dgm:dir/>
        </dgm:presLayoutVars>
      </dgm:prSet>
      <dgm:spPr/>
    </dgm:pt>
    <dgm:pt modelId="{A4291F3C-E9AB-4798-980F-54769B13CA9F}" type="pres">
      <dgm:prSet presAssocID="{60D24F8B-F8C3-4638-B1C2-6CAE1BBE8E8C}" presName="Name1" presStyleCnt="0"/>
      <dgm:spPr/>
    </dgm:pt>
    <dgm:pt modelId="{E379E852-7E3D-486C-9635-A6531B81CFC6}" type="pres">
      <dgm:prSet presAssocID="{60D24F8B-F8C3-4638-B1C2-6CAE1BBE8E8C}" presName="cycle" presStyleCnt="0"/>
      <dgm:spPr/>
    </dgm:pt>
    <dgm:pt modelId="{4009D7DB-8B75-49A4-8A35-D9EFAE7BD741}" type="pres">
      <dgm:prSet presAssocID="{60D24F8B-F8C3-4638-B1C2-6CAE1BBE8E8C}" presName="srcNode" presStyleLbl="node1" presStyleIdx="0" presStyleCnt="4"/>
      <dgm:spPr/>
    </dgm:pt>
    <dgm:pt modelId="{C7DB3DAF-95E3-4701-9508-3BB2080FE9E5}" type="pres">
      <dgm:prSet presAssocID="{60D24F8B-F8C3-4638-B1C2-6CAE1BBE8E8C}" presName="conn" presStyleLbl="parChTrans1D2" presStyleIdx="0" presStyleCnt="1"/>
      <dgm:spPr/>
    </dgm:pt>
    <dgm:pt modelId="{F0BF6A3C-B6D0-4180-A9A9-F21B7B5C7F3B}" type="pres">
      <dgm:prSet presAssocID="{60D24F8B-F8C3-4638-B1C2-6CAE1BBE8E8C}" presName="extraNode" presStyleLbl="node1" presStyleIdx="0" presStyleCnt="4"/>
      <dgm:spPr/>
    </dgm:pt>
    <dgm:pt modelId="{D16581BB-3D03-43E9-BFAF-23D76824F1E3}" type="pres">
      <dgm:prSet presAssocID="{60D24F8B-F8C3-4638-B1C2-6CAE1BBE8E8C}" presName="dstNode" presStyleLbl="node1" presStyleIdx="0" presStyleCnt="4"/>
      <dgm:spPr/>
    </dgm:pt>
    <dgm:pt modelId="{351A9D6A-8244-4F73-B6D1-1E1C06D086FC}" type="pres">
      <dgm:prSet presAssocID="{54231782-7679-41C9-A772-721A9CBAF732}" presName="text_1" presStyleLbl="node1" presStyleIdx="0" presStyleCnt="4">
        <dgm:presLayoutVars>
          <dgm:bulletEnabled val="1"/>
        </dgm:presLayoutVars>
      </dgm:prSet>
      <dgm:spPr/>
    </dgm:pt>
    <dgm:pt modelId="{6F8B72DD-C71C-4988-BADA-A1DC1812B7B4}" type="pres">
      <dgm:prSet presAssocID="{54231782-7679-41C9-A772-721A9CBAF732}" presName="accent_1" presStyleCnt="0"/>
      <dgm:spPr/>
    </dgm:pt>
    <dgm:pt modelId="{01F26A79-95AD-47ED-AEFC-7F37C1216F40}" type="pres">
      <dgm:prSet presAssocID="{54231782-7679-41C9-A772-721A9CBAF732}" presName="accentRepeatNode" presStyleLbl="solidFgAcc1" presStyleIdx="0" presStyleCnt="4"/>
      <dgm:spPr/>
    </dgm:pt>
    <dgm:pt modelId="{8063FFFA-C775-48F2-A4D8-5659FD5542B0}" type="pres">
      <dgm:prSet presAssocID="{14AB6764-A2A0-45F6-B1DB-ED93631EF860}" presName="text_2" presStyleLbl="node1" presStyleIdx="1" presStyleCnt="4">
        <dgm:presLayoutVars>
          <dgm:bulletEnabled val="1"/>
        </dgm:presLayoutVars>
      </dgm:prSet>
      <dgm:spPr/>
    </dgm:pt>
    <dgm:pt modelId="{02839F50-9C0D-4D0D-A176-2616C0D283AA}" type="pres">
      <dgm:prSet presAssocID="{14AB6764-A2A0-45F6-B1DB-ED93631EF860}" presName="accent_2" presStyleCnt="0"/>
      <dgm:spPr/>
    </dgm:pt>
    <dgm:pt modelId="{BF62AB96-478C-4C51-9197-4A16A53D3747}" type="pres">
      <dgm:prSet presAssocID="{14AB6764-A2A0-45F6-B1DB-ED93631EF860}" presName="accentRepeatNode" presStyleLbl="solidFgAcc1" presStyleIdx="1" presStyleCnt="4"/>
      <dgm:spPr/>
    </dgm:pt>
    <dgm:pt modelId="{C1024276-04A0-49DA-AAF9-83C6E20D9AE0}" type="pres">
      <dgm:prSet presAssocID="{22093A5C-34EE-4BDB-859D-70C231EBDAC6}" presName="text_3" presStyleLbl="node1" presStyleIdx="2" presStyleCnt="4">
        <dgm:presLayoutVars>
          <dgm:bulletEnabled val="1"/>
        </dgm:presLayoutVars>
      </dgm:prSet>
      <dgm:spPr/>
    </dgm:pt>
    <dgm:pt modelId="{92E499B3-3110-47E9-97B4-52315FEA3208}" type="pres">
      <dgm:prSet presAssocID="{22093A5C-34EE-4BDB-859D-70C231EBDAC6}" presName="accent_3" presStyleCnt="0"/>
      <dgm:spPr/>
    </dgm:pt>
    <dgm:pt modelId="{31F792FD-8534-4573-BCB0-D1929823F577}" type="pres">
      <dgm:prSet presAssocID="{22093A5C-34EE-4BDB-859D-70C231EBDAC6}" presName="accentRepeatNode" presStyleLbl="solidFgAcc1" presStyleIdx="2" presStyleCnt="4"/>
      <dgm:spPr/>
    </dgm:pt>
    <dgm:pt modelId="{008E735E-8D6E-457E-AD9F-5CE12715BFD6}" type="pres">
      <dgm:prSet presAssocID="{10B506C5-FA33-4D0C-9A78-55F5025C5E5B}" presName="text_4" presStyleLbl="node1" presStyleIdx="3" presStyleCnt="4">
        <dgm:presLayoutVars>
          <dgm:bulletEnabled val="1"/>
        </dgm:presLayoutVars>
      </dgm:prSet>
      <dgm:spPr/>
    </dgm:pt>
    <dgm:pt modelId="{EDCEF75D-BB4D-4FFF-8BA8-FD5837481281}" type="pres">
      <dgm:prSet presAssocID="{10B506C5-FA33-4D0C-9A78-55F5025C5E5B}" presName="accent_4" presStyleCnt="0"/>
      <dgm:spPr/>
    </dgm:pt>
    <dgm:pt modelId="{22354E4C-AC1C-4122-BC07-923C6D928E3F}" type="pres">
      <dgm:prSet presAssocID="{10B506C5-FA33-4D0C-9A78-55F5025C5E5B}" presName="accentRepeatNode" presStyleLbl="solidFgAcc1" presStyleIdx="3" presStyleCnt="4"/>
      <dgm:spPr/>
    </dgm:pt>
  </dgm:ptLst>
  <dgm:cxnLst>
    <dgm:cxn modelId="{F007C522-C575-41AD-93BF-743CEB2D5C3A}" srcId="{60D24F8B-F8C3-4638-B1C2-6CAE1BBE8E8C}" destId="{22093A5C-34EE-4BDB-859D-70C231EBDAC6}" srcOrd="2" destOrd="0" parTransId="{073CD6AD-993B-48FB-A064-679848219F82}" sibTransId="{63A30022-A7E8-4E1A-A1CB-39C84924E61C}"/>
    <dgm:cxn modelId="{A4A1FA68-5238-4CB3-B0E4-7A8983CD4F7D}" srcId="{60D24F8B-F8C3-4638-B1C2-6CAE1BBE8E8C}" destId="{14AB6764-A2A0-45F6-B1DB-ED93631EF860}" srcOrd="1" destOrd="0" parTransId="{312B7AD8-18A3-4656-8367-E5BEEB3AA6DE}" sibTransId="{ED2583A4-077D-40D2-9BAA-CFBD50A1E523}"/>
    <dgm:cxn modelId="{FB52226C-B555-4DE7-8D58-8D5B3EB910CA}" type="presOf" srcId="{B7769718-E62B-47DE-BB4E-577124E322A4}" destId="{C7DB3DAF-95E3-4701-9508-3BB2080FE9E5}" srcOrd="0" destOrd="0" presId="urn:microsoft.com/office/officeart/2008/layout/VerticalCurvedList"/>
    <dgm:cxn modelId="{CF466651-9A40-473F-9D84-37AE41C65348}" type="presOf" srcId="{60D24F8B-F8C3-4638-B1C2-6CAE1BBE8E8C}" destId="{716CDED5-E251-476E-BC1D-41FB53CFD8EE}" srcOrd="0" destOrd="0" presId="urn:microsoft.com/office/officeart/2008/layout/VerticalCurvedList"/>
    <dgm:cxn modelId="{4318928D-0930-4089-A1C3-475C3FE84E6B}" srcId="{60D24F8B-F8C3-4638-B1C2-6CAE1BBE8E8C}" destId="{54231782-7679-41C9-A772-721A9CBAF732}" srcOrd="0" destOrd="0" parTransId="{B74D3476-1EBE-4C58-A3B9-579AC8A3288D}" sibTransId="{B7769718-E62B-47DE-BB4E-577124E322A4}"/>
    <dgm:cxn modelId="{7C9050B4-72E6-431A-A133-B9C6B3FEB798}" type="presOf" srcId="{54231782-7679-41C9-A772-721A9CBAF732}" destId="{351A9D6A-8244-4F73-B6D1-1E1C06D086FC}" srcOrd="0" destOrd="0" presId="urn:microsoft.com/office/officeart/2008/layout/VerticalCurvedList"/>
    <dgm:cxn modelId="{409C80BA-7ECC-4A28-86DF-6C8355460247}" srcId="{60D24F8B-F8C3-4638-B1C2-6CAE1BBE8E8C}" destId="{10B506C5-FA33-4D0C-9A78-55F5025C5E5B}" srcOrd="3" destOrd="0" parTransId="{332683BE-3470-45E9-A6E9-66CAC95BAB5A}" sibTransId="{18BD473D-B993-4D01-873F-8071FE1ED482}"/>
    <dgm:cxn modelId="{C65DFDCD-A4BB-47C0-910B-39114B8C6CF6}" type="presOf" srcId="{22093A5C-34EE-4BDB-859D-70C231EBDAC6}" destId="{C1024276-04A0-49DA-AAF9-83C6E20D9AE0}" srcOrd="0" destOrd="0" presId="urn:microsoft.com/office/officeart/2008/layout/VerticalCurvedList"/>
    <dgm:cxn modelId="{B093EED4-85C0-4C92-A21D-F241BF9FBD59}" type="presOf" srcId="{14AB6764-A2A0-45F6-B1DB-ED93631EF860}" destId="{8063FFFA-C775-48F2-A4D8-5659FD5542B0}" srcOrd="0" destOrd="0" presId="urn:microsoft.com/office/officeart/2008/layout/VerticalCurvedList"/>
    <dgm:cxn modelId="{DADF7FE3-273A-4579-83D9-85590E3C96D7}" type="presOf" srcId="{10B506C5-FA33-4D0C-9A78-55F5025C5E5B}" destId="{008E735E-8D6E-457E-AD9F-5CE12715BFD6}" srcOrd="0" destOrd="0" presId="urn:microsoft.com/office/officeart/2008/layout/VerticalCurvedList"/>
    <dgm:cxn modelId="{75754505-F168-4DF8-AB83-45500243B02F}" type="presParOf" srcId="{716CDED5-E251-476E-BC1D-41FB53CFD8EE}" destId="{A4291F3C-E9AB-4798-980F-54769B13CA9F}" srcOrd="0" destOrd="0" presId="urn:microsoft.com/office/officeart/2008/layout/VerticalCurvedList"/>
    <dgm:cxn modelId="{446695B6-8487-420F-82A6-144300158EC8}" type="presParOf" srcId="{A4291F3C-E9AB-4798-980F-54769B13CA9F}" destId="{E379E852-7E3D-486C-9635-A6531B81CFC6}" srcOrd="0" destOrd="0" presId="urn:microsoft.com/office/officeart/2008/layout/VerticalCurvedList"/>
    <dgm:cxn modelId="{E97993CA-FFE7-4A31-BA78-D798EBCE4F68}" type="presParOf" srcId="{E379E852-7E3D-486C-9635-A6531B81CFC6}" destId="{4009D7DB-8B75-49A4-8A35-D9EFAE7BD741}" srcOrd="0" destOrd="0" presId="urn:microsoft.com/office/officeart/2008/layout/VerticalCurvedList"/>
    <dgm:cxn modelId="{12B5C326-C0F4-4234-9C54-1B1F8DE8CA7F}" type="presParOf" srcId="{E379E852-7E3D-486C-9635-A6531B81CFC6}" destId="{C7DB3DAF-95E3-4701-9508-3BB2080FE9E5}" srcOrd="1" destOrd="0" presId="urn:microsoft.com/office/officeart/2008/layout/VerticalCurvedList"/>
    <dgm:cxn modelId="{D4BA6ACF-DE7A-4F96-9B64-A3B58F6BBA8E}" type="presParOf" srcId="{E379E852-7E3D-486C-9635-A6531B81CFC6}" destId="{F0BF6A3C-B6D0-4180-A9A9-F21B7B5C7F3B}" srcOrd="2" destOrd="0" presId="urn:microsoft.com/office/officeart/2008/layout/VerticalCurvedList"/>
    <dgm:cxn modelId="{06B83DDD-95C1-4F05-9768-72A3CD61DB42}" type="presParOf" srcId="{E379E852-7E3D-486C-9635-A6531B81CFC6}" destId="{D16581BB-3D03-43E9-BFAF-23D76824F1E3}" srcOrd="3" destOrd="0" presId="urn:microsoft.com/office/officeart/2008/layout/VerticalCurvedList"/>
    <dgm:cxn modelId="{D61D7445-961C-4B88-B387-FA5C465968C1}" type="presParOf" srcId="{A4291F3C-E9AB-4798-980F-54769B13CA9F}" destId="{351A9D6A-8244-4F73-B6D1-1E1C06D086FC}" srcOrd="1" destOrd="0" presId="urn:microsoft.com/office/officeart/2008/layout/VerticalCurvedList"/>
    <dgm:cxn modelId="{7F1EF84B-3C98-4676-BACC-DE36D492284D}" type="presParOf" srcId="{A4291F3C-E9AB-4798-980F-54769B13CA9F}" destId="{6F8B72DD-C71C-4988-BADA-A1DC1812B7B4}" srcOrd="2" destOrd="0" presId="urn:microsoft.com/office/officeart/2008/layout/VerticalCurvedList"/>
    <dgm:cxn modelId="{405DBCE1-0AAA-4D18-AE5C-7BBE2E4D2881}" type="presParOf" srcId="{6F8B72DD-C71C-4988-BADA-A1DC1812B7B4}" destId="{01F26A79-95AD-47ED-AEFC-7F37C1216F40}" srcOrd="0" destOrd="0" presId="urn:microsoft.com/office/officeart/2008/layout/VerticalCurvedList"/>
    <dgm:cxn modelId="{FF160BC0-8E94-4F92-9550-A9D8BE5F7766}" type="presParOf" srcId="{A4291F3C-E9AB-4798-980F-54769B13CA9F}" destId="{8063FFFA-C775-48F2-A4D8-5659FD5542B0}" srcOrd="3" destOrd="0" presId="urn:microsoft.com/office/officeart/2008/layout/VerticalCurvedList"/>
    <dgm:cxn modelId="{F8114882-67D7-4E80-8884-97C5DB0EBB9E}" type="presParOf" srcId="{A4291F3C-E9AB-4798-980F-54769B13CA9F}" destId="{02839F50-9C0D-4D0D-A176-2616C0D283AA}" srcOrd="4" destOrd="0" presId="urn:microsoft.com/office/officeart/2008/layout/VerticalCurvedList"/>
    <dgm:cxn modelId="{9E997CF7-A007-4F55-A740-B85173EEEBA6}" type="presParOf" srcId="{02839F50-9C0D-4D0D-A176-2616C0D283AA}" destId="{BF62AB96-478C-4C51-9197-4A16A53D3747}" srcOrd="0" destOrd="0" presId="urn:microsoft.com/office/officeart/2008/layout/VerticalCurvedList"/>
    <dgm:cxn modelId="{A079CCCE-1A38-4A93-AAC9-FF60A9A6543C}" type="presParOf" srcId="{A4291F3C-E9AB-4798-980F-54769B13CA9F}" destId="{C1024276-04A0-49DA-AAF9-83C6E20D9AE0}" srcOrd="5" destOrd="0" presId="urn:microsoft.com/office/officeart/2008/layout/VerticalCurvedList"/>
    <dgm:cxn modelId="{2328254A-86A2-4E01-A1A4-ACD49BAD7726}" type="presParOf" srcId="{A4291F3C-E9AB-4798-980F-54769B13CA9F}" destId="{92E499B3-3110-47E9-97B4-52315FEA3208}" srcOrd="6" destOrd="0" presId="urn:microsoft.com/office/officeart/2008/layout/VerticalCurvedList"/>
    <dgm:cxn modelId="{ED0998A1-DB37-4E62-9B30-5D7E529F7DE4}" type="presParOf" srcId="{92E499B3-3110-47E9-97B4-52315FEA3208}" destId="{31F792FD-8534-4573-BCB0-D1929823F577}" srcOrd="0" destOrd="0" presId="urn:microsoft.com/office/officeart/2008/layout/VerticalCurvedList"/>
    <dgm:cxn modelId="{73F31139-AEB3-4D60-884A-8673DC81406D}" type="presParOf" srcId="{A4291F3C-E9AB-4798-980F-54769B13CA9F}" destId="{008E735E-8D6E-457E-AD9F-5CE12715BFD6}" srcOrd="7" destOrd="0" presId="urn:microsoft.com/office/officeart/2008/layout/VerticalCurvedList"/>
    <dgm:cxn modelId="{72AC7A36-A64D-4DC5-9CF9-3C3275A0EA4C}" type="presParOf" srcId="{A4291F3C-E9AB-4798-980F-54769B13CA9F}" destId="{EDCEF75D-BB4D-4FFF-8BA8-FD5837481281}" srcOrd="8" destOrd="0" presId="urn:microsoft.com/office/officeart/2008/layout/VerticalCurvedList"/>
    <dgm:cxn modelId="{CF34F327-49FE-4DCD-9931-8DB54AD3BE49}" type="presParOf" srcId="{EDCEF75D-BB4D-4FFF-8BA8-FD5837481281}" destId="{22354E4C-AC1C-4122-BC07-923C6D928E3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A702A2-065D-442B-A158-A18A40022E88}" type="doc">
      <dgm:prSet loTypeId="urn:microsoft.com/office/officeart/2005/8/layout/hierarchy4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A2993E6-A336-4925-B6E3-E843F2493A83}">
      <dgm:prSet phldrT="[Текст]" custT="1"/>
      <dgm:spPr/>
      <dgm:t>
        <a:bodyPr/>
        <a:lstStyle/>
        <a:p>
          <a:r>
            <a:rPr lang="en-US" sz="3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Kechua</a:t>
          </a:r>
          <a:r>
            <a:rPr lang="en-US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mayya</a:t>
          </a:r>
          <a:r>
            <a:rPr lang="en-US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astek</a:t>
          </a:r>
          <a:r>
            <a:rPr lang="en-US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olmek</a:t>
          </a:r>
          <a:r>
            <a:rPr lang="en-US" sz="36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toltek</a:t>
          </a:r>
          <a:endParaRPr lang="ru-RU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2E1080-5166-446C-8C13-A49D925175A9}" type="parTrans" cxnId="{368C337A-BEEB-4D34-A180-2545ACE76643}">
      <dgm:prSet/>
      <dgm:spPr/>
      <dgm:t>
        <a:bodyPr/>
        <a:lstStyle/>
        <a:p>
          <a:endParaRPr lang="ru-RU"/>
        </a:p>
      </dgm:t>
    </dgm:pt>
    <dgm:pt modelId="{39133325-8061-4340-B6CF-5905ABAB11BD}" type="sibTrans" cxnId="{368C337A-BEEB-4D34-A180-2545ACE76643}">
      <dgm:prSet/>
      <dgm:spPr/>
      <dgm:t>
        <a:bodyPr/>
        <a:lstStyle/>
        <a:p>
          <a:endParaRPr lang="ru-RU"/>
        </a:p>
      </dgm:t>
    </dgm:pt>
    <dgm:pt modelId="{CA856357-86A2-478D-AD42-141C6076A440}">
      <dgm:prSet phldrT="[Текст]" custT="1"/>
      <dgm:spPr/>
      <dgm:t>
        <a:bodyPr/>
        <a:lstStyle/>
        <a:p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Markaziy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Janubiy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Amerikaning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tog‘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tog‘oldi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hududlarida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yashagan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DFA341-B852-4C1C-B22B-C3C1C7193757}" type="parTrans" cxnId="{DAA9F056-54BC-4E95-8A29-D1FC850B443C}">
      <dgm:prSet/>
      <dgm:spPr/>
      <dgm:t>
        <a:bodyPr/>
        <a:lstStyle/>
        <a:p>
          <a:endParaRPr lang="ru-RU"/>
        </a:p>
      </dgm:t>
    </dgm:pt>
    <dgm:pt modelId="{6B24FA2A-9F22-4456-80DC-BD5AD1E5C1B9}" type="sibTrans" cxnId="{DAA9F056-54BC-4E95-8A29-D1FC850B443C}">
      <dgm:prSet/>
      <dgm:spPr/>
      <dgm:t>
        <a:bodyPr/>
        <a:lstStyle/>
        <a:p>
          <a:endParaRPr lang="ru-RU"/>
        </a:p>
      </dgm:t>
    </dgm:pt>
    <dgm:pt modelId="{1AE9B092-DAFB-4639-A35C-110023DBD17E}">
      <dgm:prSet phldrT="[Текст]" custT="1"/>
      <dgm:spPr/>
      <dgm:t>
        <a:bodyPr/>
        <a:lstStyle/>
        <a:p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Makkajo‘xori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kartoshka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kungaboqar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pomidor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kakao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tamaki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ekinlari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o‘stirilgan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71DF53-2484-4970-BF51-B76C72056119}" type="parTrans" cxnId="{A0DC3F17-D7A6-4025-9262-2F3824D8CDCF}">
      <dgm:prSet/>
      <dgm:spPr/>
      <dgm:t>
        <a:bodyPr/>
        <a:lstStyle/>
        <a:p>
          <a:endParaRPr lang="ru-RU"/>
        </a:p>
      </dgm:t>
    </dgm:pt>
    <dgm:pt modelId="{82ADD8A0-98AC-454F-9302-6311CB8979B6}" type="sibTrans" cxnId="{A0DC3F17-D7A6-4025-9262-2F3824D8CDCF}">
      <dgm:prSet/>
      <dgm:spPr/>
      <dgm:t>
        <a:bodyPr/>
        <a:lstStyle/>
        <a:p>
          <a:endParaRPr lang="ru-RU"/>
        </a:p>
      </dgm:t>
    </dgm:pt>
    <dgm:pt modelId="{3FA95EBD-AF76-46B1-ABE9-8455675AA67E}">
      <dgm:prSet phldrT="[Текст]" custT="1"/>
      <dgm:spPr/>
      <dgm:t>
        <a:bodyPr/>
        <a:lstStyle/>
        <a:p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Mehnat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ov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qurollari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tosh,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jez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yog‘ochdan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yasalgan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014D11-D184-4FD5-B16C-4B33DE490422}" type="parTrans" cxnId="{74F1DDA9-F94E-4ADD-B2CD-F76B7707A2CF}">
      <dgm:prSet/>
      <dgm:spPr/>
      <dgm:t>
        <a:bodyPr/>
        <a:lstStyle/>
        <a:p>
          <a:endParaRPr lang="ru-RU"/>
        </a:p>
      </dgm:t>
    </dgm:pt>
    <dgm:pt modelId="{AA65A6E4-B0DE-4C01-9C9B-BAC20A63FB74}" type="sibTrans" cxnId="{74F1DDA9-F94E-4ADD-B2CD-F76B7707A2CF}">
      <dgm:prSet/>
      <dgm:spPr/>
      <dgm:t>
        <a:bodyPr/>
        <a:lstStyle/>
        <a:p>
          <a:endParaRPr lang="ru-RU"/>
        </a:p>
      </dgm:t>
    </dgm:pt>
    <dgm:pt modelId="{98BDD033-C199-466E-88DF-136751EB9437}">
      <dgm:prSet phldrT="[Текст]" custT="1"/>
      <dgm:spPr/>
      <dgm:t>
        <a:bodyPr/>
        <a:lstStyle/>
        <a:p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Dehqonchilik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taraqqiy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etgan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D7F1E0-6064-44BF-B455-CD61EB229A2C}" type="parTrans" cxnId="{137932BD-7ECC-4797-B5A7-1065981B59A2}">
      <dgm:prSet/>
      <dgm:spPr/>
      <dgm:t>
        <a:bodyPr/>
        <a:lstStyle/>
        <a:p>
          <a:endParaRPr lang="ru-RU"/>
        </a:p>
      </dgm:t>
    </dgm:pt>
    <dgm:pt modelId="{0D77A977-E895-4643-8C36-DE4240D41647}" type="sibTrans" cxnId="{137932BD-7ECC-4797-B5A7-1065981B59A2}">
      <dgm:prSet/>
      <dgm:spPr/>
      <dgm:t>
        <a:bodyPr/>
        <a:lstStyle/>
        <a:p>
          <a:endParaRPr lang="ru-RU"/>
        </a:p>
      </dgm:t>
    </dgm:pt>
    <dgm:pt modelId="{741D4B46-EAA1-4DAB-A51F-084EF3F172D2}">
      <dgm:prSet phldrT="[Текст]" custT="1"/>
      <dgm:spPr/>
      <dgm:t>
        <a:bodyPr/>
        <a:lstStyle/>
        <a:p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Mayya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astek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kechualar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davlatlarini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barpo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etganlar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57CBA1-98B2-4E76-8A4A-8320306EC3E4}" type="parTrans" cxnId="{F29252BB-961A-4D06-B320-BE9A568B5E14}">
      <dgm:prSet/>
      <dgm:spPr/>
      <dgm:t>
        <a:bodyPr/>
        <a:lstStyle/>
        <a:p>
          <a:endParaRPr lang="ru-RU"/>
        </a:p>
      </dgm:t>
    </dgm:pt>
    <dgm:pt modelId="{F90E9317-05D9-4AD9-9E74-35075EBC6358}" type="sibTrans" cxnId="{F29252BB-961A-4D06-B320-BE9A568B5E14}">
      <dgm:prSet/>
      <dgm:spPr/>
      <dgm:t>
        <a:bodyPr/>
        <a:lstStyle/>
        <a:p>
          <a:endParaRPr lang="ru-RU"/>
        </a:p>
      </dgm:t>
    </dgm:pt>
    <dgm:pt modelId="{A0A2435B-A9E0-4FCE-8EA8-4D46833314B0}" type="pres">
      <dgm:prSet presAssocID="{13A702A2-065D-442B-A158-A18A40022E8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FC6D4B0-E6ED-4581-8B29-8519D1110576}" type="pres">
      <dgm:prSet presAssocID="{7A2993E6-A336-4925-B6E3-E843F2493A83}" presName="vertOne" presStyleCnt="0"/>
      <dgm:spPr/>
    </dgm:pt>
    <dgm:pt modelId="{71EB4DF4-3034-46A0-A8F7-37805E69F77F}" type="pres">
      <dgm:prSet presAssocID="{7A2993E6-A336-4925-B6E3-E843F2493A83}" presName="txOne" presStyleLbl="node0" presStyleIdx="0" presStyleCnt="1">
        <dgm:presLayoutVars>
          <dgm:chPref val="3"/>
        </dgm:presLayoutVars>
      </dgm:prSet>
      <dgm:spPr/>
    </dgm:pt>
    <dgm:pt modelId="{C2C517CF-DC75-4AE1-9A8E-95DADC7EDD44}" type="pres">
      <dgm:prSet presAssocID="{7A2993E6-A336-4925-B6E3-E843F2493A83}" presName="parTransOne" presStyleCnt="0"/>
      <dgm:spPr/>
    </dgm:pt>
    <dgm:pt modelId="{03059B11-3DD0-4656-AEE1-8EA61F260808}" type="pres">
      <dgm:prSet presAssocID="{7A2993E6-A336-4925-B6E3-E843F2493A83}" presName="horzOne" presStyleCnt="0"/>
      <dgm:spPr/>
    </dgm:pt>
    <dgm:pt modelId="{A88B7728-6A5A-4AC4-A1DF-F0E453A06508}" type="pres">
      <dgm:prSet presAssocID="{CA856357-86A2-478D-AD42-141C6076A440}" presName="vertTwo" presStyleCnt="0"/>
      <dgm:spPr/>
    </dgm:pt>
    <dgm:pt modelId="{F8CE710C-7EB0-48D3-B00F-CFE74E365929}" type="pres">
      <dgm:prSet presAssocID="{CA856357-86A2-478D-AD42-141C6076A440}" presName="txTwo" presStyleLbl="node2" presStyleIdx="0" presStyleCnt="2">
        <dgm:presLayoutVars>
          <dgm:chPref val="3"/>
        </dgm:presLayoutVars>
      </dgm:prSet>
      <dgm:spPr/>
    </dgm:pt>
    <dgm:pt modelId="{9963644A-E515-4AE2-BB34-28EE52FC7C20}" type="pres">
      <dgm:prSet presAssocID="{CA856357-86A2-478D-AD42-141C6076A440}" presName="parTransTwo" presStyleCnt="0"/>
      <dgm:spPr/>
    </dgm:pt>
    <dgm:pt modelId="{450565D3-1BCC-4983-991B-3D77E1CAE3FA}" type="pres">
      <dgm:prSet presAssocID="{CA856357-86A2-478D-AD42-141C6076A440}" presName="horzTwo" presStyleCnt="0"/>
      <dgm:spPr/>
    </dgm:pt>
    <dgm:pt modelId="{C8F87AAF-91B2-406A-B1C5-8139BDDCB645}" type="pres">
      <dgm:prSet presAssocID="{1AE9B092-DAFB-4639-A35C-110023DBD17E}" presName="vertThree" presStyleCnt="0"/>
      <dgm:spPr/>
    </dgm:pt>
    <dgm:pt modelId="{41905F85-F478-45E8-A842-1B33AAFB054E}" type="pres">
      <dgm:prSet presAssocID="{1AE9B092-DAFB-4639-A35C-110023DBD17E}" presName="txThree" presStyleLbl="node3" presStyleIdx="0" presStyleCnt="3">
        <dgm:presLayoutVars>
          <dgm:chPref val="3"/>
        </dgm:presLayoutVars>
      </dgm:prSet>
      <dgm:spPr/>
    </dgm:pt>
    <dgm:pt modelId="{9A6159DA-2E01-4027-B66B-2C80DC8851E1}" type="pres">
      <dgm:prSet presAssocID="{1AE9B092-DAFB-4639-A35C-110023DBD17E}" presName="horzThree" presStyleCnt="0"/>
      <dgm:spPr/>
    </dgm:pt>
    <dgm:pt modelId="{F18E0DB8-8BD5-4419-925B-F446E4934CD1}" type="pres">
      <dgm:prSet presAssocID="{82ADD8A0-98AC-454F-9302-6311CB8979B6}" presName="sibSpaceThree" presStyleCnt="0"/>
      <dgm:spPr/>
    </dgm:pt>
    <dgm:pt modelId="{8E2ABD2B-A323-448E-B9DC-E90A1693FF6B}" type="pres">
      <dgm:prSet presAssocID="{3FA95EBD-AF76-46B1-ABE9-8455675AA67E}" presName="vertThree" presStyleCnt="0"/>
      <dgm:spPr/>
    </dgm:pt>
    <dgm:pt modelId="{37F0A914-78B2-4B7E-807E-DE5DC8FDBD09}" type="pres">
      <dgm:prSet presAssocID="{3FA95EBD-AF76-46B1-ABE9-8455675AA67E}" presName="txThree" presStyleLbl="node3" presStyleIdx="1" presStyleCnt="3">
        <dgm:presLayoutVars>
          <dgm:chPref val="3"/>
        </dgm:presLayoutVars>
      </dgm:prSet>
      <dgm:spPr/>
    </dgm:pt>
    <dgm:pt modelId="{8DF2EA06-B111-4F3E-A9E3-FE0F3B9E19BD}" type="pres">
      <dgm:prSet presAssocID="{3FA95EBD-AF76-46B1-ABE9-8455675AA67E}" presName="horzThree" presStyleCnt="0"/>
      <dgm:spPr/>
    </dgm:pt>
    <dgm:pt modelId="{8AB29019-7A74-4CBE-AE2C-7B65230CEE6F}" type="pres">
      <dgm:prSet presAssocID="{6B24FA2A-9F22-4456-80DC-BD5AD1E5C1B9}" presName="sibSpaceTwo" presStyleCnt="0"/>
      <dgm:spPr/>
    </dgm:pt>
    <dgm:pt modelId="{5FDC62BD-14D5-4F4C-AE93-CC120F51D490}" type="pres">
      <dgm:prSet presAssocID="{98BDD033-C199-466E-88DF-136751EB9437}" presName="vertTwo" presStyleCnt="0"/>
      <dgm:spPr/>
    </dgm:pt>
    <dgm:pt modelId="{6843EFFB-8D44-4376-9E50-2C537102119A}" type="pres">
      <dgm:prSet presAssocID="{98BDD033-C199-466E-88DF-136751EB9437}" presName="txTwo" presStyleLbl="node2" presStyleIdx="1" presStyleCnt="2">
        <dgm:presLayoutVars>
          <dgm:chPref val="3"/>
        </dgm:presLayoutVars>
      </dgm:prSet>
      <dgm:spPr/>
    </dgm:pt>
    <dgm:pt modelId="{33F6CE9A-4ECA-4F5F-AC7D-A4E71A0F32D2}" type="pres">
      <dgm:prSet presAssocID="{98BDD033-C199-466E-88DF-136751EB9437}" presName="parTransTwo" presStyleCnt="0"/>
      <dgm:spPr/>
    </dgm:pt>
    <dgm:pt modelId="{6F009444-2B2C-4F99-BAB1-9D1B6BB21EA7}" type="pres">
      <dgm:prSet presAssocID="{98BDD033-C199-466E-88DF-136751EB9437}" presName="horzTwo" presStyleCnt="0"/>
      <dgm:spPr/>
    </dgm:pt>
    <dgm:pt modelId="{7C09682D-4507-4A21-86A1-52DF16FBFB55}" type="pres">
      <dgm:prSet presAssocID="{741D4B46-EAA1-4DAB-A51F-084EF3F172D2}" presName="vertThree" presStyleCnt="0"/>
      <dgm:spPr/>
    </dgm:pt>
    <dgm:pt modelId="{EDA46A24-EAE6-4A39-A269-1CEA7C7B5479}" type="pres">
      <dgm:prSet presAssocID="{741D4B46-EAA1-4DAB-A51F-084EF3F172D2}" presName="txThree" presStyleLbl="node3" presStyleIdx="2" presStyleCnt="3">
        <dgm:presLayoutVars>
          <dgm:chPref val="3"/>
        </dgm:presLayoutVars>
      </dgm:prSet>
      <dgm:spPr/>
    </dgm:pt>
    <dgm:pt modelId="{4F37147D-E276-4C1B-82F7-BAF0F201DECE}" type="pres">
      <dgm:prSet presAssocID="{741D4B46-EAA1-4DAB-A51F-084EF3F172D2}" presName="horzThree" presStyleCnt="0"/>
      <dgm:spPr/>
    </dgm:pt>
  </dgm:ptLst>
  <dgm:cxnLst>
    <dgm:cxn modelId="{51CDA204-566A-464C-8A7D-0A4235C0CDC6}" type="presOf" srcId="{741D4B46-EAA1-4DAB-A51F-084EF3F172D2}" destId="{EDA46A24-EAE6-4A39-A269-1CEA7C7B5479}" srcOrd="0" destOrd="0" presId="urn:microsoft.com/office/officeart/2005/8/layout/hierarchy4"/>
    <dgm:cxn modelId="{47746E08-9310-4DE1-BCEB-04FF0F81BC6F}" type="presOf" srcId="{98BDD033-C199-466E-88DF-136751EB9437}" destId="{6843EFFB-8D44-4376-9E50-2C537102119A}" srcOrd="0" destOrd="0" presId="urn:microsoft.com/office/officeart/2005/8/layout/hierarchy4"/>
    <dgm:cxn modelId="{78A19313-BF3B-4FAE-BBC4-F8844CF0F512}" type="presOf" srcId="{1AE9B092-DAFB-4639-A35C-110023DBD17E}" destId="{41905F85-F478-45E8-A842-1B33AAFB054E}" srcOrd="0" destOrd="0" presId="urn:microsoft.com/office/officeart/2005/8/layout/hierarchy4"/>
    <dgm:cxn modelId="{A0DC3F17-D7A6-4025-9262-2F3824D8CDCF}" srcId="{CA856357-86A2-478D-AD42-141C6076A440}" destId="{1AE9B092-DAFB-4639-A35C-110023DBD17E}" srcOrd="0" destOrd="0" parTransId="{AE71DF53-2484-4970-BF51-B76C72056119}" sibTransId="{82ADD8A0-98AC-454F-9302-6311CB8979B6}"/>
    <dgm:cxn modelId="{D3EAB842-8FCF-472A-A65F-9013ED23CA57}" type="presOf" srcId="{CA856357-86A2-478D-AD42-141C6076A440}" destId="{F8CE710C-7EB0-48D3-B00F-CFE74E365929}" srcOrd="0" destOrd="0" presId="urn:microsoft.com/office/officeart/2005/8/layout/hierarchy4"/>
    <dgm:cxn modelId="{F4B24D6B-B75E-4A1A-871F-E99229398A75}" type="presOf" srcId="{3FA95EBD-AF76-46B1-ABE9-8455675AA67E}" destId="{37F0A914-78B2-4B7E-807E-DE5DC8FDBD09}" srcOrd="0" destOrd="0" presId="urn:microsoft.com/office/officeart/2005/8/layout/hierarchy4"/>
    <dgm:cxn modelId="{51830173-9937-43C2-9022-D7AB6CC36891}" type="presOf" srcId="{13A702A2-065D-442B-A158-A18A40022E88}" destId="{A0A2435B-A9E0-4FCE-8EA8-4D46833314B0}" srcOrd="0" destOrd="0" presId="urn:microsoft.com/office/officeart/2005/8/layout/hierarchy4"/>
    <dgm:cxn modelId="{DAA9F056-54BC-4E95-8A29-D1FC850B443C}" srcId="{7A2993E6-A336-4925-B6E3-E843F2493A83}" destId="{CA856357-86A2-478D-AD42-141C6076A440}" srcOrd="0" destOrd="0" parTransId="{8BDFA341-B852-4C1C-B22B-C3C1C7193757}" sibTransId="{6B24FA2A-9F22-4456-80DC-BD5AD1E5C1B9}"/>
    <dgm:cxn modelId="{368C337A-BEEB-4D34-A180-2545ACE76643}" srcId="{13A702A2-065D-442B-A158-A18A40022E88}" destId="{7A2993E6-A336-4925-B6E3-E843F2493A83}" srcOrd="0" destOrd="0" parTransId="{732E1080-5166-446C-8C13-A49D925175A9}" sibTransId="{39133325-8061-4340-B6CF-5905ABAB11BD}"/>
    <dgm:cxn modelId="{1FA11F7E-9CBC-4579-ABC4-1958C1A1CAED}" type="presOf" srcId="{7A2993E6-A336-4925-B6E3-E843F2493A83}" destId="{71EB4DF4-3034-46A0-A8F7-37805E69F77F}" srcOrd="0" destOrd="0" presId="urn:microsoft.com/office/officeart/2005/8/layout/hierarchy4"/>
    <dgm:cxn modelId="{74F1DDA9-F94E-4ADD-B2CD-F76B7707A2CF}" srcId="{CA856357-86A2-478D-AD42-141C6076A440}" destId="{3FA95EBD-AF76-46B1-ABE9-8455675AA67E}" srcOrd="1" destOrd="0" parTransId="{AB014D11-D184-4FD5-B16C-4B33DE490422}" sibTransId="{AA65A6E4-B0DE-4C01-9C9B-BAC20A63FB74}"/>
    <dgm:cxn modelId="{F29252BB-961A-4D06-B320-BE9A568B5E14}" srcId="{98BDD033-C199-466E-88DF-136751EB9437}" destId="{741D4B46-EAA1-4DAB-A51F-084EF3F172D2}" srcOrd="0" destOrd="0" parTransId="{0057CBA1-98B2-4E76-8A4A-8320306EC3E4}" sibTransId="{F90E9317-05D9-4AD9-9E74-35075EBC6358}"/>
    <dgm:cxn modelId="{137932BD-7ECC-4797-B5A7-1065981B59A2}" srcId="{7A2993E6-A336-4925-B6E3-E843F2493A83}" destId="{98BDD033-C199-466E-88DF-136751EB9437}" srcOrd="1" destOrd="0" parTransId="{C3D7F1E0-6064-44BF-B455-CD61EB229A2C}" sibTransId="{0D77A977-E895-4643-8C36-DE4240D41647}"/>
    <dgm:cxn modelId="{2A6F0FA5-E15A-42FA-8D4A-19D855C65270}" type="presParOf" srcId="{A0A2435B-A9E0-4FCE-8EA8-4D46833314B0}" destId="{2FC6D4B0-E6ED-4581-8B29-8519D1110576}" srcOrd="0" destOrd="0" presId="urn:microsoft.com/office/officeart/2005/8/layout/hierarchy4"/>
    <dgm:cxn modelId="{0D228DB5-6700-4665-89EC-6D056733620C}" type="presParOf" srcId="{2FC6D4B0-E6ED-4581-8B29-8519D1110576}" destId="{71EB4DF4-3034-46A0-A8F7-37805E69F77F}" srcOrd="0" destOrd="0" presId="urn:microsoft.com/office/officeart/2005/8/layout/hierarchy4"/>
    <dgm:cxn modelId="{021E99D5-5C37-4B4F-A644-AE4FB3D6E48C}" type="presParOf" srcId="{2FC6D4B0-E6ED-4581-8B29-8519D1110576}" destId="{C2C517CF-DC75-4AE1-9A8E-95DADC7EDD44}" srcOrd="1" destOrd="0" presId="urn:microsoft.com/office/officeart/2005/8/layout/hierarchy4"/>
    <dgm:cxn modelId="{95F9645E-5F12-4698-A3E8-01FFC85248E6}" type="presParOf" srcId="{2FC6D4B0-E6ED-4581-8B29-8519D1110576}" destId="{03059B11-3DD0-4656-AEE1-8EA61F260808}" srcOrd="2" destOrd="0" presId="urn:microsoft.com/office/officeart/2005/8/layout/hierarchy4"/>
    <dgm:cxn modelId="{4902387C-21AB-405B-9D5A-7F1EDA3F5457}" type="presParOf" srcId="{03059B11-3DD0-4656-AEE1-8EA61F260808}" destId="{A88B7728-6A5A-4AC4-A1DF-F0E453A06508}" srcOrd="0" destOrd="0" presId="urn:microsoft.com/office/officeart/2005/8/layout/hierarchy4"/>
    <dgm:cxn modelId="{D32BC56B-DB80-456E-A9F9-779A96A43933}" type="presParOf" srcId="{A88B7728-6A5A-4AC4-A1DF-F0E453A06508}" destId="{F8CE710C-7EB0-48D3-B00F-CFE74E365929}" srcOrd="0" destOrd="0" presId="urn:microsoft.com/office/officeart/2005/8/layout/hierarchy4"/>
    <dgm:cxn modelId="{B044FC41-ADB4-4901-82BA-3AF7BDA24AED}" type="presParOf" srcId="{A88B7728-6A5A-4AC4-A1DF-F0E453A06508}" destId="{9963644A-E515-4AE2-BB34-28EE52FC7C20}" srcOrd="1" destOrd="0" presId="urn:microsoft.com/office/officeart/2005/8/layout/hierarchy4"/>
    <dgm:cxn modelId="{72228D2C-0518-4007-9D1B-92187D3BC2DA}" type="presParOf" srcId="{A88B7728-6A5A-4AC4-A1DF-F0E453A06508}" destId="{450565D3-1BCC-4983-991B-3D77E1CAE3FA}" srcOrd="2" destOrd="0" presId="urn:microsoft.com/office/officeart/2005/8/layout/hierarchy4"/>
    <dgm:cxn modelId="{08DCC71C-0762-495C-AD6F-0F17042A0FD5}" type="presParOf" srcId="{450565D3-1BCC-4983-991B-3D77E1CAE3FA}" destId="{C8F87AAF-91B2-406A-B1C5-8139BDDCB645}" srcOrd="0" destOrd="0" presId="urn:microsoft.com/office/officeart/2005/8/layout/hierarchy4"/>
    <dgm:cxn modelId="{CB5EFA71-07A2-460B-AED2-0917CA2B2BB5}" type="presParOf" srcId="{C8F87AAF-91B2-406A-B1C5-8139BDDCB645}" destId="{41905F85-F478-45E8-A842-1B33AAFB054E}" srcOrd="0" destOrd="0" presId="urn:microsoft.com/office/officeart/2005/8/layout/hierarchy4"/>
    <dgm:cxn modelId="{AF439013-E1FB-4E03-B8A0-F04EBD9BA00D}" type="presParOf" srcId="{C8F87AAF-91B2-406A-B1C5-8139BDDCB645}" destId="{9A6159DA-2E01-4027-B66B-2C80DC8851E1}" srcOrd="1" destOrd="0" presId="urn:microsoft.com/office/officeart/2005/8/layout/hierarchy4"/>
    <dgm:cxn modelId="{316374C8-C6E3-449E-88B7-74D4491FCC63}" type="presParOf" srcId="{450565D3-1BCC-4983-991B-3D77E1CAE3FA}" destId="{F18E0DB8-8BD5-4419-925B-F446E4934CD1}" srcOrd="1" destOrd="0" presId="urn:microsoft.com/office/officeart/2005/8/layout/hierarchy4"/>
    <dgm:cxn modelId="{88F5B809-7B24-440A-BAFF-0038098E9934}" type="presParOf" srcId="{450565D3-1BCC-4983-991B-3D77E1CAE3FA}" destId="{8E2ABD2B-A323-448E-B9DC-E90A1693FF6B}" srcOrd="2" destOrd="0" presId="urn:microsoft.com/office/officeart/2005/8/layout/hierarchy4"/>
    <dgm:cxn modelId="{D0197B1E-DF89-4565-9B4B-9AC0AD579CCB}" type="presParOf" srcId="{8E2ABD2B-A323-448E-B9DC-E90A1693FF6B}" destId="{37F0A914-78B2-4B7E-807E-DE5DC8FDBD09}" srcOrd="0" destOrd="0" presId="urn:microsoft.com/office/officeart/2005/8/layout/hierarchy4"/>
    <dgm:cxn modelId="{33E16E62-6E79-4BD1-955E-41BE037D8A0A}" type="presParOf" srcId="{8E2ABD2B-A323-448E-B9DC-E90A1693FF6B}" destId="{8DF2EA06-B111-4F3E-A9E3-FE0F3B9E19BD}" srcOrd="1" destOrd="0" presId="urn:microsoft.com/office/officeart/2005/8/layout/hierarchy4"/>
    <dgm:cxn modelId="{7EBBA280-6EAF-4A44-94E1-2A2103827E40}" type="presParOf" srcId="{03059B11-3DD0-4656-AEE1-8EA61F260808}" destId="{8AB29019-7A74-4CBE-AE2C-7B65230CEE6F}" srcOrd="1" destOrd="0" presId="urn:microsoft.com/office/officeart/2005/8/layout/hierarchy4"/>
    <dgm:cxn modelId="{3717C423-9269-4427-9ACC-0A52AD985A2D}" type="presParOf" srcId="{03059B11-3DD0-4656-AEE1-8EA61F260808}" destId="{5FDC62BD-14D5-4F4C-AE93-CC120F51D490}" srcOrd="2" destOrd="0" presId="urn:microsoft.com/office/officeart/2005/8/layout/hierarchy4"/>
    <dgm:cxn modelId="{E453D7AA-2A9F-4AE1-A143-5BCF0A149039}" type="presParOf" srcId="{5FDC62BD-14D5-4F4C-AE93-CC120F51D490}" destId="{6843EFFB-8D44-4376-9E50-2C537102119A}" srcOrd="0" destOrd="0" presId="urn:microsoft.com/office/officeart/2005/8/layout/hierarchy4"/>
    <dgm:cxn modelId="{C4A0B647-CF18-405D-A7FF-211DE0D62F68}" type="presParOf" srcId="{5FDC62BD-14D5-4F4C-AE93-CC120F51D490}" destId="{33F6CE9A-4ECA-4F5F-AC7D-A4E71A0F32D2}" srcOrd="1" destOrd="0" presId="urn:microsoft.com/office/officeart/2005/8/layout/hierarchy4"/>
    <dgm:cxn modelId="{1CEEB845-1802-4162-901E-EAD49C5EC916}" type="presParOf" srcId="{5FDC62BD-14D5-4F4C-AE93-CC120F51D490}" destId="{6F009444-2B2C-4F99-BAB1-9D1B6BB21EA7}" srcOrd="2" destOrd="0" presId="urn:microsoft.com/office/officeart/2005/8/layout/hierarchy4"/>
    <dgm:cxn modelId="{CD66BAC5-6A99-44F3-ACE1-0A83D665C54B}" type="presParOf" srcId="{6F009444-2B2C-4F99-BAB1-9D1B6BB21EA7}" destId="{7C09682D-4507-4A21-86A1-52DF16FBFB55}" srcOrd="0" destOrd="0" presId="urn:microsoft.com/office/officeart/2005/8/layout/hierarchy4"/>
    <dgm:cxn modelId="{2E1847C1-D623-4EE2-9DFF-01F63763C2A3}" type="presParOf" srcId="{7C09682D-4507-4A21-86A1-52DF16FBFB55}" destId="{EDA46A24-EAE6-4A39-A269-1CEA7C7B5479}" srcOrd="0" destOrd="0" presId="urn:microsoft.com/office/officeart/2005/8/layout/hierarchy4"/>
    <dgm:cxn modelId="{C0EF7CD4-A3C2-415A-BD8C-4F17EC955D5A}" type="presParOf" srcId="{7C09682D-4507-4A21-86A1-52DF16FBFB55}" destId="{4F37147D-E276-4C1B-82F7-BAF0F201DEC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56B260-05E3-4A2D-8C96-D1D431B2B510}" type="doc">
      <dgm:prSet loTypeId="urn:microsoft.com/office/officeart/2005/8/layout/orgChart1" loCatId="hierarchy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4696E603-A5DA-42F6-B3BE-492C4CD6F6FE}">
      <dgm:prSet phldrT="[Текст]"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Mayyalar davlati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725EC0-A116-4A7B-BC38-7BAAA591D4DF}" type="parTrans" cxnId="{23F76EAB-C76B-4369-B8C2-9DBB73131DF0}">
      <dgm:prSet/>
      <dgm:spPr/>
      <dgm:t>
        <a:bodyPr/>
        <a:lstStyle/>
        <a:p>
          <a:endParaRPr lang="ru-RU"/>
        </a:p>
      </dgm:t>
    </dgm:pt>
    <dgm:pt modelId="{FA0C0142-0189-41E7-ABEF-C1073FCE9310}" type="sibTrans" cxnId="{23F76EAB-C76B-4369-B8C2-9DBB73131DF0}">
      <dgm:prSet/>
      <dgm:spPr/>
      <dgm:t>
        <a:bodyPr/>
        <a:lstStyle/>
        <a:p>
          <a:endParaRPr lang="ru-RU"/>
        </a:p>
      </dgm:t>
    </dgm:pt>
    <dgm:pt modelId="{8B61AF06-6A8B-40A8-B0A8-A951C71D7049}" type="asst">
      <dgm:prSet phldrT="[Текст]"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Yukatan yarimorolida joylashgan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792676-582A-489A-9687-A9E6497DBD70}" type="parTrans" cxnId="{B6D611B6-7E1D-4AC6-9D72-AAE1ADF3EE30}">
      <dgm:prSet/>
      <dgm:spPr/>
      <dgm:t>
        <a:bodyPr/>
        <a:lstStyle/>
        <a:p>
          <a:endParaRPr lang="ru-RU"/>
        </a:p>
      </dgm:t>
    </dgm:pt>
    <dgm:pt modelId="{C23177A0-FAE4-4C1A-8325-DEB39FFEE2F6}" type="sibTrans" cxnId="{B6D611B6-7E1D-4AC6-9D72-AAE1ADF3EE30}">
      <dgm:prSet/>
      <dgm:spPr/>
      <dgm:t>
        <a:bodyPr/>
        <a:lstStyle/>
        <a:p>
          <a:endParaRPr lang="ru-RU"/>
        </a:p>
      </dgm:t>
    </dgm:pt>
    <dgm:pt modelId="{8442E02D-F52E-4CBF-806E-E6A648865904}">
      <dgm:prSet phldrT="[Текст]"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Milodiy I mingyillikda shahar-davlat vujudga keldi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66DC4D-C167-452E-84BF-D0C5E285EE4F}" type="parTrans" cxnId="{5588FA02-F50F-4EF2-B9BC-B2583FE2BE31}">
      <dgm:prSet/>
      <dgm:spPr/>
      <dgm:t>
        <a:bodyPr/>
        <a:lstStyle/>
        <a:p>
          <a:endParaRPr lang="ru-RU"/>
        </a:p>
      </dgm:t>
    </dgm:pt>
    <dgm:pt modelId="{13A4FC27-3957-4681-B961-4C28A470DB0D}" type="sibTrans" cxnId="{5588FA02-F50F-4EF2-B9BC-B2583FE2BE31}">
      <dgm:prSet/>
      <dgm:spPr/>
      <dgm:t>
        <a:bodyPr/>
        <a:lstStyle/>
        <a:p>
          <a:endParaRPr lang="ru-RU"/>
        </a:p>
      </dgm:t>
    </dgm:pt>
    <dgm:pt modelId="{F43E014B-D547-47BA-AB54-AAC05E6DD926}">
      <dgm:prSet phldrT="[Текст]"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Hukmdor – “Buyuk kishi”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D02BD6-7267-4AC9-9748-2B1B02EBACFE}" type="parTrans" cxnId="{FC2BBC04-72C0-419C-8427-14165502326A}">
      <dgm:prSet/>
      <dgm:spPr/>
      <dgm:t>
        <a:bodyPr/>
        <a:lstStyle/>
        <a:p>
          <a:endParaRPr lang="ru-RU"/>
        </a:p>
      </dgm:t>
    </dgm:pt>
    <dgm:pt modelId="{D8EF6BB6-F4E1-423F-8ECE-FCFB601626E2}" type="sibTrans" cxnId="{FC2BBC04-72C0-419C-8427-14165502326A}">
      <dgm:prSet/>
      <dgm:spPr/>
      <dgm:t>
        <a:bodyPr/>
        <a:lstStyle/>
        <a:p>
          <a:endParaRPr lang="ru-RU"/>
        </a:p>
      </dgm:t>
    </dgm:pt>
    <dgm:pt modelId="{57C0D178-6B61-4F84-8E4E-2079170B731B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Hokimiyat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merosiy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hisoblangan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CF3D44-6C8F-46A9-8DA0-1EFE94C70B2C}" type="parTrans" cxnId="{B7AB8765-241C-4DD1-9606-965CDB452A7E}">
      <dgm:prSet/>
      <dgm:spPr/>
      <dgm:t>
        <a:bodyPr/>
        <a:lstStyle/>
        <a:p>
          <a:endParaRPr lang="ru-RU"/>
        </a:p>
      </dgm:t>
    </dgm:pt>
    <dgm:pt modelId="{1767FA0C-A770-4F55-A6A4-15F9F3F62A55}" type="sibTrans" cxnId="{B7AB8765-241C-4DD1-9606-965CDB452A7E}">
      <dgm:prSet/>
      <dgm:spPr/>
      <dgm:t>
        <a:bodyPr/>
        <a:lstStyle/>
        <a:p>
          <a:endParaRPr lang="ru-RU"/>
        </a:p>
      </dgm:t>
    </dgm:pt>
    <dgm:pt modelId="{4FC4098E-000D-4665-8D22-6D61FF56860F}" type="pres">
      <dgm:prSet presAssocID="{1356B260-05E3-4A2D-8C96-D1D431B2B51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FB229B8-17AF-40C0-A469-377004F6D852}" type="pres">
      <dgm:prSet presAssocID="{4696E603-A5DA-42F6-B3BE-492C4CD6F6FE}" presName="hierRoot1" presStyleCnt="0">
        <dgm:presLayoutVars>
          <dgm:hierBranch val="init"/>
        </dgm:presLayoutVars>
      </dgm:prSet>
      <dgm:spPr/>
    </dgm:pt>
    <dgm:pt modelId="{03BEC7F8-8A67-464B-9EE6-F801C540AB13}" type="pres">
      <dgm:prSet presAssocID="{4696E603-A5DA-42F6-B3BE-492C4CD6F6FE}" presName="rootComposite1" presStyleCnt="0"/>
      <dgm:spPr/>
    </dgm:pt>
    <dgm:pt modelId="{B6F20309-505B-4BE1-8590-593AEAA56640}" type="pres">
      <dgm:prSet presAssocID="{4696E603-A5DA-42F6-B3BE-492C4CD6F6FE}" presName="rootText1" presStyleLbl="node0" presStyleIdx="0" presStyleCnt="1">
        <dgm:presLayoutVars>
          <dgm:chPref val="3"/>
        </dgm:presLayoutVars>
      </dgm:prSet>
      <dgm:spPr/>
    </dgm:pt>
    <dgm:pt modelId="{C5F162C2-F621-46C3-BEAE-55EA39367FBC}" type="pres">
      <dgm:prSet presAssocID="{4696E603-A5DA-42F6-B3BE-492C4CD6F6FE}" presName="rootConnector1" presStyleLbl="node1" presStyleIdx="0" presStyleCnt="0"/>
      <dgm:spPr/>
    </dgm:pt>
    <dgm:pt modelId="{B02C6DEA-2CDC-4E6B-A39B-925DF1820098}" type="pres">
      <dgm:prSet presAssocID="{4696E603-A5DA-42F6-B3BE-492C4CD6F6FE}" presName="hierChild2" presStyleCnt="0"/>
      <dgm:spPr/>
    </dgm:pt>
    <dgm:pt modelId="{60D16E7E-89C3-4D6C-8526-F4A3CAB6E3E5}" type="pres">
      <dgm:prSet presAssocID="{7566DC4D-C167-452E-84BF-D0C5E285EE4F}" presName="Name37" presStyleLbl="parChTrans1D2" presStyleIdx="0" presStyleCnt="4"/>
      <dgm:spPr/>
    </dgm:pt>
    <dgm:pt modelId="{A824E871-4702-4E5C-80CA-C1C9E081E6ED}" type="pres">
      <dgm:prSet presAssocID="{8442E02D-F52E-4CBF-806E-E6A648865904}" presName="hierRoot2" presStyleCnt="0">
        <dgm:presLayoutVars>
          <dgm:hierBranch val="init"/>
        </dgm:presLayoutVars>
      </dgm:prSet>
      <dgm:spPr/>
    </dgm:pt>
    <dgm:pt modelId="{D72CB60B-4CBF-4C6D-8E4B-88EE7CE8FD2D}" type="pres">
      <dgm:prSet presAssocID="{8442E02D-F52E-4CBF-806E-E6A648865904}" presName="rootComposite" presStyleCnt="0"/>
      <dgm:spPr/>
    </dgm:pt>
    <dgm:pt modelId="{4BCF6834-516F-4A0A-B9BB-0DBB4B51391B}" type="pres">
      <dgm:prSet presAssocID="{8442E02D-F52E-4CBF-806E-E6A648865904}" presName="rootText" presStyleLbl="node2" presStyleIdx="0" presStyleCnt="3">
        <dgm:presLayoutVars>
          <dgm:chPref val="3"/>
        </dgm:presLayoutVars>
      </dgm:prSet>
      <dgm:spPr/>
    </dgm:pt>
    <dgm:pt modelId="{974338E0-EE7D-4E8B-9655-2A211D6B3029}" type="pres">
      <dgm:prSet presAssocID="{8442E02D-F52E-4CBF-806E-E6A648865904}" presName="rootConnector" presStyleLbl="node2" presStyleIdx="0" presStyleCnt="3"/>
      <dgm:spPr/>
    </dgm:pt>
    <dgm:pt modelId="{C6270F11-D6C3-4BE5-AAB1-A56BA018703D}" type="pres">
      <dgm:prSet presAssocID="{8442E02D-F52E-4CBF-806E-E6A648865904}" presName="hierChild4" presStyleCnt="0"/>
      <dgm:spPr/>
    </dgm:pt>
    <dgm:pt modelId="{6AA4DA04-D32B-4712-B12E-9FC3CB123486}" type="pres">
      <dgm:prSet presAssocID="{8442E02D-F52E-4CBF-806E-E6A648865904}" presName="hierChild5" presStyleCnt="0"/>
      <dgm:spPr/>
    </dgm:pt>
    <dgm:pt modelId="{D94F6C6D-E930-48C0-A5AD-CADE5D2C7116}" type="pres">
      <dgm:prSet presAssocID="{BAD02BD6-7267-4AC9-9748-2B1B02EBACFE}" presName="Name37" presStyleLbl="parChTrans1D2" presStyleIdx="1" presStyleCnt="4"/>
      <dgm:spPr/>
    </dgm:pt>
    <dgm:pt modelId="{FB4A4CCA-07EB-4324-B36B-BF0D0CAF660A}" type="pres">
      <dgm:prSet presAssocID="{F43E014B-D547-47BA-AB54-AAC05E6DD926}" presName="hierRoot2" presStyleCnt="0">
        <dgm:presLayoutVars>
          <dgm:hierBranch val="init"/>
        </dgm:presLayoutVars>
      </dgm:prSet>
      <dgm:spPr/>
    </dgm:pt>
    <dgm:pt modelId="{32BF5562-DB0B-402D-B92D-221257C75EE9}" type="pres">
      <dgm:prSet presAssocID="{F43E014B-D547-47BA-AB54-AAC05E6DD926}" presName="rootComposite" presStyleCnt="0"/>
      <dgm:spPr/>
    </dgm:pt>
    <dgm:pt modelId="{28220A02-8052-4055-94E2-049081DD108F}" type="pres">
      <dgm:prSet presAssocID="{F43E014B-D547-47BA-AB54-AAC05E6DD926}" presName="rootText" presStyleLbl="node2" presStyleIdx="1" presStyleCnt="3">
        <dgm:presLayoutVars>
          <dgm:chPref val="3"/>
        </dgm:presLayoutVars>
      </dgm:prSet>
      <dgm:spPr/>
    </dgm:pt>
    <dgm:pt modelId="{D25ED951-D798-4442-9718-67ACBCD776B1}" type="pres">
      <dgm:prSet presAssocID="{F43E014B-D547-47BA-AB54-AAC05E6DD926}" presName="rootConnector" presStyleLbl="node2" presStyleIdx="1" presStyleCnt="3"/>
      <dgm:spPr/>
    </dgm:pt>
    <dgm:pt modelId="{DCEA116A-0791-4EDC-9188-38F6F46E4F50}" type="pres">
      <dgm:prSet presAssocID="{F43E014B-D547-47BA-AB54-AAC05E6DD926}" presName="hierChild4" presStyleCnt="0"/>
      <dgm:spPr/>
    </dgm:pt>
    <dgm:pt modelId="{1D14092F-7063-4DE8-9888-5D96B0892A09}" type="pres">
      <dgm:prSet presAssocID="{F43E014B-D547-47BA-AB54-AAC05E6DD926}" presName="hierChild5" presStyleCnt="0"/>
      <dgm:spPr/>
    </dgm:pt>
    <dgm:pt modelId="{BC193C30-5E2A-44DE-BDDB-FF96E76EBC2D}" type="pres">
      <dgm:prSet presAssocID="{E0CF3D44-6C8F-46A9-8DA0-1EFE94C70B2C}" presName="Name37" presStyleLbl="parChTrans1D2" presStyleIdx="2" presStyleCnt="4"/>
      <dgm:spPr/>
    </dgm:pt>
    <dgm:pt modelId="{31410211-A49C-4BE1-87A1-9D041E89817A}" type="pres">
      <dgm:prSet presAssocID="{57C0D178-6B61-4F84-8E4E-2079170B731B}" presName="hierRoot2" presStyleCnt="0">
        <dgm:presLayoutVars>
          <dgm:hierBranch val="init"/>
        </dgm:presLayoutVars>
      </dgm:prSet>
      <dgm:spPr/>
    </dgm:pt>
    <dgm:pt modelId="{51CD7CB3-E658-4903-95A7-4159CA45ACD6}" type="pres">
      <dgm:prSet presAssocID="{57C0D178-6B61-4F84-8E4E-2079170B731B}" presName="rootComposite" presStyleCnt="0"/>
      <dgm:spPr/>
    </dgm:pt>
    <dgm:pt modelId="{45C45957-A1D1-4CB3-AAD6-4EF9657D74B5}" type="pres">
      <dgm:prSet presAssocID="{57C0D178-6B61-4F84-8E4E-2079170B731B}" presName="rootText" presStyleLbl="node2" presStyleIdx="2" presStyleCnt="3">
        <dgm:presLayoutVars>
          <dgm:chPref val="3"/>
        </dgm:presLayoutVars>
      </dgm:prSet>
      <dgm:spPr/>
    </dgm:pt>
    <dgm:pt modelId="{87B35C2A-2E60-4AE4-9F25-A7E66EF16F60}" type="pres">
      <dgm:prSet presAssocID="{57C0D178-6B61-4F84-8E4E-2079170B731B}" presName="rootConnector" presStyleLbl="node2" presStyleIdx="2" presStyleCnt="3"/>
      <dgm:spPr/>
    </dgm:pt>
    <dgm:pt modelId="{1B2F0A1F-BB27-4995-88AB-913CBBA85D60}" type="pres">
      <dgm:prSet presAssocID="{57C0D178-6B61-4F84-8E4E-2079170B731B}" presName="hierChild4" presStyleCnt="0"/>
      <dgm:spPr/>
    </dgm:pt>
    <dgm:pt modelId="{9B29903C-AC83-42EB-81CD-C5DAE868BFA1}" type="pres">
      <dgm:prSet presAssocID="{57C0D178-6B61-4F84-8E4E-2079170B731B}" presName="hierChild5" presStyleCnt="0"/>
      <dgm:spPr/>
    </dgm:pt>
    <dgm:pt modelId="{97933CCF-E257-43DD-90C7-7BB00227DAE2}" type="pres">
      <dgm:prSet presAssocID="{4696E603-A5DA-42F6-B3BE-492C4CD6F6FE}" presName="hierChild3" presStyleCnt="0"/>
      <dgm:spPr/>
    </dgm:pt>
    <dgm:pt modelId="{48001DFD-106E-45DE-B9C5-D26A07541811}" type="pres">
      <dgm:prSet presAssocID="{A1792676-582A-489A-9687-A9E6497DBD70}" presName="Name111" presStyleLbl="parChTrans1D2" presStyleIdx="3" presStyleCnt="4"/>
      <dgm:spPr/>
    </dgm:pt>
    <dgm:pt modelId="{C9D8C937-E64B-4A3A-8CF4-443DFF20A1D0}" type="pres">
      <dgm:prSet presAssocID="{8B61AF06-6A8B-40A8-B0A8-A951C71D7049}" presName="hierRoot3" presStyleCnt="0">
        <dgm:presLayoutVars>
          <dgm:hierBranch val="init"/>
        </dgm:presLayoutVars>
      </dgm:prSet>
      <dgm:spPr/>
    </dgm:pt>
    <dgm:pt modelId="{FBCBDBB3-32EC-4A08-8CAC-206FFE238964}" type="pres">
      <dgm:prSet presAssocID="{8B61AF06-6A8B-40A8-B0A8-A951C71D7049}" presName="rootComposite3" presStyleCnt="0"/>
      <dgm:spPr/>
    </dgm:pt>
    <dgm:pt modelId="{D973DA3E-896D-46DE-9EE7-7EA24282CAFC}" type="pres">
      <dgm:prSet presAssocID="{8B61AF06-6A8B-40A8-B0A8-A951C71D7049}" presName="rootText3" presStyleLbl="asst1" presStyleIdx="0" presStyleCnt="1">
        <dgm:presLayoutVars>
          <dgm:chPref val="3"/>
        </dgm:presLayoutVars>
      </dgm:prSet>
      <dgm:spPr/>
    </dgm:pt>
    <dgm:pt modelId="{C2E5ED0B-E514-4299-A90C-C0F4C941C012}" type="pres">
      <dgm:prSet presAssocID="{8B61AF06-6A8B-40A8-B0A8-A951C71D7049}" presName="rootConnector3" presStyleLbl="asst1" presStyleIdx="0" presStyleCnt="1"/>
      <dgm:spPr/>
    </dgm:pt>
    <dgm:pt modelId="{62FC875A-066F-4A91-9B3E-365D369E6863}" type="pres">
      <dgm:prSet presAssocID="{8B61AF06-6A8B-40A8-B0A8-A951C71D7049}" presName="hierChild6" presStyleCnt="0"/>
      <dgm:spPr/>
    </dgm:pt>
    <dgm:pt modelId="{B9D5C2D9-5510-4B0C-896E-81994F8A5E2D}" type="pres">
      <dgm:prSet presAssocID="{8B61AF06-6A8B-40A8-B0A8-A951C71D7049}" presName="hierChild7" presStyleCnt="0"/>
      <dgm:spPr/>
    </dgm:pt>
  </dgm:ptLst>
  <dgm:cxnLst>
    <dgm:cxn modelId="{5588FA02-F50F-4EF2-B9BC-B2583FE2BE31}" srcId="{4696E603-A5DA-42F6-B3BE-492C4CD6F6FE}" destId="{8442E02D-F52E-4CBF-806E-E6A648865904}" srcOrd="1" destOrd="0" parTransId="{7566DC4D-C167-452E-84BF-D0C5E285EE4F}" sibTransId="{13A4FC27-3957-4681-B961-4C28A470DB0D}"/>
    <dgm:cxn modelId="{FC2BBC04-72C0-419C-8427-14165502326A}" srcId="{4696E603-A5DA-42F6-B3BE-492C4CD6F6FE}" destId="{F43E014B-D547-47BA-AB54-AAC05E6DD926}" srcOrd="2" destOrd="0" parTransId="{BAD02BD6-7267-4AC9-9748-2B1B02EBACFE}" sibTransId="{D8EF6BB6-F4E1-423F-8ECE-FCFB601626E2}"/>
    <dgm:cxn modelId="{D4A58807-F093-4DAB-ABD7-4EB24BC14CFD}" type="presOf" srcId="{57C0D178-6B61-4F84-8E4E-2079170B731B}" destId="{87B35C2A-2E60-4AE4-9F25-A7E66EF16F60}" srcOrd="1" destOrd="0" presId="urn:microsoft.com/office/officeart/2005/8/layout/orgChart1"/>
    <dgm:cxn modelId="{A842E009-ED45-4FC1-ACBA-04558EE519DE}" type="presOf" srcId="{F43E014B-D547-47BA-AB54-AAC05E6DD926}" destId="{D25ED951-D798-4442-9718-67ACBCD776B1}" srcOrd="1" destOrd="0" presId="urn:microsoft.com/office/officeart/2005/8/layout/orgChart1"/>
    <dgm:cxn modelId="{8E57F609-2D3E-4DC3-9F91-D20F69BBF702}" type="presOf" srcId="{BAD02BD6-7267-4AC9-9748-2B1B02EBACFE}" destId="{D94F6C6D-E930-48C0-A5AD-CADE5D2C7116}" srcOrd="0" destOrd="0" presId="urn:microsoft.com/office/officeart/2005/8/layout/orgChart1"/>
    <dgm:cxn modelId="{9DB8571E-C10E-4AC1-B616-5DDD98B550EF}" type="presOf" srcId="{8B61AF06-6A8B-40A8-B0A8-A951C71D7049}" destId="{C2E5ED0B-E514-4299-A90C-C0F4C941C012}" srcOrd="1" destOrd="0" presId="urn:microsoft.com/office/officeart/2005/8/layout/orgChart1"/>
    <dgm:cxn modelId="{9E7E701F-B30F-436F-B834-7E35A14EDF4B}" type="presOf" srcId="{57C0D178-6B61-4F84-8E4E-2079170B731B}" destId="{45C45957-A1D1-4CB3-AAD6-4EF9657D74B5}" srcOrd="0" destOrd="0" presId="urn:microsoft.com/office/officeart/2005/8/layout/orgChart1"/>
    <dgm:cxn modelId="{E509A62E-57F6-4310-9D64-EB3C9DF00675}" type="presOf" srcId="{4696E603-A5DA-42F6-B3BE-492C4CD6F6FE}" destId="{B6F20309-505B-4BE1-8590-593AEAA56640}" srcOrd="0" destOrd="0" presId="urn:microsoft.com/office/officeart/2005/8/layout/orgChart1"/>
    <dgm:cxn modelId="{B91F0E35-4C87-4AEB-A5BD-3D9E2E022189}" type="presOf" srcId="{A1792676-582A-489A-9687-A9E6497DBD70}" destId="{48001DFD-106E-45DE-B9C5-D26A07541811}" srcOrd="0" destOrd="0" presId="urn:microsoft.com/office/officeart/2005/8/layout/orgChart1"/>
    <dgm:cxn modelId="{1E32DA43-A774-4F7E-A898-86094EC38714}" type="presOf" srcId="{F43E014B-D547-47BA-AB54-AAC05E6DD926}" destId="{28220A02-8052-4055-94E2-049081DD108F}" srcOrd="0" destOrd="0" presId="urn:microsoft.com/office/officeart/2005/8/layout/orgChart1"/>
    <dgm:cxn modelId="{B7AB8765-241C-4DD1-9606-965CDB452A7E}" srcId="{4696E603-A5DA-42F6-B3BE-492C4CD6F6FE}" destId="{57C0D178-6B61-4F84-8E4E-2079170B731B}" srcOrd="3" destOrd="0" parTransId="{E0CF3D44-6C8F-46A9-8DA0-1EFE94C70B2C}" sibTransId="{1767FA0C-A770-4F55-A6A4-15F9F3F62A55}"/>
    <dgm:cxn modelId="{DDF5BA6D-8FE1-4AC9-8045-AE52EC0F5C19}" type="presOf" srcId="{8442E02D-F52E-4CBF-806E-E6A648865904}" destId="{974338E0-EE7D-4E8B-9655-2A211D6B3029}" srcOrd="1" destOrd="0" presId="urn:microsoft.com/office/officeart/2005/8/layout/orgChart1"/>
    <dgm:cxn modelId="{51AFA56E-BA04-43B5-AE97-36168B4D1826}" type="presOf" srcId="{E0CF3D44-6C8F-46A9-8DA0-1EFE94C70B2C}" destId="{BC193C30-5E2A-44DE-BDDB-FF96E76EBC2D}" srcOrd="0" destOrd="0" presId="urn:microsoft.com/office/officeart/2005/8/layout/orgChart1"/>
    <dgm:cxn modelId="{9B4FE593-DF56-44A3-B2CA-C0BDFE098631}" type="presOf" srcId="{7566DC4D-C167-452E-84BF-D0C5E285EE4F}" destId="{60D16E7E-89C3-4D6C-8526-F4A3CAB6E3E5}" srcOrd="0" destOrd="0" presId="urn:microsoft.com/office/officeart/2005/8/layout/orgChart1"/>
    <dgm:cxn modelId="{23F76EAB-C76B-4369-B8C2-9DBB73131DF0}" srcId="{1356B260-05E3-4A2D-8C96-D1D431B2B510}" destId="{4696E603-A5DA-42F6-B3BE-492C4CD6F6FE}" srcOrd="0" destOrd="0" parTransId="{AF725EC0-A116-4A7B-BC38-7BAAA591D4DF}" sibTransId="{FA0C0142-0189-41E7-ABEF-C1073FCE9310}"/>
    <dgm:cxn modelId="{B6D611B6-7E1D-4AC6-9D72-AAE1ADF3EE30}" srcId="{4696E603-A5DA-42F6-B3BE-492C4CD6F6FE}" destId="{8B61AF06-6A8B-40A8-B0A8-A951C71D7049}" srcOrd="0" destOrd="0" parTransId="{A1792676-582A-489A-9687-A9E6497DBD70}" sibTransId="{C23177A0-FAE4-4C1A-8325-DEB39FFEE2F6}"/>
    <dgm:cxn modelId="{1221A2C8-4C05-45AA-9ECF-1C7E9A774449}" type="presOf" srcId="{8B61AF06-6A8B-40A8-B0A8-A951C71D7049}" destId="{D973DA3E-896D-46DE-9EE7-7EA24282CAFC}" srcOrd="0" destOrd="0" presId="urn:microsoft.com/office/officeart/2005/8/layout/orgChart1"/>
    <dgm:cxn modelId="{8327D9D4-06CC-46F9-875B-BE181B3CD184}" type="presOf" srcId="{4696E603-A5DA-42F6-B3BE-492C4CD6F6FE}" destId="{C5F162C2-F621-46C3-BEAE-55EA39367FBC}" srcOrd="1" destOrd="0" presId="urn:microsoft.com/office/officeart/2005/8/layout/orgChart1"/>
    <dgm:cxn modelId="{55EDF5DE-D0E0-45F1-B493-8E55F0AEE455}" type="presOf" srcId="{1356B260-05E3-4A2D-8C96-D1D431B2B510}" destId="{4FC4098E-000D-4665-8D22-6D61FF56860F}" srcOrd="0" destOrd="0" presId="urn:microsoft.com/office/officeart/2005/8/layout/orgChart1"/>
    <dgm:cxn modelId="{BC6AEBF8-19FF-44E2-A9A3-F257668C5640}" type="presOf" srcId="{8442E02D-F52E-4CBF-806E-E6A648865904}" destId="{4BCF6834-516F-4A0A-B9BB-0DBB4B51391B}" srcOrd="0" destOrd="0" presId="urn:microsoft.com/office/officeart/2005/8/layout/orgChart1"/>
    <dgm:cxn modelId="{6B9CB3F9-BE50-447B-8744-3DAB85DB4A31}" type="presParOf" srcId="{4FC4098E-000D-4665-8D22-6D61FF56860F}" destId="{EFB229B8-17AF-40C0-A469-377004F6D852}" srcOrd="0" destOrd="0" presId="urn:microsoft.com/office/officeart/2005/8/layout/orgChart1"/>
    <dgm:cxn modelId="{6EA5DFE7-BABA-434E-BDDF-AC831B80D5E4}" type="presParOf" srcId="{EFB229B8-17AF-40C0-A469-377004F6D852}" destId="{03BEC7F8-8A67-464B-9EE6-F801C540AB13}" srcOrd="0" destOrd="0" presId="urn:microsoft.com/office/officeart/2005/8/layout/orgChart1"/>
    <dgm:cxn modelId="{F68A5DE2-A687-4AC6-8174-48FE46817F08}" type="presParOf" srcId="{03BEC7F8-8A67-464B-9EE6-F801C540AB13}" destId="{B6F20309-505B-4BE1-8590-593AEAA56640}" srcOrd="0" destOrd="0" presId="urn:microsoft.com/office/officeart/2005/8/layout/orgChart1"/>
    <dgm:cxn modelId="{C5BB622C-48BE-454A-8C23-E3713BA19CCC}" type="presParOf" srcId="{03BEC7F8-8A67-464B-9EE6-F801C540AB13}" destId="{C5F162C2-F621-46C3-BEAE-55EA39367FBC}" srcOrd="1" destOrd="0" presId="urn:microsoft.com/office/officeart/2005/8/layout/orgChart1"/>
    <dgm:cxn modelId="{0576322D-654D-46A3-A549-2D4B29354259}" type="presParOf" srcId="{EFB229B8-17AF-40C0-A469-377004F6D852}" destId="{B02C6DEA-2CDC-4E6B-A39B-925DF1820098}" srcOrd="1" destOrd="0" presId="urn:microsoft.com/office/officeart/2005/8/layout/orgChart1"/>
    <dgm:cxn modelId="{74017BF1-4DAE-4F8C-B769-171C61DE7E04}" type="presParOf" srcId="{B02C6DEA-2CDC-4E6B-A39B-925DF1820098}" destId="{60D16E7E-89C3-4D6C-8526-F4A3CAB6E3E5}" srcOrd="0" destOrd="0" presId="urn:microsoft.com/office/officeart/2005/8/layout/orgChart1"/>
    <dgm:cxn modelId="{B789C3C3-3921-4DBF-99B8-34D5DFAD6767}" type="presParOf" srcId="{B02C6DEA-2CDC-4E6B-A39B-925DF1820098}" destId="{A824E871-4702-4E5C-80CA-C1C9E081E6ED}" srcOrd="1" destOrd="0" presId="urn:microsoft.com/office/officeart/2005/8/layout/orgChart1"/>
    <dgm:cxn modelId="{AF75320A-438B-4B65-AA81-ED4DECB43489}" type="presParOf" srcId="{A824E871-4702-4E5C-80CA-C1C9E081E6ED}" destId="{D72CB60B-4CBF-4C6D-8E4B-88EE7CE8FD2D}" srcOrd="0" destOrd="0" presId="urn:microsoft.com/office/officeart/2005/8/layout/orgChart1"/>
    <dgm:cxn modelId="{ABAC908A-62B9-4CBD-9AFD-3B92C46105A4}" type="presParOf" srcId="{D72CB60B-4CBF-4C6D-8E4B-88EE7CE8FD2D}" destId="{4BCF6834-516F-4A0A-B9BB-0DBB4B51391B}" srcOrd="0" destOrd="0" presId="urn:microsoft.com/office/officeart/2005/8/layout/orgChart1"/>
    <dgm:cxn modelId="{CDDBFEE8-5D6D-49E2-B67D-261D90007000}" type="presParOf" srcId="{D72CB60B-4CBF-4C6D-8E4B-88EE7CE8FD2D}" destId="{974338E0-EE7D-4E8B-9655-2A211D6B3029}" srcOrd="1" destOrd="0" presId="urn:microsoft.com/office/officeart/2005/8/layout/orgChart1"/>
    <dgm:cxn modelId="{48B4306A-1950-4E5A-BD1D-78DE096EF8CA}" type="presParOf" srcId="{A824E871-4702-4E5C-80CA-C1C9E081E6ED}" destId="{C6270F11-D6C3-4BE5-AAB1-A56BA018703D}" srcOrd="1" destOrd="0" presId="urn:microsoft.com/office/officeart/2005/8/layout/orgChart1"/>
    <dgm:cxn modelId="{1128A003-A435-4A08-A0CB-EDFEEC8F7579}" type="presParOf" srcId="{A824E871-4702-4E5C-80CA-C1C9E081E6ED}" destId="{6AA4DA04-D32B-4712-B12E-9FC3CB123486}" srcOrd="2" destOrd="0" presId="urn:microsoft.com/office/officeart/2005/8/layout/orgChart1"/>
    <dgm:cxn modelId="{FBF21AAE-168E-4436-9978-EE3911262659}" type="presParOf" srcId="{B02C6DEA-2CDC-4E6B-A39B-925DF1820098}" destId="{D94F6C6D-E930-48C0-A5AD-CADE5D2C7116}" srcOrd="2" destOrd="0" presId="urn:microsoft.com/office/officeart/2005/8/layout/orgChart1"/>
    <dgm:cxn modelId="{282DA3CA-A827-486E-A6BF-4C23CA51E355}" type="presParOf" srcId="{B02C6DEA-2CDC-4E6B-A39B-925DF1820098}" destId="{FB4A4CCA-07EB-4324-B36B-BF0D0CAF660A}" srcOrd="3" destOrd="0" presId="urn:microsoft.com/office/officeart/2005/8/layout/orgChart1"/>
    <dgm:cxn modelId="{A92C98D2-6ADB-417F-9D55-1931B65AAA12}" type="presParOf" srcId="{FB4A4CCA-07EB-4324-B36B-BF0D0CAF660A}" destId="{32BF5562-DB0B-402D-B92D-221257C75EE9}" srcOrd="0" destOrd="0" presId="urn:microsoft.com/office/officeart/2005/8/layout/orgChart1"/>
    <dgm:cxn modelId="{3363A4C8-87C0-488D-BBC5-11E8EE9874E4}" type="presParOf" srcId="{32BF5562-DB0B-402D-B92D-221257C75EE9}" destId="{28220A02-8052-4055-94E2-049081DD108F}" srcOrd="0" destOrd="0" presId="urn:microsoft.com/office/officeart/2005/8/layout/orgChart1"/>
    <dgm:cxn modelId="{AB896FAC-7F91-4F30-A165-AD49999191AA}" type="presParOf" srcId="{32BF5562-DB0B-402D-B92D-221257C75EE9}" destId="{D25ED951-D798-4442-9718-67ACBCD776B1}" srcOrd="1" destOrd="0" presId="urn:microsoft.com/office/officeart/2005/8/layout/orgChart1"/>
    <dgm:cxn modelId="{6B2F7F62-8895-42A5-8AAF-65DFB0E8F871}" type="presParOf" srcId="{FB4A4CCA-07EB-4324-B36B-BF0D0CAF660A}" destId="{DCEA116A-0791-4EDC-9188-38F6F46E4F50}" srcOrd="1" destOrd="0" presId="urn:microsoft.com/office/officeart/2005/8/layout/orgChart1"/>
    <dgm:cxn modelId="{E844D657-9588-4AE2-9C48-55DE628D6D2B}" type="presParOf" srcId="{FB4A4CCA-07EB-4324-B36B-BF0D0CAF660A}" destId="{1D14092F-7063-4DE8-9888-5D96B0892A09}" srcOrd="2" destOrd="0" presId="urn:microsoft.com/office/officeart/2005/8/layout/orgChart1"/>
    <dgm:cxn modelId="{5C6FE3E2-E8B9-48EC-BCC8-FAED7A543B40}" type="presParOf" srcId="{B02C6DEA-2CDC-4E6B-A39B-925DF1820098}" destId="{BC193C30-5E2A-44DE-BDDB-FF96E76EBC2D}" srcOrd="4" destOrd="0" presId="urn:microsoft.com/office/officeart/2005/8/layout/orgChart1"/>
    <dgm:cxn modelId="{A7CC7B0A-27ED-4117-A9FF-61F6230F5F74}" type="presParOf" srcId="{B02C6DEA-2CDC-4E6B-A39B-925DF1820098}" destId="{31410211-A49C-4BE1-87A1-9D041E89817A}" srcOrd="5" destOrd="0" presId="urn:microsoft.com/office/officeart/2005/8/layout/orgChart1"/>
    <dgm:cxn modelId="{170C138C-6F4D-466E-83AC-D8F4B18009BA}" type="presParOf" srcId="{31410211-A49C-4BE1-87A1-9D041E89817A}" destId="{51CD7CB3-E658-4903-95A7-4159CA45ACD6}" srcOrd="0" destOrd="0" presId="urn:microsoft.com/office/officeart/2005/8/layout/orgChart1"/>
    <dgm:cxn modelId="{4E27BB06-CD6A-449A-A926-14D4FC89577C}" type="presParOf" srcId="{51CD7CB3-E658-4903-95A7-4159CA45ACD6}" destId="{45C45957-A1D1-4CB3-AAD6-4EF9657D74B5}" srcOrd="0" destOrd="0" presId="urn:microsoft.com/office/officeart/2005/8/layout/orgChart1"/>
    <dgm:cxn modelId="{C85301DE-434A-4DFF-848E-36733D943E54}" type="presParOf" srcId="{51CD7CB3-E658-4903-95A7-4159CA45ACD6}" destId="{87B35C2A-2E60-4AE4-9F25-A7E66EF16F60}" srcOrd="1" destOrd="0" presId="urn:microsoft.com/office/officeart/2005/8/layout/orgChart1"/>
    <dgm:cxn modelId="{C803877D-AAFD-49B6-9983-384DED2DF40C}" type="presParOf" srcId="{31410211-A49C-4BE1-87A1-9D041E89817A}" destId="{1B2F0A1F-BB27-4995-88AB-913CBBA85D60}" srcOrd="1" destOrd="0" presId="urn:microsoft.com/office/officeart/2005/8/layout/orgChart1"/>
    <dgm:cxn modelId="{A7F9A542-959D-4B25-8FCA-95F97E6408B6}" type="presParOf" srcId="{31410211-A49C-4BE1-87A1-9D041E89817A}" destId="{9B29903C-AC83-42EB-81CD-C5DAE868BFA1}" srcOrd="2" destOrd="0" presId="urn:microsoft.com/office/officeart/2005/8/layout/orgChart1"/>
    <dgm:cxn modelId="{B383FE20-1B0E-4616-9340-217E8175DA38}" type="presParOf" srcId="{EFB229B8-17AF-40C0-A469-377004F6D852}" destId="{97933CCF-E257-43DD-90C7-7BB00227DAE2}" srcOrd="2" destOrd="0" presId="urn:microsoft.com/office/officeart/2005/8/layout/orgChart1"/>
    <dgm:cxn modelId="{1FCC27C6-DBDC-46E0-9F76-3F4AA520EF11}" type="presParOf" srcId="{97933CCF-E257-43DD-90C7-7BB00227DAE2}" destId="{48001DFD-106E-45DE-B9C5-D26A07541811}" srcOrd="0" destOrd="0" presId="urn:microsoft.com/office/officeart/2005/8/layout/orgChart1"/>
    <dgm:cxn modelId="{3AE2C5F7-18FC-47E9-9247-1D2BEE64A5FE}" type="presParOf" srcId="{97933CCF-E257-43DD-90C7-7BB00227DAE2}" destId="{C9D8C937-E64B-4A3A-8CF4-443DFF20A1D0}" srcOrd="1" destOrd="0" presId="urn:microsoft.com/office/officeart/2005/8/layout/orgChart1"/>
    <dgm:cxn modelId="{71A7005D-75A6-4FE8-8D73-88EA41017328}" type="presParOf" srcId="{C9D8C937-E64B-4A3A-8CF4-443DFF20A1D0}" destId="{FBCBDBB3-32EC-4A08-8CAC-206FFE238964}" srcOrd="0" destOrd="0" presId="urn:microsoft.com/office/officeart/2005/8/layout/orgChart1"/>
    <dgm:cxn modelId="{BAC166BF-2620-4291-9500-541567DB29E2}" type="presParOf" srcId="{FBCBDBB3-32EC-4A08-8CAC-206FFE238964}" destId="{D973DA3E-896D-46DE-9EE7-7EA24282CAFC}" srcOrd="0" destOrd="0" presId="urn:microsoft.com/office/officeart/2005/8/layout/orgChart1"/>
    <dgm:cxn modelId="{0C3F4C96-AD86-46DD-967E-6E3A3941D6DC}" type="presParOf" srcId="{FBCBDBB3-32EC-4A08-8CAC-206FFE238964}" destId="{C2E5ED0B-E514-4299-A90C-C0F4C941C012}" srcOrd="1" destOrd="0" presId="urn:microsoft.com/office/officeart/2005/8/layout/orgChart1"/>
    <dgm:cxn modelId="{019BA2EE-6D4B-4F48-8F59-A1145F267364}" type="presParOf" srcId="{C9D8C937-E64B-4A3A-8CF4-443DFF20A1D0}" destId="{62FC875A-066F-4A91-9B3E-365D369E6863}" srcOrd="1" destOrd="0" presId="urn:microsoft.com/office/officeart/2005/8/layout/orgChart1"/>
    <dgm:cxn modelId="{971E8404-E09B-41EB-9DA0-19767D01E98D}" type="presParOf" srcId="{C9D8C937-E64B-4A3A-8CF4-443DFF20A1D0}" destId="{B9D5C2D9-5510-4B0C-896E-81994F8A5E2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676D968-CE51-4A71-8EFF-6B4F426CBDF5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E164538D-AD1E-494C-B586-47BAB554E06C}">
      <dgm:prSet phldrT="[Текст]" custT="1"/>
      <dgm:spPr/>
      <dgm:t>
        <a:bodyPr/>
        <a:lstStyle/>
        <a:p>
          <a:r>
            <a:rPr lang="en-US" sz="5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Asteklar</a:t>
          </a:r>
          <a:r>
            <a:rPr lang="en-US" sz="5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5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davlati</a:t>
          </a:r>
          <a:endParaRPr lang="ru-RU" sz="5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DE7DF4-E4D2-4870-B8DD-0E3B8C7B8D3F}" type="parTrans" cxnId="{2983C177-435E-4C71-9911-D57680C4CBF9}">
      <dgm:prSet/>
      <dgm:spPr/>
      <dgm:t>
        <a:bodyPr/>
        <a:lstStyle/>
        <a:p>
          <a:endParaRPr lang="ru-RU"/>
        </a:p>
      </dgm:t>
    </dgm:pt>
    <dgm:pt modelId="{8B5891EA-284A-43BF-A3A4-E51813D9D3F7}" type="sibTrans" cxnId="{2983C177-435E-4C71-9911-D57680C4CBF9}">
      <dgm:prSet/>
      <dgm:spPr/>
      <dgm:t>
        <a:bodyPr/>
        <a:lstStyle/>
        <a:p>
          <a:endParaRPr lang="ru-RU"/>
        </a:p>
      </dgm:t>
    </dgm:pt>
    <dgm:pt modelId="{5312AE3A-FD19-4804-BCA7-D6A041B8503D}">
      <dgm:prSet phldrT="[Текст]" custT="1"/>
      <dgm:spPr/>
      <dgm:t>
        <a:bodyPr/>
        <a:lstStyle/>
        <a:p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Hozirgi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Meksika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hududida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joylashgan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F5FED8-F65C-4EB8-80AD-D71674278982}" type="parTrans" cxnId="{DA0D4F6F-1F44-445A-B384-B5A3EFD1889B}">
      <dgm:prSet/>
      <dgm:spPr/>
      <dgm:t>
        <a:bodyPr/>
        <a:lstStyle/>
        <a:p>
          <a:endParaRPr lang="ru-RU"/>
        </a:p>
      </dgm:t>
    </dgm:pt>
    <dgm:pt modelId="{80C8260A-835A-483A-A3B2-2A2E8B73D990}" type="sibTrans" cxnId="{DA0D4F6F-1F44-445A-B384-B5A3EFD1889B}">
      <dgm:prSet/>
      <dgm:spPr/>
      <dgm:t>
        <a:bodyPr/>
        <a:lstStyle/>
        <a:p>
          <a:endParaRPr lang="ru-RU"/>
        </a:p>
      </dgm:t>
    </dgm:pt>
    <dgm:pt modelId="{CC221E09-9146-4696-801A-38B452EE48F3}">
      <dgm:prSet phldrT="[Текст]" custT="1"/>
      <dgm:spPr/>
      <dgm:t>
        <a:bodyPr/>
        <a:lstStyle/>
        <a:p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Hukmdor</a:t>
          </a:r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- tlatoani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24CC65-C02A-48EB-BEFB-70D81A29638D}" type="parTrans" cxnId="{605D2BCA-5EC5-436B-88A9-F8977CA2671F}">
      <dgm:prSet/>
      <dgm:spPr/>
      <dgm:t>
        <a:bodyPr/>
        <a:lstStyle/>
        <a:p>
          <a:endParaRPr lang="ru-RU"/>
        </a:p>
      </dgm:t>
    </dgm:pt>
    <dgm:pt modelId="{D546A439-BA64-4315-8C5B-A3E8EDA3C6B9}" type="sibTrans" cxnId="{605D2BCA-5EC5-436B-88A9-F8977CA2671F}">
      <dgm:prSet/>
      <dgm:spPr/>
      <dgm:t>
        <a:bodyPr/>
        <a:lstStyle/>
        <a:p>
          <a:endParaRPr lang="ru-RU"/>
        </a:p>
      </dgm:t>
    </dgm:pt>
    <dgm:pt modelId="{C7EDB04C-38B0-4C1E-9053-27955655CC8F}">
      <dgm:prSet phldrT="[Текст]" custT="1"/>
      <dgm:spPr/>
      <dgm:t>
        <a:bodyPr/>
        <a:lstStyle/>
        <a:p>
          <a:r>
            <a:rPr lang="en-US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Markaz – Tenochtitlan </a:t>
          </a:r>
          <a:r>
            <a:rPr lang="en-US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shahri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A72383-20A2-46DF-BD25-C4A0841A3AA6}" type="parTrans" cxnId="{BEBA17A3-93D7-47BB-B302-8516704C868C}">
      <dgm:prSet/>
      <dgm:spPr/>
      <dgm:t>
        <a:bodyPr/>
        <a:lstStyle/>
        <a:p>
          <a:endParaRPr lang="ru-RU"/>
        </a:p>
      </dgm:t>
    </dgm:pt>
    <dgm:pt modelId="{E1FB807B-E094-4654-9270-40165BB8C2F7}" type="sibTrans" cxnId="{BEBA17A3-93D7-47BB-B302-8516704C868C}">
      <dgm:prSet/>
      <dgm:spPr/>
      <dgm:t>
        <a:bodyPr/>
        <a:lstStyle/>
        <a:p>
          <a:endParaRPr lang="ru-RU"/>
        </a:p>
      </dgm:t>
    </dgm:pt>
    <dgm:pt modelId="{9C02F491-D50F-4711-8E2D-78E606D4B899}" type="pres">
      <dgm:prSet presAssocID="{4676D968-CE51-4A71-8EFF-6B4F426CBDF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74B26632-3C12-432D-9DA0-208D6D2FA8C5}" type="pres">
      <dgm:prSet presAssocID="{E164538D-AD1E-494C-B586-47BAB554E06C}" presName="root1" presStyleCnt="0"/>
      <dgm:spPr/>
    </dgm:pt>
    <dgm:pt modelId="{43F86605-F660-4DB6-AE0A-8FD6898B3890}" type="pres">
      <dgm:prSet presAssocID="{E164538D-AD1E-494C-B586-47BAB554E06C}" presName="LevelOneTextNode" presStyleLbl="node0" presStyleIdx="0" presStyleCnt="1">
        <dgm:presLayoutVars>
          <dgm:chPref val="3"/>
        </dgm:presLayoutVars>
      </dgm:prSet>
      <dgm:spPr/>
    </dgm:pt>
    <dgm:pt modelId="{DA2AECFE-CF29-42FD-B8D1-C5B83090D14F}" type="pres">
      <dgm:prSet presAssocID="{E164538D-AD1E-494C-B586-47BAB554E06C}" presName="level2hierChild" presStyleCnt="0"/>
      <dgm:spPr/>
    </dgm:pt>
    <dgm:pt modelId="{6FECF901-3AF3-4235-9C56-8AD95A9E8248}" type="pres">
      <dgm:prSet presAssocID="{8CF5FED8-F65C-4EB8-80AD-D71674278982}" presName="conn2-1" presStyleLbl="parChTrans1D2" presStyleIdx="0" presStyleCnt="3"/>
      <dgm:spPr/>
    </dgm:pt>
    <dgm:pt modelId="{0DA8D3D6-2095-4EAA-8CA8-9DD952AD1C6E}" type="pres">
      <dgm:prSet presAssocID="{8CF5FED8-F65C-4EB8-80AD-D71674278982}" presName="connTx" presStyleLbl="parChTrans1D2" presStyleIdx="0" presStyleCnt="3"/>
      <dgm:spPr/>
    </dgm:pt>
    <dgm:pt modelId="{0A735D8B-BBA2-4F99-BD34-81E4EA04E874}" type="pres">
      <dgm:prSet presAssocID="{5312AE3A-FD19-4804-BCA7-D6A041B8503D}" presName="root2" presStyleCnt="0"/>
      <dgm:spPr/>
    </dgm:pt>
    <dgm:pt modelId="{502BE865-0105-4EF9-B200-51963F95909A}" type="pres">
      <dgm:prSet presAssocID="{5312AE3A-FD19-4804-BCA7-D6A041B8503D}" presName="LevelTwoTextNode" presStyleLbl="node2" presStyleIdx="0" presStyleCnt="3">
        <dgm:presLayoutVars>
          <dgm:chPref val="3"/>
        </dgm:presLayoutVars>
      </dgm:prSet>
      <dgm:spPr/>
    </dgm:pt>
    <dgm:pt modelId="{48C2A3B7-64EA-4A4C-88FD-020516A20678}" type="pres">
      <dgm:prSet presAssocID="{5312AE3A-FD19-4804-BCA7-D6A041B8503D}" presName="level3hierChild" presStyleCnt="0"/>
      <dgm:spPr/>
    </dgm:pt>
    <dgm:pt modelId="{F5C8A5DE-599F-4115-BDE2-C3E9AE41FD86}" type="pres">
      <dgm:prSet presAssocID="{CF24CC65-C02A-48EB-BEFB-70D81A29638D}" presName="conn2-1" presStyleLbl="parChTrans1D2" presStyleIdx="1" presStyleCnt="3"/>
      <dgm:spPr/>
    </dgm:pt>
    <dgm:pt modelId="{5C46E2A3-199C-488B-86B5-04D289E33016}" type="pres">
      <dgm:prSet presAssocID="{CF24CC65-C02A-48EB-BEFB-70D81A29638D}" presName="connTx" presStyleLbl="parChTrans1D2" presStyleIdx="1" presStyleCnt="3"/>
      <dgm:spPr/>
    </dgm:pt>
    <dgm:pt modelId="{362F457F-6E0B-4281-94DE-FA412D8C8C09}" type="pres">
      <dgm:prSet presAssocID="{CC221E09-9146-4696-801A-38B452EE48F3}" presName="root2" presStyleCnt="0"/>
      <dgm:spPr/>
    </dgm:pt>
    <dgm:pt modelId="{B3536E48-C576-4496-A439-0FE6380668C8}" type="pres">
      <dgm:prSet presAssocID="{CC221E09-9146-4696-801A-38B452EE48F3}" presName="LevelTwoTextNode" presStyleLbl="node2" presStyleIdx="1" presStyleCnt="3">
        <dgm:presLayoutVars>
          <dgm:chPref val="3"/>
        </dgm:presLayoutVars>
      </dgm:prSet>
      <dgm:spPr/>
    </dgm:pt>
    <dgm:pt modelId="{C4AB0274-85F3-48AA-826C-D46A2CED1617}" type="pres">
      <dgm:prSet presAssocID="{CC221E09-9146-4696-801A-38B452EE48F3}" presName="level3hierChild" presStyleCnt="0"/>
      <dgm:spPr/>
    </dgm:pt>
    <dgm:pt modelId="{8EAEE605-45E5-4AC0-8CAE-4E0F72CC323A}" type="pres">
      <dgm:prSet presAssocID="{B4A72383-20A2-46DF-BD25-C4A0841A3AA6}" presName="conn2-1" presStyleLbl="parChTrans1D2" presStyleIdx="2" presStyleCnt="3"/>
      <dgm:spPr/>
    </dgm:pt>
    <dgm:pt modelId="{50EF3088-5D31-4224-BE1C-99B2C3EB3E44}" type="pres">
      <dgm:prSet presAssocID="{B4A72383-20A2-46DF-BD25-C4A0841A3AA6}" presName="connTx" presStyleLbl="parChTrans1D2" presStyleIdx="2" presStyleCnt="3"/>
      <dgm:spPr/>
    </dgm:pt>
    <dgm:pt modelId="{8E5EB1EB-EACB-4191-AC46-3ACF15913A73}" type="pres">
      <dgm:prSet presAssocID="{C7EDB04C-38B0-4C1E-9053-27955655CC8F}" presName="root2" presStyleCnt="0"/>
      <dgm:spPr/>
    </dgm:pt>
    <dgm:pt modelId="{9CC88E90-83D1-4C00-9E4A-01243CBD301C}" type="pres">
      <dgm:prSet presAssocID="{C7EDB04C-38B0-4C1E-9053-27955655CC8F}" presName="LevelTwoTextNode" presStyleLbl="node2" presStyleIdx="2" presStyleCnt="3">
        <dgm:presLayoutVars>
          <dgm:chPref val="3"/>
        </dgm:presLayoutVars>
      </dgm:prSet>
      <dgm:spPr/>
    </dgm:pt>
    <dgm:pt modelId="{69BB3AED-2591-42C9-BEE3-72427C4EF9F1}" type="pres">
      <dgm:prSet presAssocID="{C7EDB04C-38B0-4C1E-9053-27955655CC8F}" presName="level3hierChild" presStyleCnt="0"/>
      <dgm:spPr/>
    </dgm:pt>
  </dgm:ptLst>
  <dgm:cxnLst>
    <dgm:cxn modelId="{60CF270A-9ED8-4679-B1BD-5A8A3E1B0261}" type="presOf" srcId="{E164538D-AD1E-494C-B586-47BAB554E06C}" destId="{43F86605-F660-4DB6-AE0A-8FD6898B3890}" srcOrd="0" destOrd="0" presId="urn:microsoft.com/office/officeart/2008/layout/HorizontalMultiLevelHierarchy"/>
    <dgm:cxn modelId="{C1A39E31-4271-487D-B35D-1DEA59B51B55}" type="presOf" srcId="{5312AE3A-FD19-4804-BCA7-D6A041B8503D}" destId="{502BE865-0105-4EF9-B200-51963F95909A}" srcOrd="0" destOrd="0" presId="urn:microsoft.com/office/officeart/2008/layout/HorizontalMultiLevelHierarchy"/>
    <dgm:cxn modelId="{0BAD5A38-ED03-4415-802D-4911D46ED945}" type="presOf" srcId="{C7EDB04C-38B0-4C1E-9053-27955655CC8F}" destId="{9CC88E90-83D1-4C00-9E4A-01243CBD301C}" srcOrd="0" destOrd="0" presId="urn:microsoft.com/office/officeart/2008/layout/HorizontalMultiLevelHierarchy"/>
    <dgm:cxn modelId="{C1B6485D-A993-4529-AAE0-05F3C322001E}" type="presOf" srcId="{CF24CC65-C02A-48EB-BEFB-70D81A29638D}" destId="{F5C8A5DE-599F-4115-BDE2-C3E9AE41FD86}" srcOrd="0" destOrd="0" presId="urn:microsoft.com/office/officeart/2008/layout/HorizontalMultiLevelHierarchy"/>
    <dgm:cxn modelId="{E8B52364-A628-4CDC-B3F7-DB9449A756EC}" type="presOf" srcId="{CF24CC65-C02A-48EB-BEFB-70D81A29638D}" destId="{5C46E2A3-199C-488B-86B5-04D289E33016}" srcOrd="1" destOrd="0" presId="urn:microsoft.com/office/officeart/2008/layout/HorizontalMultiLevelHierarchy"/>
    <dgm:cxn modelId="{FB45AA65-D395-4B3A-A489-7BEE5B7631F1}" type="presOf" srcId="{8CF5FED8-F65C-4EB8-80AD-D71674278982}" destId="{6FECF901-3AF3-4235-9C56-8AD95A9E8248}" srcOrd="0" destOrd="0" presId="urn:microsoft.com/office/officeart/2008/layout/HorizontalMultiLevelHierarchy"/>
    <dgm:cxn modelId="{40096C47-5174-473A-8FD1-0CA472ED191C}" type="presOf" srcId="{B4A72383-20A2-46DF-BD25-C4A0841A3AA6}" destId="{50EF3088-5D31-4224-BE1C-99B2C3EB3E44}" srcOrd="1" destOrd="0" presId="urn:microsoft.com/office/officeart/2008/layout/HorizontalMultiLevelHierarchy"/>
    <dgm:cxn modelId="{49E2AC6B-6258-4985-B0B7-C7DCDF2AB667}" type="presOf" srcId="{8CF5FED8-F65C-4EB8-80AD-D71674278982}" destId="{0DA8D3D6-2095-4EAA-8CA8-9DD952AD1C6E}" srcOrd="1" destOrd="0" presId="urn:microsoft.com/office/officeart/2008/layout/HorizontalMultiLevelHierarchy"/>
    <dgm:cxn modelId="{DA0D4F6F-1F44-445A-B384-B5A3EFD1889B}" srcId="{E164538D-AD1E-494C-B586-47BAB554E06C}" destId="{5312AE3A-FD19-4804-BCA7-D6A041B8503D}" srcOrd="0" destOrd="0" parTransId="{8CF5FED8-F65C-4EB8-80AD-D71674278982}" sibTransId="{80C8260A-835A-483A-A3B2-2A2E8B73D990}"/>
    <dgm:cxn modelId="{2983C177-435E-4C71-9911-D57680C4CBF9}" srcId="{4676D968-CE51-4A71-8EFF-6B4F426CBDF5}" destId="{E164538D-AD1E-494C-B586-47BAB554E06C}" srcOrd="0" destOrd="0" parTransId="{7ADE7DF4-E4D2-4870-B8DD-0E3B8C7B8D3F}" sibTransId="{8B5891EA-284A-43BF-A3A4-E51813D9D3F7}"/>
    <dgm:cxn modelId="{BEBA17A3-93D7-47BB-B302-8516704C868C}" srcId="{E164538D-AD1E-494C-B586-47BAB554E06C}" destId="{C7EDB04C-38B0-4C1E-9053-27955655CC8F}" srcOrd="2" destOrd="0" parTransId="{B4A72383-20A2-46DF-BD25-C4A0841A3AA6}" sibTransId="{E1FB807B-E094-4654-9270-40165BB8C2F7}"/>
    <dgm:cxn modelId="{605D2BCA-5EC5-436B-88A9-F8977CA2671F}" srcId="{E164538D-AD1E-494C-B586-47BAB554E06C}" destId="{CC221E09-9146-4696-801A-38B452EE48F3}" srcOrd="1" destOrd="0" parTransId="{CF24CC65-C02A-48EB-BEFB-70D81A29638D}" sibTransId="{D546A439-BA64-4315-8C5B-A3E8EDA3C6B9}"/>
    <dgm:cxn modelId="{A57040DD-6507-4557-8E2D-78EA74FD4498}" type="presOf" srcId="{CC221E09-9146-4696-801A-38B452EE48F3}" destId="{B3536E48-C576-4496-A439-0FE6380668C8}" srcOrd="0" destOrd="0" presId="urn:microsoft.com/office/officeart/2008/layout/HorizontalMultiLevelHierarchy"/>
    <dgm:cxn modelId="{8D1DCDE8-7DA3-478C-8E19-15C6F1C6E4F8}" type="presOf" srcId="{4676D968-CE51-4A71-8EFF-6B4F426CBDF5}" destId="{9C02F491-D50F-4711-8E2D-78E606D4B899}" srcOrd="0" destOrd="0" presId="urn:microsoft.com/office/officeart/2008/layout/HorizontalMultiLevelHierarchy"/>
    <dgm:cxn modelId="{727230F4-FAFE-46A9-BB10-D93E171513AF}" type="presOf" srcId="{B4A72383-20A2-46DF-BD25-C4A0841A3AA6}" destId="{8EAEE605-45E5-4AC0-8CAE-4E0F72CC323A}" srcOrd="0" destOrd="0" presId="urn:microsoft.com/office/officeart/2008/layout/HorizontalMultiLevelHierarchy"/>
    <dgm:cxn modelId="{E39A0825-3A56-45BF-AFF2-B63B8DA01739}" type="presParOf" srcId="{9C02F491-D50F-4711-8E2D-78E606D4B899}" destId="{74B26632-3C12-432D-9DA0-208D6D2FA8C5}" srcOrd="0" destOrd="0" presId="urn:microsoft.com/office/officeart/2008/layout/HorizontalMultiLevelHierarchy"/>
    <dgm:cxn modelId="{2AC2147F-D096-49C0-9E48-664FB3628148}" type="presParOf" srcId="{74B26632-3C12-432D-9DA0-208D6D2FA8C5}" destId="{43F86605-F660-4DB6-AE0A-8FD6898B3890}" srcOrd="0" destOrd="0" presId="urn:microsoft.com/office/officeart/2008/layout/HorizontalMultiLevelHierarchy"/>
    <dgm:cxn modelId="{036B6086-3067-4F7D-B5C2-E0FDDE08661C}" type="presParOf" srcId="{74B26632-3C12-432D-9DA0-208D6D2FA8C5}" destId="{DA2AECFE-CF29-42FD-B8D1-C5B83090D14F}" srcOrd="1" destOrd="0" presId="urn:microsoft.com/office/officeart/2008/layout/HorizontalMultiLevelHierarchy"/>
    <dgm:cxn modelId="{001023F6-AD7C-4584-AF68-B25DFA7C1FDA}" type="presParOf" srcId="{DA2AECFE-CF29-42FD-B8D1-C5B83090D14F}" destId="{6FECF901-3AF3-4235-9C56-8AD95A9E8248}" srcOrd="0" destOrd="0" presId="urn:microsoft.com/office/officeart/2008/layout/HorizontalMultiLevelHierarchy"/>
    <dgm:cxn modelId="{4E4C025B-3636-4247-B5B1-265550AB2CC4}" type="presParOf" srcId="{6FECF901-3AF3-4235-9C56-8AD95A9E8248}" destId="{0DA8D3D6-2095-4EAA-8CA8-9DD952AD1C6E}" srcOrd="0" destOrd="0" presId="urn:microsoft.com/office/officeart/2008/layout/HorizontalMultiLevelHierarchy"/>
    <dgm:cxn modelId="{57632D39-1CA6-4A9A-B65E-AA249731B50D}" type="presParOf" srcId="{DA2AECFE-CF29-42FD-B8D1-C5B83090D14F}" destId="{0A735D8B-BBA2-4F99-BD34-81E4EA04E874}" srcOrd="1" destOrd="0" presId="urn:microsoft.com/office/officeart/2008/layout/HorizontalMultiLevelHierarchy"/>
    <dgm:cxn modelId="{F13C1B99-8E83-4419-9E8E-5B2A44182FDF}" type="presParOf" srcId="{0A735D8B-BBA2-4F99-BD34-81E4EA04E874}" destId="{502BE865-0105-4EF9-B200-51963F95909A}" srcOrd="0" destOrd="0" presId="urn:microsoft.com/office/officeart/2008/layout/HorizontalMultiLevelHierarchy"/>
    <dgm:cxn modelId="{C270E790-DF71-408F-9817-60224423EEF1}" type="presParOf" srcId="{0A735D8B-BBA2-4F99-BD34-81E4EA04E874}" destId="{48C2A3B7-64EA-4A4C-88FD-020516A20678}" srcOrd="1" destOrd="0" presId="urn:microsoft.com/office/officeart/2008/layout/HorizontalMultiLevelHierarchy"/>
    <dgm:cxn modelId="{3CC3561E-8DC7-4781-9851-A810DE483635}" type="presParOf" srcId="{DA2AECFE-CF29-42FD-B8D1-C5B83090D14F}" destId="{F5C8A5DE-599F-4115-BDE2-C3E9AE41FD86}" srcOrd="2" destOrd="0" presId="urn:microsoft.com/office/officeart/2008/layout/HorizontalMultiLevelHierarchy"/>
    <dgm:cxn modelId="{BB7877D5-6BDD-4868-8C1E-320A02A8D556}" type="presParOf" srcId="{F5C8A5DE-599F-4115-BDE2-C3E9AE41FD86}" destId="{5C46E2A3-199C-488B-86B5-04D289E33016}" srcOrd="0" destOrd="0" presId="urn:microsoft.com/office/officeart/2008/layout/HorizontalMultiLevelHierarchy"/>
    <dgm:cxn modelId="{5D616B27-877D-4862-A0E1-7D5DD569C7F4}" type="presParOf" srcId="{DA2AECFE-CF29-42FD-B8D1-C5B83090D14F}" destId="{362F457F-6E0B-4281-94DE-FA412D8C8C09}" srcOrd="3" destOrd="0" presId="urn:microsoft.com/office/officeart/2008/layout/HorizontalMultiLevelHierarchy"/>
    <dgm:cxn modelId="{03D8A0EC-1995-49A6-B499-8DAB64804CBE}" type="presParOf" srcId="{362F457F-6E0B-4281-94DE-FA412D8C8C09}" destId="{B3536E48-C576-4496-A439-0FE6380668C8}" srcOrd="0" destOrd="0" presId="urn:microsoft.com/office/officeart/2008/layout/HorizontalMultiLevelHierarchy"/>
    <dgm:cxn modelId="{BB6C6E44-6EA8-402B-BB4E-CAE95CE8C975}" type="presParOf" srcId="{362F457F-6E0B-4281-94DE-FA412D8C8C09}" destId="{C4AB0274-85F3-48AA-826C-D46A2CED1617}" srcOrd="1" destOrd="0" presId="urn:microsoft.com/office/officeart/2008/layout/HorizontalMultiLevelHierarchy"/>
    <dgm:cxn modelId="{1DEDEF35-8B80-406E-9FFC-6703160D6ED9}" type="presParOf" srcId="{DA2AECFE-CF29-42FD-B8D1-C5B83090D14F}" destId="{8EAEE605-45E5-4AC0-8CAE-4E0F72CC323A}" srcOrd="4" destOrd="0" presId="urn:microsoft.com/office/officeart/2008/layout/HorizontalMultiLevelHierarchy"/>
    <dgm:cxn modelId="{24AF6612-C82B-4C10-8301-F07A2D7DD7D9}" type="presParOf" srcId="{8EAEE605-45E5-4AC0-8CAE-4E0F72CC323A}" destId="{50EF3088-5D31-4224-BE1C-99B2C3EB3E44}" srcOrd="0" destOrd="0" presId="urn:microsoft.com/office/officeart/2008/layout/HorizontalMultiLevelHierarchy"/>
    <dgm:cxn modelId="{8288A947-6C8E-45C3-89D4-58B027DB3B6E}" type="presParOf" srcId="{DA2AECFE-CF29-42FD-B8D1-C5B83090D14F}" destId="{8E5EB1EB-EACB-4191-AC46-3ACF15913A73}" srcOrd="5" destOrd="0" presId="urn:microsoft.com/office/officeart/2008/layout/HorizontalMultiLevelHierarchy"/>
    <dgm:cxn modelId="{1E5A7FF6-F648-486E-B325-438E9CDCAD6D}" type="presParOf" srcId="{8E5EB1EB-EACB-4191-AC46-3ACF15913A73}" destId="{9CC88E90-83D1-4C00-9E4A-01243CBD301C}" srcOrd="0" destOrd="0" presId="urn:microsoft.com/office/officeart/2008/layout/HorizontalMultiLevelHierarchy"/>
    <dgm:cxn modelId="{36DC5BE3-8DDF-413A-9836-0D5FCBD28180}" type="presParOf" srcId="{8E5EB1EB-EACB-4191-AC46-3ACF15913A73}" destId="{69BB3AED-2591-42C9-BEE3-72427C4EF9F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E58F936-C517-49CA-BC1A-8D28EECE40D7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A037A0B4-8D4A-4069-B06A-3013C824FC1C}">
      <dgm:prSet phldrT="[Текст]" custT="1"/>
      <dgm:spPr/>
      <dgm:t>
        <a:bodyPr/>
        <a:lstStyle/>
        <a:p>
          <a:r>
            <a:rPr lang="en-US" sz="18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Inklar</a:t>
          </a:r>
          <a:r>
            <a:rPr lang="en-US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davlati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716E1D-902A-4812-B593-4E869369B371}" type="parTrans" cxnId="{806EDCBE-3881-49BA-BD9F-850E645C6544}">
      <dgm:prSet/>
      <dgm:spPr/>
      <dgm:t>
        <a:bodyPr/>
        <a:lstStyle/>
        <a:p>
          <a:endParaRPr lang="ru-RU" sz="2400"/>
        </a:p>
      </dgm:t>
    </dgm:pt>
    <dgm:pt modelId="{544B3C14-BF43-4246-A7DC-752C4A7BAAF2}" type="sibTrans" cxnId="{806EDCBE-3881-49BA-BD9F-850E645C6544}">
      <dgm:prSet/>
      <dgm:spPr/>
      <dgm:t>
        <a:bodyPr/>
        <a:lstStyle/>
        <a:p>
          <a:endParaRPr lang="ru-RU" sz="2400"/>
        </a:p>
      </dgm:t>
    </dgm:pt>
    <dgm:pt modelId="{80EC6320-8CA1-4524-86C0-22BECB3E65CB}">
      <dgm:prSet phldrT="[Текст]" custT="1"/>
      <dgm:spPr/>
      <dgm:t>
        <a:bodyPr/>
        <a:lstStyle/>
        <a:p>
          <a:r>
            <a:rPr lang="en-US" sz="18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Janubiy</a:t>
          </a:r>
          <a:r>
            <a:rPr lang="en-US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Amerikaning</a:t>
          </a:r>
          <a:r>
            <a:rPr lang="en-US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 And </a:t>
          </a:r>
          <a:r>
            <a:rPr lang="en-US" sz="18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tog‘lari</a:t>
          </a:r>
          <a:r>
            <a:rPr lang="en-US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yonbag‘rlarida</a:t>
          </a:r>
          <a:r>
            <a:rPr lang="en-US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joylashgan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265A97-40A4-4D13-9391-BDD065A2BDAC}" type="parTrans" cxnId="{653BA8CA-C34C-42AA-A4AB-C63071C42408}">
      <dgm:prSet/>
      <dgm:spPr/>
      <dgm:t>
        <a:bodyPr/>
        <a:lstStyle/>
        <a:p>
          <a:endParaRPr lang="ru-RU" sz="2400"/>
        </a:p>
      </dgm:t>
    </dgm:pt>
    <dgm:pt modelId="{2EE7E7DB-5351-4E07-92FD-F74343AE2968}" type="sibTrans" cxnId="{653BA8CA-C34C-42AA-A4AB-C63071C42408}">
      <dgm:prSet/>
      <dgm:spPr/>
      <dgm:t>
        <a:bodyPr/>
        <a:lstStyle/>
        <a:p>
          <a:endParaRPr lang="ru-RU" sz="2400"/>
        </a:p>
      </dgm:t>
    </dgm:pt>
    <dgm:pt modelId="{29BFF729-7636-4C4E-BDF4-937112AEFD42}">
      <dgm:prSet phldrT="[Текст]" custT="1"/>
      <dgm:spPr/>
      <dgm:t>
        <a:bodyPr/>
        <a:lstStyle/>
        <a:p>
          <a:r>
            <a:rPr lang="en-US" sz="18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Hukmdor</a:t>
          </a:r>
          <a:r>
            <a:rPr lang="en-US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 – “</a:t>
          </a:r>
          <a:r>
            <a:rPr lang="en-US" sz="18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Oliy</a:t>
          </a:r>
          <a:r>
            <a:rPr lang="en-US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 Inka”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E2A499-1AEC-407A-80D7-58EE478B014B}" type="parTrans" cxnId="{EA76D1C3-B0E2-457B-9C83-CB633C0916E3}">
      <dgm:prSet/>
      <dgm:spPr/>
      <dgm:t>
        <a:bodyPr/>
        <a:lstStyle/>
        <a:p>
          <a:endParaRPr lang="ru-RU" sz="2400"/>
        </a:p>
      </dgm:t>
    </dgm:pt>
    <dgm:pt modelId="{E6854B31-77ED-4013-8F34-7978263D033C}" type="sibTrans" cxnId="{EA76D1C3-B0E2-457B-9C83-CB633C0916E3}">
      <dgm:prSet/>
      <dgm:spPr/>
      <dgm:t>
        <a:bodyPr/>
        <a:lstStyle/>
        <a:p>
          <a:endParaRPr lang="ru-RU" sz="2400"/>
        </a:p>
      </dgm:t>
    </dgm:pt>
    <dgm:pt modelId="{4462D59A-AAAC-4118-9347-D2C9D3CE6EBD}">
      <dgm:prSet phldrT="[Текст]" custT="1"/>
      <dgm:spPr/>
      <dgm:t>
        <a:bodyPr/>
        <a:lstStyle/>
        <a:p>
          <a:r>
            <a:rPr lang="en-US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Markaz – Urubamba </a:t>
          </a:r>
          <a:r>
            <a:rPr lang="en-US" sz="18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daryosi</a:t>
          </a:r>
          <a:r>
            <a:rPr lang="en-US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havzasidagi</a:t>
          </a:r>
          <a:r>
            <a:rPr lang="en-US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Kusko</a:t>
          </a:r>
          <a:r>
            <a:rPr lang="en-US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shahri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BB3922-2331-47B1-AB20-C56551504581}" type="parTrans" cxnId="{C2DF9798-6C65-4813-A3BE-BB4F073A256E}">
      <dgm:prSet/>
      <dgm:spPr/>
      <dgm:t>
        <a:bodyPr/>
        <a:lstStyle/>
        <a:p>
          <a:endParaRPr lang="ru-RU" sz="2400"/>
        </a:p>
      </dgm:t>
    </dgm:pt>
    <dgm:pt modelId="{879E941D-77D7-410B-A3E4-A1B4DF037EC6}" type="sibTrans" cxnId="{C2DF9798-6C65-4813-A3BE-BB4F073A256E}">
      <dgm:prSet/>
      <dgm:spPr/>
      <dgm:t>
        <a:bodyPr/>
        <a:lstStyle/>
        <a:p>
          <a:endParaRPr lang="ru-RU" sz="2400"/>
        </a:p>
      </dgm:t>
    </dgm:pt>
    <dgm:pt modelId="{8F097303-4AED-4307-82DE-D9740E07845D}" type="pres">
      <dgm:prSet presAssocID="{FE58F936-C517-49CA-BC1A-8D28EECE40D7}" presName="rootnode" presStyleCnt="0">
        <dgm:presLayoutVars>
          <dgm:chMax/>
          <dgm:chPref/>
          <dgm:dir/>
          <dgm:animLvl val="lvl"/>
        </dgm:presLayoutVars>
      </dgm:prSet>
      <dgm:spPr/>
    </dgm:pt>
    <dgm:pt modelId="{DA0C9B59-5AF2-434E-BD00-92F4406E3465}" type="pres">
      <dgm:prSet presAssocID="{A037A0B4-8D4A-4069-B06A-3013C824FC1C}" presName="composite" presStyleCnt="0"/>
      <dgm:spPr/>
    </dgm:pt>
    <dgm:pt modelId="{EED725C0-4140-4259-8003-372DAC50D4E7}" type="pres">
      <dgm:prSet presAssocID="{A037A0B4-8D4A-4069-B06A-3013C824FC1C}" presName="bentUpArrow1" presStyleLbl="alignImgPlace1" presStyleIdx="0" presStyleCnt="3"/>
      <dgm:spPr/>
    </dgm:pt>
    <dgm:pt modelId="{9C7F2989-2A1A-408C-87C5-410474517F3F}" type="pres">
      <dgm:prSet presAssocID="{A037A0B4-8D4A-4069-B06A-3013C824FC1C}" presName="ParentText" presStyleLbl="node1" presStyleIdx="0" presStyleCnt="4" custScaleX="130063">
        <dgm:presLayoutVars>
          <dgm:chMax val="1"/>
          <dgm:chPref val="1"/>
          <dgm:bulletEnabled val="1"/>
        </dgm:presLayoutVars>
      </dgm:prSet>
      <dgm:spPr/>
    </dgm:pt>
    <dgm:pt modelId="{D5D26BAC-4128-4766-996E-9C87DC1EC998}" type="pres">
      <dgm:prSet presAssocID="{A037A0B4-8D4A-4069-B06A-3013C824FC1C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9EC10235-1FA6-46D1-9752-99B1C27F1D95}" type="pres">
      <dgm:prSet presAssocID="{544B3C14-BF43-4246-A7DC-752C4A7BAAF2}" presName="sibTrans" presStyleCnt="0"/>
      <dgm:spPr/>
    </dgm:pt>
    <dgm:pt modelId="{34FA0DFD-6DFF-4D41-84A8-EA436B43AE88}" type="pres">
      <dgm:prSet presAssocID="{80EC6320-8CA1-4524-86C0-22BECB3E65CB}" presName="composite" presStyleCnt="0"/>
      <dgm:spPr/>
    </dgm:pt>
    <dgm:pt modelId="{D3A3FAA1-ECFB-4938-9030-577D5EA8AB6B}" type="pres">
      <dgm:prSet presAssocID="{80EC6320-8CA1-4524-86C0-22BECB3E65CB}" presName="bentUpArrow1" presStyleLbl="alignImgPlace1" presStyleIdx="1" presStyleCnt="3"/>
      <dgm:spPr/>
    </dgm:pt>
    <dgm:pt modelId="{46654334-1E67-4C81-BB4B-E5522A792CC7}" type="pres">
      <dgm:prSet presAssocID="{80EC6320-8CA1-4524-86C0-22BECB3E65CB}" presName="ParentText" presStyleLbl="node1" presStyleIdx="1" presStyleCnt="4" custScaleX="131607">
        <dgm:presLayoutVars>
          <dgm:chMax val="1"/>
          <dgm:chPref val="1"/>
          <dgm:bulletEnabled val="1"/>
        </dgm:presLayoutVars>
      </dgm:prSet>
      <dgm:spPr/>
    </dgm:pt>
    <dgm:pt modelId="{5D0053A5-80E6-4637-A403-D9928C870CDD}" type="pres">
      <dgm:prSet presAssocID="{80EC6320-8CA1-4524-86C0-22BECB3E65CB}" presName="Child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FD55E480-01C4-4856-94B6-08DB9BD25B3A}" type="pres">
      <dgm:prSet presAssocID="{2EE7E7DB-5351-4E07-92FD-F74343AE2968}" presName="sibTrans" presStyleCnt="0"/>
      <dgm:spPr/>
    </dgm:pt>
    <dgm:pt modelId="{45E5100D-7F5D-4F77-8058-36C73E0ACB8A}" type="pres">
      <dgm:prSet presAssocID="{29BFF729-7636-4C4E-BDF4-937112AEFD42}" presName="composite" presStyleCnt="0"/>
      <dgm:spPr/>
    </dgm:pt>
    <dgm:pt modelId="{532D83FA-BC4E-47D9-9399-2F7A318648CE}" type="pres">
      <dgm:prSet presAssocID="{29BFF729-7636-4C4E-BDF4-937112AEFD42}" presName="bentUpArrow1" presStyleLbl="alignImgPlace1" presStyleIdx="2" presStyleCnt="3"/>
      <dgm:spPr/>
    </dgm:pt>
    <dgm:pt modelId="{47191859-0F1D-4003-A935-55C53A372C6D}" type="pres">
      <dgm:prSet presAssocID="{29BFF729-7636-4C4E-BDF4-937112AEFD42}" presName="ParentText" presStyleLbl="node1" presStyleIdx="2" presStyleCnt="4" custScaleX="137367">
        <dgm:presLayoutVars>
          <dgm:chMax val="1"/>
          <dgm:chPref val="1"/>
          <dgm:bulletEnabled val="1"/>
        </dgm:presLayoutVars>
      </dgm:prSet>
      <dgm:spPr/>
    </dgm:pt>
    <dgm:pt modelId="{253AE353-AB30-49AA-AAA0-BE01808A7590}" type="pres">
      <dgm:prSet presAssocID="{29BFF729-7636-4C4E-BDF4-937112AEFD42}" presName="ChildText" presStyleLbl="revTx" presStyleIdx="2" presStyleCnt="3" custScaleX="51358">
        <dgm:presLayoutVars>
          <dgm:chMax val="0"/>
          <dgm:chPref val="0"/>
          <dgm:bulletEnabled val="1"/>
        </dgm:presLayoutVars>
      </dgm:prSet>
      <dgm:spPr/>
    </dgm:pt>
    <dgm:pt modelId="{E6A9FF3C-3A9D-491D-9B3E-2EC4B4ADB961}" type="pres">
      <dgm:prSet presAssocID="{E6854B31-77ED-4013-8F34-7978263D033C}" presName="sibTrans" presStyleCnt="0"/>
      <dgm:spPr/>
    </dgm:pt>
    <dgm:pt modelId="{CD819F9F-CECC-4BEA-9142-6B71EEA72AE8}" type="pres">
      <dgm:prSet presAssocID="{4462D59A-AAAC-4118-9347-D2C9D3CE6EBD}" presName="composite" presStyleCnt="0"/>
      <dgm:spPr/>
    </dgm:pt>
    <dgm:pt modelId="{834513B6-1D95-4EF7-89C1-3F98012F8CCD}" type="pres">
      <dgm:prSet presAssocID="{4462D59A-AAAC-4118-9347-D2C9D3CE6EBD}" presName="ParentText" presStyleLbl="node1" presStyleIdx="3" presStyleCnt="4" custScaleX="140143" custLinFactNeighborX="-1492" custLinFactNeighborY="1738">
        <dgm:presLayoutVars>
          <dgm:chMax val="1"/>
          <dgm:chPref val="1"/>
          <dgm:bulletEnabled val="1"/>
        </dgm:presLayoutVars>
      </dgm:prSet>
      <dgm:spPr/>
    </dgm:pt>
  </dgm:ptLst>
  <dgm:cxnLst>
    <dgm:cxn modelId="{8225562C-7473-40C5-B6B9-CC219A73F36B}" type="presOf" srcId="{A037A0B4-8D4A-4069-B06A-3013C824FC1C}" destId="{9C7F2989-2A1A-408C-87C5-410474517F3F}" srcOrd="0" destOrd="0" presId="urn:microsoft.com/office/officeart/2005/8/layout/StepDownProcess"/>
    <dgm:cxn modelId="{D2052E2D-037C-4FC9-B5E5-B3769E6DE4AA}" type="presOf" srcId="{29BFF729-7636-4C4E-BDF4-937112AEFD42}" destId="{47191859-0F1D-4003-A935-55C53A372C6D}" srcOrd="0" destOrd="0" presId="urn:microsoft.com/office/officeart/2005/8/layout/StepDownProcess"/>
    <dgm:cxn modelId="{1CF0125D-4114-49B3-A104-029ACC2CAA7B}" type="presOf" srcId="{80EC6320-8CA1-4524-86C0-22BECB3E65CB}" destId="{46654334-1E67-4C81-BB4B-E5522A792CC7}" srcOrd="0" destOrd="0" presId="urn:microsoft.com/office/officeart/2005/8/layout/StepDownProcess"/>
    <dgm:cxn modelId="{E7461665-1602-44FC-8972-4FB0F1C0333C}" type="presOf" srcId="{4462D59A-AAAC-4118-9347-D2C9D3CE6EBD}" destId="{834513B6-1D95-4EF7-89C1-3F98012F8CCD}" srcOrd="0" destOrd="0" presId="urn:microsoft.com/office/officeart/2005/8/layout/StepDownProcess"/>
    <dgm:cxn modelId="{57A0D78B-D202-4436-BB4F-421870782A9B}" type="presOf" srcId="{FE58F936-C517-49CA-BC1A-8D28EECE40D7}" destId="{8F097303-4AED-4307-82DE-D9740E07845D}" srcOrd="0" destOrd="0" presId="urn:microsoft.com/office/officeart/2005/8/layout/StepDownProcess"/>
    <dgm:cxn modelId="{C2DF9798-6C65-4813-A3BE-BB4F073A256E}" srcId="{FE58F936-C517-49CA-BC1A-8D28EECE40D7}" destId="{4462D59A-AAAC-4118-9347-D2C9D3CE6EBD}" srcOrd="3" destOrd="0" parTransId="{D3BB3922-2331-47B1-AB20-C56551504581}" sibTransId="{879E941D-77D7-410B-A3E4-A1B4DF037EC6}"/>
    <dgm:cxn modelId="{806EDCBE-3881-49BA-BD9F-850E645C6544}" srcId="{FE58F936-C517-49CA-BC1A-8D28EECE40D7}" destId="{A037A0B4-8D4A-4069-B06A-3013C824FC1C}" srcOrd="0" destOrd="0" parTransId="{CE716E1D-902A-4812-B593-4E869369B371}" sibTransId="{544B3C14-BF43-4246-A7DC-752C4A7BAAF2}"/>
    <dgm:cxn modelId="{EA76D1C3-B0E2-457B-9C83-CB633C0916E3}" srcId="{FE58F936-C517-49CA-BC1A-8D28EECE40D7}" destId="{29BFF729-7636-4C4E-BDF4-937112AEFD42}" srcOrd="2" destOrd="0" parTransId="{E8E2A499-1AEC-407A-80D7-58EE478B014B}" sibTransId="{E6854B31-77ED-4013-8F34-7978263D033C}"/>
    <dgm:cxn modelId="{653BA8CA-C34C-42AA-A4AB-C63071C42408}" srcId="{FE58F936-C517-49CA-BC1A-8D28EECE40D7}" destId="{80EC6320-8CA1-4524-86C0-22BECB3E65CB}" srcOrd="1" destOrd="0" parTransId="{7E265A97-40A4-4D13-9391-BDD065A2BDAC}" sibTransId="{2EE7E7DB-5351-4E07-92FD-F74343AE2968}"/>
    <dgm:cxn modelId="{67648E04-CBE7-4F6A-B806-86D5E0B5FF53}" type="presParOf" srcId="{8F097303-4AED-4307-82DE-D9740E07845D}" destId="{DA0C9B59-5AF2-434E-BD00-92F4406E3465}" srcOrd="0" destOrd="0" presId="urn:microsoft.com/office/officeart/2005/8/layout/StepDownProcess"/>
    <dgm:cxn modelId="{8F958A36-FCBF-4A78-BC06-918C56CD22DF}" type="presParOf" srcId="{DA0C9B59-5AF2-434E-BD00-92F4406E3465}" destId="{EED725C0-4140-4259-8003-372DAC50D4E7}" srcOrd="0" destOrd="0" presId="urn:microsoft.com/office/officeart/2005/8/layout/StepDownProcess"/>
    <dgm:cxn modelId="{46B7F102-4FBD-4F5F-9508-0F0E8F596DAF}" type="presParOf" srcId="{DA0C9B59-5AF2-434E-BD00-92F4406E3465}" destId="{9C7F2989-2A1A-408C-87C5-410474517F3F}" srcOrd="1" destOrd="0" presId="urn:microsoft.com/office/officeart/2005/8/layout/StepDownProcess"/>
    <dgm:cxn modelId="{30858FF5-0555-45A1-B6E4-752734349500}" type="presParOf" srcId="{DA0C9B59-5AF2-434E-BD00-92F4406E3465}" destId="{D5D26BAC-4128-4766-996E-9C87DC1EC998}" srcOrd="2" destOrd="0" presId="urn:microsoft.com/office/officeart/2005/8/layout/StepDownProcess"/>
    <dgm:cxn modelId="{ACC2544E-A17B-46B5-9AD4-156D9069D04E}" type="presParOf" srcId="{8F097303-4AED-4307-82DE-D9740E07845D}" destId="{9EC10235-1FA6-46D1-9752-99B1C27F1D95}" srcOrd="1" destOrd="0" presId="urn:microsoft.com/office/officeart/2005/8/layout/StepDownProcess"/>
    <dgm:cxn modelId="{13531727-8BB7-4659-B0EE-4236DAD786BF}" type="presParOf" srcId="{8F097303-4AED-4307-82DE-D9740E07845D}" destId="{34FA0DFD-6DFF-4D41-84A8-EA436B43AE88}" srcOrd="2" destOrd="0" presId="urn:microsoft.com/office/officeart/2005/8/layout/StepDownProcess"/>
    <dgm:cxn modelId="{2E2239F6-08B0-4638-82D7-D808972557F7}" type="presParOf" srcId="{34FA0DFD-6DFF-4D41-84A8-EA436B43AE88}" destId="{D3A3FAA1-ECFB-4938-9030-577D5EA8AB6B}" srcOrd="0" destOrd="0" presId="urn:microsoft.com/office/officeart/2005/8/layout/StepDownProcess"/>
    <dgm:cxn modelId="{FC8692B2-CBB0-4C0F-AD43-57BD445F9986}" type="presParOf" srcId="{34FA0DFD-6DFF-4D41-84A8-EA436B43AE88}" destId="{46654334-1E67-4C81-BB4B-E5522A792CC7}" srcOrd="1" destOrd="0" presId="urn:microsoft.com/office/officeart/2005/8/layout/StepDownProcess"/>
    <dgm:cxn modelId="{A22E6A19-9846-4B8E-9644-353CA96D26FF}" type="presParOf" srcId="{34FA0DFD-6DFF-4D41-84A8-EA436B43AE88}" destId="{5D0053A5-80E6-4637-A403-D9928C870CDD}" srcOrd="2" destOrd="0" presId="urn:microsoft.com/office/officeart/2005/8/layout/StepDownProcess"/>
    <dgm:cxn modelId="{A564C6D3-75E0-4A1A-9936-6DCBC85F2A27}" type="presParOf" srcId="{8F097303-4AED-4307-82DE-D9740E07845D}" destId="{FD55E480-01C4-4856-94B6-08DB9BD25B3A}" srcOrd="3" destOrd="0" presId="urn:microsoft.com/office/officeart/2005/8/layout/StepDownProcess"/>
    <dgm:cxn modelId="{35662D10-958F-442B-A950-5EA26A8C4857}" type="presParOf" srcId="{8F097303-4AED-4307-82DE-D9740E07845D}" destId="{45E5100D-7F5D-4F77-8058-36C73E0ACB8A}" srcOrd="4" destOrd="0" presId="urn:microsoft.com/office/officeart/2005/8/layout/StepDownProcess"/>
    <dgm:cxn modelId="{79CB01B4-610E-4D06-8105-CB9116168BD9}" type="presParOf" srcId="{45E5100D-7F5D-4F77-8058-36C73E0ACB8A}" destId="{532D83FA-BC4E-47D9-9399-2F7A318648CE}" srcOrd="0" destOrd="0" presId="urn:microsoft.com/office/officeart/2005/8/layout/StepDownProcess"/>
    <dgm:cxn modelId="{5A740812-502D-425E-B64E-66B9A6EEDBA7}" type="presParOf" srcId="{45E5100D-7F5D-4F77-8058-36C73E0ACB8A}" destId="{47191859-0F1D-4003-A935-55C53A372C6D}" srcOrd="1" destOrd="0" presId="urn:microsoft.com/office/officeart/2005/8/layout/StepDownProcess"/>
    <dgm:cxn modelId="{DC13DC11-30F7-4840-9438-8ABA44C8AAD9}" type="presParOf" srcId="{45E5100D-7F5D-4F77-8058-36C73E0ACB8A}" destId="{253AE353-AB30-49AA-AAA0-BE01808A7590}" srcOrd="2" destOrd="0" presId="urn:microsoft.com/office/officeart/2005/8/layout/StepDownProcess"/>
    <dgm:cxn modelId="{A8A0571E-AD2F-4228-B855-71F9C00430E4}" type="presParOf" srcId="{8F097303-4AED-4307-82DE-D9740E07845D}" destId="{E6A9FF3C-3A9D-491D-9B3E-2EC4B4ADB961}" srcOrd="5" destOrd="0" presId="urn:microsoft.com/office/officeart/2005/8/layout/StepDownProcess"/>
    <dgm:cxn modelId="{AB71609A-6015-4132-BA0A-427F47BC5031}" type="presParOf" srcId="{8F097303-4AED-4307-82DE-D9740E07845D}" destId="{CD819F9F-CECC-4BEA-9142-6B71EEA72AE8}" srcOrd="6" destOrd="0" presId="urn:microsoft.com/office/officeart/2005/8/layout/StepDownProcess"/>
    <dgm:cxn modelId="{02E0B2CE-DCF6-466D-BB7B-DD81E722CD69}" type="presParOf" srcId="{CD819F9F-CECC-4BEA-9142-6B71EEA72AE8}" destId="{834513B6-1D95-4EF7-89C1-3F98012F8CCD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DB3DAF-95E3-4701-9508-3BB2080FE9E5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1A9D6A-8244-4F73-B6D1-1E1C06D086FC}">
      <dsp:nvSpPr>
        <dsp:cNvPr id="0" name=""/>
        <dsp:cNvSpPr/>
      </dsp:nvSpPr>
      <dsp:spPr>
        <a:xfrm>
          <a:off x="610504" y="416587"/>
          <a:ext cx="8532387" cy="83360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Amerika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qabilalari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xo‘jalikda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nimalardan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foydalanishgan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0504" y="416587"/>
        <a:ext cx="8532387" cy="833607"/>
      </dsp:txXfrm>
    </dsp:sp>
    <dsp:sp modelId="{01F26A79-95AD-47ED-AEFC-7F37C1216F40}">
      <dsp:nvSpPr>
        <dsp:cNvPr id="0" name=""/>
        <dsp:cNvSpPr/>
      </dsp:nvSpPr>
      <dsp:spPr>
        <a:xfrm>
          <a:off x="89500" y="312386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63FFFA-C775-48F2-A4D8-5659FD5542B0}">
      <dsp:nvSpPr>
        <dsp:cNvPr id="0" name=""/>
        <dsp:cNvSpPr/>
      </dsp:nvSpPr>
      <dsp:spPr>
        <a:xfrm>
          <a:off x="1088431" y="1667215"/>
          <a:ext cx="8054460" cy="833607"/>
        </a:xfrm>
        <a:prstGeom prst="rect">
          <a:avLst/>
        </a:prstGeom>
        <a:solidFill>
          <a:schemeClr val="accent2">
            <a:hueOff val="-1470794"/>
            <a:satOff val="6362"/>
            <a:lumOff val="-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O‘rta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asrlarda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Amerikada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shaharlar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bo‘lgan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88431" y="1667215"/>
        <a:ext cx="8054460" cy="833607"/>
      </dsp:txXfrm>
    </dsp:sp>
    <dsp:sp modelId="{BF62AB96-478C-4C51-9197-4A16A53D3747}">
      <dsp:nvSpPr>
        <dsp:cNvPr id="0" name=""/>
        <dsp:cNvSpPr/>
      </dsp:nvSpPr>
      <dsp:spPr>
        <a:xfrm>
          <a:off x="567426" y="1563014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70794"/>
              <a:satOff val="6362"/>
              <a:lumOff val="-3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024276-04A0-49DA-AAF9-83C6E20D9AE0}">
      <dsp:nvSpPr>
        <dsp:cNvPr id="0" name=""/>
        <dsp:cNvSpPr/>
      </dsp:nvSpPr>
      <dsp:spPr>
        <a:xfrm>
          <a:off x="1088431" y="2917843"/>
          <a:ext cx="8054460" cy="833607"/>
        </a:xfrm>
        <a:prstGeom prst="rect">
          <a:avLst/>
        </a:prstGeom>
        <a:solidFill>
          <a:schemeClr val="accent2">
            <a:hueOff val="-2941589"/>
            <a:satOff val="12723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Shaharlarning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o‘ziga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xos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xususiyatlari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bo‘lgan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88431" y="2917843"/>
        <a:ext cx="8054460" cy="833607"/>
      </dsp:txXfrm>
    </dsp:sp>
    <dsp:sp modelId="{31F792FD-8534-4573-BCB0-D1929823F577}">
      <dsp:nvSpPr>
        <dsp:cNvPr id="0" name=""/>
        <dsp:cNvSpPr/>
      </dsp:nvSpPr>
      <dsp:spPr>
        <a:xfrm>
          <a:off x="567426" y="2813642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2941589"/>
              <a:satOff val="12723"/>
              <a:lumOff val="-7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8E735E-8D6E-457E-AD9F-5CE12715BFD6}">
      <dsp:nvSpPr>
        <dsp:cNvPr id="0" name=""/>
        <dsp:cNvSpPr/>
      </dsp:nvSpPr>
      <dsp:spPr>
        <a:xfrm>
          <a:off x="610504" y="4168472"/>
          <a:ext cx="8532387" cy="833607"/>
        </a:xfrm>
        <a:prstGeom prst="rect">
          <a:avLst/>
        </a:prstGeom>
        <a:solidFill>
          <a:schemeClr val="accent2">
            <a:hueOff val="-4412383"/>
            <a:satOff val="19085"/>
            <a:lumOff val="-1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Bu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davrdagi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Amerikadagi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yangiliklar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keyingi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davrdagi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jarayonlarga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ta’sir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qildi</a:t>
          </a:r>
          <a:r>
            <a:rPr lang="en-US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?</a:t>
          </a:r>
          <a:endParaRPr lang="ru-RU" sz="2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0504" y="4168472"/>
        <a:ext cx="8532387" cy="833607"/>
      </dsp:txXfrm>
    </dsp:sp>
    <dsp:sp modelId="{22354E4C-AC1C-4122-BC07-923C6D928E3F}">
      <dsp:nvSpPr>
        <dsp:cNvPr id="0" name=""/>
        <dsp:cNvSpPr/>
      </dsp:nvSpPr>
      <dsp:spPr>
        <a:xfrm>
          <a:off x="89500" y="4064271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412383"/>
              <a:satOff val="19085"/>
              <a:lumOff val="-11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B4DF4-3034-46A0-A8F7-37805E69F77F}">
      <dsp:nvSpPr>
        <dsp:cNvPr id="0" name=""/>
        <dsp:cNvSpPr/>
      </dsp:nvSpPr>
      <dsp:spPr>
        <a:xfrm>
          <a:off x="1131" y="1010"/>
          <a:ext cx="9858402" cy="16906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Kechua</a:t>
          </a: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mayya</a:t>
          </a: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astek</a:t>
          </a: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olmek</a:t>
          </a:r>
          <a:r>
            <a:rPr lang="en-US" sz="3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3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toltek</a:t>
          </a:r>
          <a:endParaRPr lang="ru-RU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650" y="50529"/>
        <a:ext cx="9759364" cy="1591649"/>
      </dsp:txXfrm>
    </dsp:sp>
    <dsp:sp modelId="{F8CE710C-7EB0-48D3-B00F-CFE74E365929}">
      <dsp:nvSpPr>
        <dsp:cNvPr id="0" name=""/>
        <dsp:cNvSpPr/>
      </dsp:nvSpPr>
      <dsp:spPr>
        <a:xfrm>
          <a:off x="1131" y="1863989"/>
          <a:ext cx="6439813" cy="169068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Markaziy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Janubiy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Amerikaning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tog‘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tog‘oldi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hududlarida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yashagan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650" y="1913508"/>
        <a:ext cx="6340775" cy="1591649"/>
      </dsp:txXfrm>
    </dsp:sp>
    <dsp:sp modelId="{41905F85-F478-45E8-A842-1B33AAFB054E}">
      <dsp:nvSpPr>
        <dsp:cNvPr id="0" name=""/>
        <dsp:cNvSpPr/>
      </dsp:nvSpPr>
      <dsp:spPr>
        <a:xfrm>
          <a:off x="1131" y="3726969"/>
          <a:ext cx="3153679" cy="169068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Makkajo‘xori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kartoshka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kungaboqar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pomidor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kakao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tamaki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ekinlari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o‘stirilgan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650" y="3776488"/>
        <a:ext cx="3054641" cy="1591649"/>
      </dsp:txXfrm>
    </dsp:sp>
    <dsp:sp modelId="{37F0A914-78B2-4B7E-807E-DE5DC8FDBD09}">
      <dsp:nvSpPr>
        <dsp:cNvPr id="0" name=""/>
        <dsp:cNvSpPr/>
      </dsp:nvSpPr>
      <dsp:spPr>
        <a:xfrm>
          <a:off x="3287265" y="3726969"/>
          <a:ext cx="3153679" cy="169068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Mehnat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ov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qurollari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tosh,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jez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yog‘ochdan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yasalgan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36784" y="3776488"/>
        <a:ext cx="3054641" cy="1591649"/>
      </dsp:txXfrm>
    </dsp:sp>
    <dsp:sp modelId="{6843EFFB-8D44-4376-9E50-2C537102119A}">
      <dsp:nvSpPr>
        <dsp:cNvPr id="0" name=""/>
        <dsp:cNvSpPr/>
      </dsp:nvSpPr>
      <dsp:spPr>
        <a:xfrm>
          <a:off x="6705854" y="1863989"/>
          <a:ext cx="3153679" cy="169068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Dehqonchilik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taraqqiy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etgan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55373" y="1913508"/>
        <a:ext cx="3054641" cy="1591649"/>
      </dsp:txXfrm>
    </dsp:sp>
    <dsp:sp modelId="{EDA46A24-EAE6-4A39-A269-1CEA7C7B5479}">
      <dsp:nvSpPr>
        <dsp:cNvPr id="0" name=""/>
        <dsp:cNvSpPr/>
      </dsp:nvSpPr>
      <dsp:spPr>
        <a:xfrm>
          <a:off x="6705854" y="3726969"/>
          <a:ext cx="3153679" cy="169068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Mayya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astek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kechualar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davlatlarini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barpo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etganlar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55373" y="3776488"/>
        <a:ext cx="3054641" cy="15916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001DFD-106E-45DE-B9C5-D26A07541811}">
      <dsp:nvSpPr>
        <dsp:cNvPr id="0" name=""/>
        <dsp:cNvSpPr/>
      </dsp:nvSpPr>
      <dsp:spPr>
        <a:xfrm>
          <a:off x="3814489" y="1616240"/>
          <a:ext cx="249510" cy="1093092"/>
        </a:xfrm>
        <a:custGeom>
          <a:avLst/>
          <a:gdLst/>
          <a:ahLst/>
          <a:cxnLst/>
          <a:rect l="0" t="0" r="0" b="0"/>
          <a:pathLst>
            <a:path>
              <a:moveTo>
                <a:pt x="249510" y="0"/>
              </a:moveTo>
              <a:lnTo>
                <a:pt x="249510" y="1093092"/>
              </a:lnTo>
              <a:lnTo>
                <a:pt x="0" y="1093092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193C30-5E2A-44DE-BDDB-FF96E76EBC2D}">
      <dsp:nvSpPr>
        <dsp:cNvPr id="0" name=""/>
        <dsp:cNvSpPr/>
      </dsp:nvSpPr>
      <dsp:spPr>
        <a:xfrm>
          <a:off x="4064000" y="1616240"/>
          <a:ext cx="2875309" cy="21861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6675"/>
              </a:lnTo>
              <a:lnTo>
                <a:pt x="2875309" y="1936675"/>
              </a:lnTo>
              <a:lnTo>
                <a:pt x="2875309" y="2186185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4F6C6D-E930-48C0-A5AD-CADE5D2C7116}">
      <dsp:nvSpPr>
        <dsp:cNvPr id="0" name=""/>
        <dsp:cNvSpPr/>
      </dsp:nvSpPr>
      <dsp:spPr>
        <a:xfrm>
          <a:off x="4018280" y="1616240"/>
          <a:ext cx="91440" cy="218618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86185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D16E7E-89C3-4D6C-8526-F4A3CAB6E3E5}">
      <dsp:nvSpPr>
        <dsp:cNvPr id="0" name=""/>
        <dsp:cNvSpPr/>
      </dsp:nvSpPr>
      <dsp:spPr>
        <a:xfrm>
          <a:off x="1188690" y="1616240"/>
          <a:ext cx="2875309" cy="2186185"/>
        </a:xfrm>
        <a:custGeom>
          <a:avLst/>
          <a:gdLst/>
          <a:ahLst/>
          <a:cxnLst/>
          <a:rect l="0" t="0" r="0" b="0"/>
          <a:pathLst>
            <a:path>
              <a:moveTo>
                <a:pt x="2875309" y="0"/>
              </a:moveTo>
              <a:lnTo>
                <a:pt x="2875309" y="1936675"/>
              </a:lnTo>
              <a:lnTo>
                <a:pt x="0" y="1936675"/>
              </a:lnTo>
              <a:lnTo>
                <a:pt x="0" y="2186185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F20309-505B-4BE1-8590-593AEAA56640}">
      <dsp:nvSpPr>
        <dsp:cNvPr id="0" name=""/>
        <dsp:cNvSpPr/>
      </dsp:nvSpPr>
      <dsp:spPr>
        <a:xfrm>
          <a:off x="2875855" y="428096"/>
          <a:ext cx="2376289" cy="118814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Mayyalar davlati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75855" y="428096"/>
        <a:ext cx="2376289" cy="1188144"/>
      </dsp:txXfrm>
    </dsp:sp>
    <dsp:sp modelId="{4BCF6834-516F-4A0A-B9BB-0DBB4B51391B}">
      <dsp:nvSpPr>
        <dsp:cNvPr id="0" name=""/>
        <dsp:cNvSpPr/>
      </dsp:nvSpPr>
      <dsp:spPr>
        <a:xfrm>
          <a:off x="545" y="3802426"/>
          <a:ext cx="2376289" cy="118814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Milodiy I mingyillikda shahar-davlat vujudga keldi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5" y="3802426"/>
        <a:ext cx="2376289" cy="1188144"/>
      </dsp:txXfrm>
    </dsp:sp>
    <dsp:sp modelId="{28220A02-8052-4055-94E2-049081DD108F}">
      <dsp:nvSpPr>
        <dsp:cNvPr id="0" name=""/>
        <dsp:cNvSpPr/>
      </dsp:nvSpPr>
      <dsp:spPr>
        <a:xfrm>
          <a:off x="2875855" y="3802426"/>
          <a:ext cx="2376289" cy="118814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Hukmdor – “Buyuk kishi”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75855" y="3802426"/>
        <a:ext cx="2376289" cy="1188144"/>
      </dsp:txXfrm>
    </dsp:sp>
    <dsp:sp modelId="{45C45957-A1D1-4CB3-AAD6-4EF9657D74B5}">
      <dsp:nvSpPr>
        <dsp:cNvPr id="0" name=""/>
        <dsp:cNvSpPr/>
      </dsp:nvSpPr>
      <dsp:spPr>
        <a:xfrm>
          <a:off x="5751165" y="3802426"/>
          <a:ext cx="2376289" cy="118814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Hokimiyat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merosiy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hisoblangan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51165" y="3802426"/>
        <a:ext cx="2376289" cy="1188144"/>
      </dsp:txXfrm>
    </dsp:sp>
    <dsp:sp modelId="{D973DA3E-896D-46DE-9EE7-7EA24282CAFC}">
      <dsp:nvSpPr>
        <dsp:cNvPr id="0" name=""/>
        <dsp:cNvSpPr/>
      </dsp:nvSpPr>
      <dsp:spPr>
        <a:xfrm>
          <a:off x="1438200" y="2115261"/>
          <a:ext cx="2376289" cy="118814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Yukatan yarimorolida joylashgan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38200" y="2115261"/>
        <a:ext cx="2376289" cy="11881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AEE605-45E5-4AC0-8CAE-4E0F72CC323A}">
      <dsp:nvSpPr>
        <dsp:cNvPr id="0" name=""/>
        <dsp:cNvSpPr/>
      </dsp:nvSpPr>
      <dsp:spPr>
        <a:xfrm>
          <a:off x="2121850" y="2709333"/>
          <a:ext cx="675382" cy="12869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7691" y="0"/>
              </a:lnTo>
              <a:lnTo>
                <a:pt x="337691" y="1286933"/>
              </a:lnTo>
              <a:lnTo>
                <a:pt x="675382" y="1286933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423207" y="3316465"/>
        <a:ext cx="72669" cy="72669"/>
      </dsp:txXfrm>
    </dsp:sp>
    <dsp:sp modelId="{F5C8A5DE-599F-4115-BDE2-C3E9AE41FD86}">
      <dsp:nvSpPr>
        <dsp:cNvPr id="0" name=""/>
        <dsp:cNvSpPr/>
      </dsp:nvSpPr>
      <dsp:spPr>
        <a:xfrm>
          <a:off x="2121850" y="2663613"/>
          <a:ext cx="6753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75382" y="45720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442657" y="2692448"/>
        <a:ext cx="33769" cy="33769"/>
      </dsp:txXfrm>
    </dsp:sp>
    <dsp:sp modelId="{6FECF901-3AF3-4235-9C56-8AD95A9E8248}">
      <dsp:nvSpPr>
        <dsp:cNvPr id="0" name=""/>
        <dsp:cNvSpPr/>
      </dsp:nvSpPr>
      <dsp:spPr>
        <a:xfrm>
          <a:off x="2121850" y="1422400"/>
          <a:ext cx="675382" cy="1286933"/>
        </a:xfrm>
        <a:custGeom>
          <a:avLst/>
          <a:gdLst/>
          <a:ahLst/>
          <a:cxnLst/>
          <a:rect l="0" t="0" r="0" b="0"/>
          <a:pathLst>
            <a:path>
              <a:moveTo>
                <a:pt x="0" y="1286933"/>
              </a:moveTo>
              <a:lnTo>
                <a:pt x="337691" y="1286933"/>
              </a:lnTo>
              <a:lnTo>
                <a:pt x="337691" y="0"/>
              </a:lnTo>
              <a:lnTo>
                <a:pt x="675382" y="0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423207" y="2029532"/>
        <a:ext cx="72669" cy="72669"/>
      </dsp:txXfrm>
    </dsp:sp>
    <dsp:sp modelId="{43F86605-F660-4DB6-AE0A-8FD6898B3890}">
      <dsp:nvSpPr>
        <dsp:cNvPr id="0" name=""/>
        <dsp:cNvSpPr/>
      </dsp:nvSpPr>
      <dsp:spPr>
        <a:xfrm rot="16200000">
          <a:off x="-1102256" y="2194560"/>
          <a:ext cx="5418667" cy="1029546"/>
        </a:xfrm>
        <a:prstGeom prst="rect">
          <a:avLst/>
        </a:prstGeom>
        <a:solidFill>
          <a:schemeClr val="accent3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Asteklar</a:t>
          </a:r>
          <a:r>
            <a:rPr lang="en-US" sz="5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5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davlati</a:t>
          </a:r>
          <a:endParaRPr lang="ru-RU" sz="5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-1102256" y="2194560"/>
        <a:ext cx="5418667" cy="1029546"/>
      </dsp:txXfrm>
    </dsp:sp>
    <dsp:sp modelId="{502BE865-0105-4EF9-B200-51963F95909A}">
      <dsp:nvSpPr>
        <dsp:cNvPr id="0" name=""/>
        <dsp:cNvSpPr/>
      </dsp:nvSpPr>
      <dsp:spPr>
        <a:xfrm>
          <a:off x="2797233" y="907626"/>
          <a:ext cx="3376913" cy="1029546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Hozirgi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Meksika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hududida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joylashgan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97233" y="907626"/>
        <a:ext cx="3376913" cy="1029546"/>
      </dsp:txXfrm>
    </dsp:sp>
    <dsp:sp modelId="{B3536E48-C576-4496-A439-0FE6380668C8}">
      <dsp:nvSpPr>
        <dsp:cNvPr id="0" name=""/>
        <dsp:cNvSpPr/>
      </dsp:nvSpPr>
      <dsp:spPr>
        <a:xfrm>
          <a:off x="2797233" y="2194560"/>
          <a:ext cx="3376913" cy="1029546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Hukmdor</a:t>
          </a: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- tlatoani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97233" y="2194560"/>
        <a:ext cx="3376913" cy="1029546"/>
      </dsp:txXfrm>
    </dsp:sp>
    <dsp:sp modelId="{9CC88E90-83D1-4C00-9E4A-01243CBD301C}">
      <dsp:nvSpPr>
        <dsp:cNvPr id="0" name=""/>
        <dsp:cNvSpPr/>
      </dsp:nvSpPr>
      <dsp:spPr>
        <a:xfrm>
          <a:off x="2797233" y="3481493"/>
          <a:ext cx="3376913" cy="1029546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Markaz – Tenochtitlan </a:t>
          </a:r>
          <a:r>
            <a:rPr lang="en-US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shahri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97233" y="3481493"/>
        <a:ext cx="3376913" cy="10295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D725C0-4140-4259-8003-372DAC50D4E7}">
      <dsp:nvSpPr>
        <dsp:cNvPr id="0" name=""/>
        <dsp:cNvSpPr/>
      </dsp:nvSpPr>
      <dsp:spPr>
        <a:xfrm rot="5400000">
          <a:off x="691168" y="1184365"/>
          <a:ext cx="1040130" cy="118415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7F2989-2A1A-408C-87C5-410474517F3F}">
      <dsp:nvSpPr>
        <dsp:cNvPr id="0" name=""/>
        <dsp:cNvSpPr/>
      </dsp:nvSpPr>
      <dsp:spPr>
        <a:xfrm>
          <a:off x="152400" y="31360"/>
          <a:ext cx="2277359" cy="1225619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Inklar</a:t>
          </a:r>
          <a:r>
            <a:rPr lang="en-US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davlati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2241" y="91201"/>
        <a:ext cx="2157677" cy="1105937"/>
      </dsp:txXfrm>
    </dsp:sp>
    <dsp:sp modelId="{D5D26BAC-4128-4766-996E-9C87DC1EC998}">
      <dsp:nvSpPr>
        <dsp:cNvPr id="0" name=""/>
        <dsp:cNvSpPr/>
      </dsp:nvSpPr>
      <dsp:spPr>
        <a:xfrm>
          <a:off x="2166563" y="148250"/>
          <a:ext cx="1273486" cy="990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A3FAA1-ECFB-4938-9030-577D5EA8AB6B}">
      <dsp:nvSpPr>
        <dsp:cNvPr id="0" name=""/>
        <dsp:cNvSpPr/>
      </dsp:nvSpPr>
      <dsp:spPr>
        <a:xfrm rot="5400000">
          <a:off x="2282757" y="2561140"/>
          <a:ext cx="1040130" cy="118415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-760397"/>
            <a:satOff val="-3464"/>
            <a:lumOff val="38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654334-1E67-4C81-BB4B-E5522A792CC7}">
      <dsp:nvSpPr>
        <dsp:cNvPr id="0" name=""/>
        <dsp:cNvSpPr/>
      </dsp:nvSpPr>
      <dsp:spPr>
        <a:xfrm>
          <a:off x="1730472" y="1408135"/>
          <a:ext cx="2304394" cy="1225619"/>
        </a:xfrm>
        <a:prstGeom prst="roundRect">
          <a:avLst>
            <a:gd name="adj" fmla="val 16670"/>
          </a:avLst>
        </a:prstGeom>
        <a:solidFill>
          <a:schemeClr val="accent3">
            <a:hueOff val="-451906"/>
            <a:satOff val="-250"/>
            <a:lumOff val="-30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Janubiy</a:t>
          </a:r>
          <a:r>
            <a:rPr lang="en-US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Amerikaning</a:t>
          </a:r>
          <a:r>
            <a:rPr lang="en-US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And </a:t>
          </a:r>
          <a:r>
            <a:rPr lang="en-US" sz="18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tog‘lari</a:t>
          </a:r>
          <a:r>
            <a:rPr lang="en-US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yonbag‘rlarida</a:t>
          </a:r>
          <a:r>
            <a:rPr lang="en-US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joylashgan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90313" y="1467976"/>
        <a:ext cx="2184712" cy="1105937"/>
      </dsp:txXfrm>
    </dsp:sp>
    <dsp:sp modelId="{5D0053A5-80E6-4637-A403-D9928C870CDD}">
      <dsp:nvSpPr>
        <dsp:cNvPr id="0" name=""/>
        <dsp:cNvSpPr/>
      </dsp:nvSpPr>
      <dsp:spPr>
        <a:xfrm>
          <a:off x="3758153" y="1525026"/>
          <a:ext cx="1273486" cy="990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2D83FA-BC4E-47D9-9399-2F7A318648CE}">
      <dsp:nvSpPr>
        <dsp:cNvPr id="0" name=""/>
        <dsp:cNvSpPr/>
      </dsp:nvSpPr>
      <dsp:spPr>
        <a:xfrm rot="5400000">
          <a:off x="3911257" y="3937916"/>
          <a:ext cx="1040130" cy="118415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-1520794"/>
            <a:satOff val="-6928"/>
            <a:lumOff val="7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191859-0F1D-4003-A935-55C53A372C6D}">
      <dsp:nvSpPr>
        <dsp:cNvPr id="0" name=""/>
        <dsp:cNvSpPr/>
      </dsp:nvSpPr>
      <dsp:spPr>
        <a:xfrm>
          <a:off x="3308544" y="2784911"/>
          <a:ext cx="2405250" cy="1225619"/>
        </a:xfrm>
        <a:prstGeom prst="roundRect">
          <a:avLst>
            <a:gd name="adj" fmla="val 16670"/>
          </a:avLst>
        </a:prstGeom>
        <a:solidFill>
          <a:schemeClr val="accent3">
            <a:hueOff val="-903811"/>
            <a:satOff val="-500"/>
            <a:lumOff val="-60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Hukmdor</a:t>
          </a:r>
          <a:r>
            <a:rPr lang="en-US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– “</a:t>
          </a:r>
          <a:r>
            <a:rPr lang="en-US" sz="18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Oliy</a:t>
          </a:r>
          <a:r>
            <a:rPr lang="en-US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Inka”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68385" y="2844752"/>
        <a:ext cx="2285568" cy="1105937"/>
      </dsp:txXfrm>
    </dsp:sp>
    <dsp:sp modelId="{253AE353-AB30-49AA-AAA0-BE01808A7590}">
      <dsp:nvSpPr>
        <dsp:cNvPr id="0" name=""/>
        <dsp:cNvSpPr/>
      </dsp:nvSpPr>
      <dsp:spPr>
        <a:xfrm>
          <a:off x="5696377" y="2901802"/>
          <a:ext cx="654037" cy="990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4513B6-1D95-4EF7-89C1-3F98012F8CCD}">
      <dsp:nvSpPr>
        <dsp:cNvPr id="0" name=""/>
        <dsp:cNvSpPr/>
      </dsp:nvSpPr>
      <dsp:spPr>
        <a:xfrm>
          <a:off x="4860491" y="4182988"/>
          <a:ext cx="2453857" cy="1225619"/>
        </a:xfrm>
        <a:prstGeom prst="roundRect">
          <a:avLst>
            <a:gd name="adj" fmla="val 16670"/>
          </a:avLst>
        </a:prstGeom>
        <a:solidFill>
          <a:schemeClr val="accent3">
            <a:hueOff val="-1355717"/>
            <a:satOff val="-750"/>
            <a:lumOff val="-9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Markaz – Urubamba </a:t>
          </a:r>
          <a:r>
            <a:rPr lang="en-US" sz="18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daryosi</a:t>
          </a:r>
          <a:r>
            <a:rPr lang="en-US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havzasidagi</a:t>
          </a:r>
          <a:r>
            <a:rPr lang="en-US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Kusko</a:t>
          </a:r>
          <a:r>
            <a:rPr lang="en-US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shahri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20332" y="4242829"/>
        <a:ext cx="2334175" cy="11059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f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f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2937341" y="332879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4429760" y="3472819"/>
            <a:ext cx="28624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uz-Cyrl-UZ" sz="2400" kern="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</a:t>
            </a:r>
            <a:r>
              <a:rPr lang="en-US" sz="2400" kern="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2400" kern="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endParaRPr lang="uz-Cyrl-UZ" sz="2400" kern="0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2751749" y="2660498"/>
            <a:ext cx="66884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AMERIKA O‘RTA ASRLARDA </a:t>
            </a:r>
            <a:endParaRPr lang="ru-RU" sz="2800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D668816-37BE-4C6D-BC4A-DC86F061922B}"/>
              </a:ext>
            </a:extLst>
          </p:cNvPr>
          <p:cNvSpPr/>
          <p:nvPr/>
        </p:nvSpPr>
        <p:spPr>
          <a:xfrm>
            <a:off x="2701523" y="1208418"/>
            <a:ext cx="67889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1-topshiriq.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Xotirangizga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tayangan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holda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jadvalni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to‘ldiring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77DC762-6AA7-448D-99BF-5924E05D4C19}"/>
              </a:ext>
            </a:extLst>
          </p:cNvPr>
          <p:cNvSpPr/>
          <p:nvPr/>
        </p:nvSpPr>
        <p:spPr>
          <a:xfrm>
            <a:off x="1776794" y="321551"/>
            <a:ext cx="8929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O‘TILGAN MAVZUNI TAKRORLASH (HINDISTON)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id="{6DC8DCA3-C32B-4BF7-AECC-C37199C6CB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350082"/>
              </p:ext>
            </p:extLst>
          </p:nvPr>
        </p:nvGraphicFramePr>
        <p:xfrm>
          <a:off x="1075175" y="1893447"/>
          <a:ext cx="10333053" cy="4339092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648505">
                  <a:extLst>
                    <a:ext uri="{9D8B030D-6E8A-4147-A177-3AD203B41FA5}">
                      <a16:colId xmlns:a16="http://schemas.microsoft.com/office/drawing/2014/main" val="949447546"/>
                    </a:ext>
                  </a:extLst>
                </a:gridCol>
                <a:gridCol w="7684548">
                  <a:extLst>
                    <a:ext uri="{9D8B030D-6E8A-4147-A177-3AD203B41FA5}">
                      <a16:colId xmlns:a16="http://schemas.microsoft.com/office/drawing/2014/main" val="557952179"/>
                    </a:ext>
                  </a:extLst>
                </a:gridCol>
              </a:tblGrid>
              <a:tr h="856173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1206-yil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146379"/>
                  </a:ext>
                </a:extLst>
              </a:tr>
              <a:tr h="856173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1325-yil</a:t>
                      </a:r>
                    </a:p>
                    <a:p>
                      <a:pPr algn="ctr"/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229978"/>
                  </a:ext>
                </a:extLst>
              </a:tr>
              <a:tr h="856173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1398-1399-yillar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939806"/>
                  </a:ext>
                </a:extLst>
              </a:tr>
              <a:tr h="856173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1414-yil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399716"/>
                  </a:ext>
                </a:extLst>
              </a:tr>
              <a:tr h="856173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1451-yil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771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042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D668816-37BE-4C6D-BC4A-DC86F061922B}"/>
              </a:ext>
            </a:extLst>
          </p:cNvPr>
          <p:cNvSpPr/>
          <p:nvPr/>
        </p:nvSpPr>
        <p:spPr>
          <a:xfrm>
            <a:off x="2525518" y="209869"/>
            <a:ext cx="71409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1-topshiriq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javoblari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tanishing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4">
            <a:extLst>
              <a:ext uri="{FF2B5EF4-FFF2-40B4-BE49-F238E27FC236}">
                <a16:creationId xmlns:a16="http://schemas.microsoft.com/office/drawing/2014/main" id="{6DC8DCA3-C32B-4BF7-AECC-C37199C6CB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086008"/>
              </p:ext>
            </p:extLst>
          </p:nvPr>
        </p:nvGraphicFramePr>
        <p:xfrm>
          <a:off x="1075175" y="1557546"/>
          <a:ext cx="10333053" cy="4397319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648505">
                  <a:extLst>
                    <a:ext uri="{9D8B030D-6E8A-4147-A177-3AD203B41FA5}">
                      <a16:colId xmlns:a16="http://schemas.microsoft.com/office/drawing/2014/main" val="949447546"/>
                    </a:ext>
                  </a:extLst>
                </a:gridCol>
                <a:gridCol w="7684548">
                  <a:extLst>
                    <a:ext uri="{9D8B030D-6E8A-4147-A177-3AD203B41FA5}">
                      <a16:colId xmlns:a16="http://schemas.microsoft.com/office/drawing/2014/main" val="557952179"/>
                    </a:ext>
                  </a:extLst>
                </a:gridCol>
              </a:tblGrid>
              <a:tr h="856173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1206-yil</a:t>
                      </a:r>
                      <a:endParaRPr lang="ru-RU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Hindistonda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Dehli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sultonligi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paydo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bo‘ldi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146379"/>
                  </a:ext>
                </a:extLst>
              </a:tr>
              <a:tr h="856173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1325-yil</a:t>
                      </a:r>
                    </a:p>
                    <a:p>
                      <a:pPr algn="ctr"/>
                      <a:endParaRPr lang="ru-RU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Dehli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sultonligida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Muhammad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Tug‘luq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taxtga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keldi</a:t>
                      </a:r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229978"/>
                  </a:ext>
                </a:extLst>
              </a:tr>
              <a:tr h="856173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1398-1399-yillar</a:t>
                      </a:r>
                      <a:endParaRPr lang="ru-RU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Dehli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sultoni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Mahmud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sohibqiron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Amir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Temur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qo‘shinlariga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qarshi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kurashdi</a:t>
                      </a:r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939806"/>
                  </a:ext>
                </a:extLst>
              </a:tr>
              <a:tr h="856173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1414-yil</a:t>
                      </a:r>
                      <a:endParaRPr lang="ru-RU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Hindistonda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Sayyidlar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sulolasi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hukmronligi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boshlandi</a:t>
                      </a:r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399716"/>
                  </a:ext>
                </a:extLst>
              </a:tr>
              <a:tr h="856173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1451-yil</a:t>
                      </a:r>
                      <a:endParaRPr lang="ru-RU" b="1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Afg‘on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qabilalari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sardori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Bahlul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Lo‘diy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Hindistonda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hukmronlikni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egalladi</a:t>
                      </a:r>
                      <a:r>
                        <a:rPr lang="en-US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771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17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104261" y="273967"/>
            <a:ext cx="103493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2-topshiriq.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Dehli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hukmdorlari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ishlarni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belgilang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124550"/>
              </p:ext>
            </p:extLst>
          </p:nvPr>
        </p:nvGraphicFramePr>
        <p:xfrm>
          <a:off x="1104261" y="1842214"/>
          <a:ext cx="10028982" cy="4460397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334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1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4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64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Qutbiddin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Oyboq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row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Kuchli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qo‘shin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tuzib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o‘zboshimcha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feodallarni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bo‘ysundirdi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shimoldan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mo‘g‘ullar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hujumlarini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qaytardi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54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Shamsiddin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Eltutmish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Soliqlarni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kamaytirdi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davlat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yerlarini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dehqonlarga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ijaraga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bo‘lib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berdi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773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Alouddin</a:t>
                      </a:r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Xiljiy</a:t>
                      </a:r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47" marR="64947" marT="0" marB="0"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Mustaqillik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yo‘lini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tutgan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knyazliklarni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bo‘ysundirdi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ja-JP" alt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Hindiston</a:t>
                      </a:r>
                      <a:r>
                        <a:rPr lang="ja-JP" alt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yarimorolini</a:t>
                      </a:r>
                      <a:r>
                        <a:rPr lang="en-US" altLang="ja-JP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to‘liq</a:t>
                      </a:r>
                      <a:r>
                        <a:rPr lang="en-US" altLang="ja-JP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birlashtirdi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443"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Alouddin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Xiljiy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47" marR="64947" marT="0" marB="0"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711082"/>
                  </a:ext>
                </a:extLst>
              </a:tr>
              <a:tr h="136986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Muhammad </a:t>
                      </a:r>
                      <a:r>
                        <a:rPr lang="en-US" sz="18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Tug‘luq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47" marR="64947" marT="0" marB="0"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Viloyatlar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noibligiga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harbiy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qo‘shin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boshliqlarini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tayinlagan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0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Muhammad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Tug‘luq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47" marR="64947" marT="0" marB="0"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012197"/>
                  </a:ext>
                </a:extLst>
              </a:tr>
              <a:tr h="571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Feruzshoh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Tug‘luq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Sohibqiron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Amir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Temurga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qarshi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kurashdi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2226792356"/>
                  </a:ext>
                </a:extLst>
              </a:tr>
              <a:tr h="14375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Mahmud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47" marR="64947" marT="0" marB="0"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939077"/>
                  </a:ext>
                </a:extLst>
              </a:tr>
              <a:tr h="691209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Mahmud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47" marR="64947" marT="0" marB="0"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Panjob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Sind,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Bengaliya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Dehli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sultonligiga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bo‘ysundirildi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4154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129471" y="362033"/>
            <a:ext cx="54248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2-topshiriq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javoblari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tanishing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764380"/>
              </p:ext>
            </p:extLst>
          </p:nvPr>
        </p:nvGraphicFramePr>
        <p:xfrm>
          <a:off x="1104261" y="1748526"/>
          <a:ext cx="10028982" cy="4460397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334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1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4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64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Qutbiddin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Oyboq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row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Kuchli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qo‘shin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tuzib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o‘zboshimcha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feodallarni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bo‘ysundirdi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shimoldan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mo‘g‘ullar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hujumlarini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qaytardi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54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Shamsiddin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Eltutmish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Soliqlarni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kamaytirdi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davlat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yerlarini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dehqonlarga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ijaraga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bo‘lib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berdi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773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Alouddin</a:t>
                      </a:r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Xiljiy</a:t>
                      </a:r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47" marR="64947" marT="0" marB="0"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Mustaqillik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yo‘lini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tutgan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knyazliklarni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bo‘ysundirdi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ja-JP" alt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Hindiston</a:t>
                      </a:r>
                      <a:r>
                        <a:rPr lang="ja-JP" alt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yarimorolini</a:t>
                      </a:r>
                      <a:r>
                        <a:rPr lang="en-US" altLang="ja-JP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to‘liq</a:t>
                      </a:r>
                      <a:r>
                        <a:rPr lang="en-US" altLang="ja-JP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birlashtirdi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443">
                <a:tc rowSpan="2">
                  <a:txBody>
                    <a:bodyPr/>
                    <a:lstStyle/>
                    <a:p>
                      <a:pPr algn="ctr"/>
                      <a:endParaRPr lang="en-US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Alouddin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Xiljiy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47" marR="64947" marT="0" marB="0"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711082"/>
                  </a:ext>
                </a:extLst>
              </a:tr>
              <a:tr h="136986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Muhammad </a:t>
                      </a:r>
                      <a:r>
                        <a:rPr lang="en-US" sz="1800" b="1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Tug‘luq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47" marR="64947" marT="0" marB="0"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Viloyatlar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noibligiga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harbiy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qo‘shin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boshliqlarini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tayinlagan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70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Muhammad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Tug‘luq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47" marR="64947" marT="0" marB="0"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012197"/>
                  </a:ext>
                </a:extLst>
              </a:tr>
              <a:tr h="571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Feruzshoh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Tug‘luq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Sohibqiron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Amir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Temurga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qarshi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kurashdi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2226792356"/>
                  </a:ext>
                </a:extLst>
              </a:tr>
              <a:tr h="14375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Mahmud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47" marR="64947" marT="0" marB="0"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D3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939077"/>
                  </a:ext>
                </a:extLst>
              </a:tr>
              <a:tr h="691209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Mahmud</a:t>
                      </a:r>
                      <a:endParaRPr lang="ru-RU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4947" marR="64947" marT="0" marB="0">
                    <a:lnL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7B7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A7A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Panjob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Sind,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Bengaliya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Dehli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sultonligiga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bo‘ysundirildi</a:t>
                      </a:r>
                      <a:endParaRPr lang="ru-RU" sz="18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4947" marR="6494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AutoShape 2">
            <a:extLst>
              <a:ext uri="{FF2B5EF4-FFF2-40B4-BE49-F238E27FC236}">
                <a16:creationId xmlns:a16="http://schemas.microsoft.com/office/drawing/2014/main" id="{F5EB96DF-1564-41F0-8F20-FF38F714C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943" y="2221712"/>
            <a:ext cx="331777" cy="215230"/>
          </a:xfrm>
          <a:prstGeom prst="rightArrow">
            <a:avLst>
              <a:gd name="adj1" fmla="val 50000"/>
              <a:gd name="adj2" fmla="val 5514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2">
            <a:extLst>
              <a:ext uri="{FF2B5EF4-FFF2-40B4-BE49-F238E27FC236}">
                <a16:creationId xmlns:a16="http://schemas.microsoft.com/office/drawing/2014/main" id="{16E969F6-C81B-4034-8DA3-9051926E0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942" y="3036375"/>
            <a:ext cx="331777" cy="215230"/>
          </a:xfrm>
          <a:prstGeom prst="rightArrow">
            <a:avLst>
              <a:gd name="adj1" fmla="val 50000"/>
              <a:gd name="adj2" fmla="val 5514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2">
            <a:extLst>
              <a:ext uri="{FF2B5EF4-FFF2-40B4-BE49-F238E27FC236}">
                <a16:creationId xmlns:a16="http://schemas.microsoft.com/office/drawing/2014/main" id="{2079CC62-BA62-4F06-883D-54C966D5D6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941" y="3851038"/>
            <a:ext cx="331777" cy="215230"/>
          </a:xfrm>
          <a:prstGeom prst="rightArrow">
            <a:avLst>
              <a:gd name="adj1" fmla="val 50000"/>
              <a:gd name="adj2" fmla="val 5514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2">
            <a:extLst>
              <a:ext uri="{FF2B5EF4-FFF2-40B4-BE49-F238E27FC236}">
                <a16:creationId xmlns:a16="http://schemas.microsoft.com/office/drawing/2014/main" id="{9AA3B940-558F-4AB3-AA0D-42283A5C9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940" y="4571784"/>
            <a:ext cx="331777" cy="215230"/>
          </a:xfrm>
          <a:prstGeom prst="rightArrow">
            <a:avLst>
              <a:gd name="adj1" fmla="val 50000"/>
              <a:gd name="adj2" fmla="val 5514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2">
            <a:extLst>
              <a:ext uri="{FF2B5EF4-FFF2-40B4-BE49-F238E27FC236}">
                <a16:creationId xmlns:a16="http://schemas.microsoft.com/office/drawing/2014/main" id="{469807A8-EEB3-43FD-A77A-E1E8F412B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940" y="5077300"/>
            <a:ext cx="331777" cy="215230"/>
          </a:xfrm>
          <a:prstGeom prst="rightArrow">
            <a:avLst>
              <a:gd name="adj1" fmla="val 50000"/>
              <a:gd name="adj2" fmla="val 5514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2">
            <a:extLst>
              <a:ext uri="{FF2B5EF4-FFF2-40B4-BE49-F238E27FC236}">
                <a16:creationId xmlns:a16="http://schemas.microsoft.com/office/drawing/2014/main" id="{C8C44C78-D023-46B1-BDFD-ADBDE7E52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5939" y="5792149"/>
            <a:ext cx="331777" cy="215230"/>
          </a:xfrm>
          <a:prstGeom prst="rightArrow">
            <a:avLst>
              <a:gd name="adj1" fmla="val 50000"/>
              <a:gd name="adj2" fmla="val 5514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F785ADE1-8973-422F-A428-DC6DD1F11EB1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906116" y="2221712"/>
            <a:ext cx="331777" cy="215230"/>
          </a:xfrm>
          <a:prstGeom prst="rightArrow">
            <a:avLst>
              <a:gd name="adj1" fmla="val 50000"/>
              <a:gd name="adj2" fmla="val 5514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2">
            <a:extLst>
              <a:ext uri="{FF2B5EF4-FFF2-40B4-BE49-F238E27FC236}">
                <a16:creationId xmlns:a16="http://schemas.microsoft.com/office/drawing/2014/main" id="{0B968E29-51D3-4BDC-86DC-65D14EC51B11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906115" y="3036375"/>
            <a:ext cx="331777" cy="215230"/>
          </a:xfrm>
          <a:prstGeom prst="rightArrow">
            <a:avLst>
              <a:gd name="adj1" fmla="val 50000"/>
              <a:gd name="adj2" fmla="val 5514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AutoShape 2">
            <a:extLst>
              <a:ext uri="{FF2B5EF4-FFF2-40B4-BE49-F238E27FC236}">
                <a16:creationId xmlns:a16="http://schemas.microsoft.com/office/drawing/2014/main" id="{C826CC7F-011A-4047-9B06-A7AF72DE8242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906114" y="3773401"/>
            <a:ext cx="331777" cy="215230"/>
          </a:xfrm>
          <a:prstGeom prst="rightArrow">
            <a:avLst>
              <a:gd name="adj1" fmla="val 50000"/>
              <a:gd name="adj2" fmla="val 5514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AutoShape 2">
            <a:extLst>
              <a:ext uri="{FF2B5EF4-FFF2-40B4-BE49-F238E27FC236}">
                <a16:creationId xmlns:a16="http://schemas.microsoft.com/office/drawing/2014/main" id="{A2ADF581-C3D7-4754-9FBD-3E2A292247BB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906114" y="4518613"/>
            <a:ext cx="331777" cy="215230"/>
          </a:xfrm>
          <a:prstGeom prst="rightArrow">
            <a:avLst>
              <a:gd name="adj1" fmla="val 50000"/>
              <a:gd name="adj2" fmla="val 5514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3" name="AutoShape 2">
            <a:extLst>
              <a:ext uri="{FF2B5EF4-FFF2-40B4-BE49-F238E27FC236}">
                <a16:creationId xmlns:a16="http://schemas.microsoft.com/office/drawing/2014/main" id="{9482FDDD-3F1D-459D-8892-C9356A3B53CE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906113" y="5122958"/>
            <a:ext cx="331777" cy="215230"/>
          </a:xfrm>
          <a:prstGeom prst="rightArrow">
            <a:avLst>
              <a:gd name="adj1" fmla="val 50000"/>
              <a:gd name="adj2" fmla="val 5514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AutoShape 2">
            <a:extLst>
              <a:ext uri="{FF2B5EF4-FFF2-40B4-BE49-F238E27FC236}">
                <a16:creationId xmlns:a16="http://schemas.microsoft.com/office/drawing/2014/main" id="{F6224575-D00A-460E-86C1-DAEAAD2727A9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906112" y="5859461"/>
            <a:ext cx="331777" cy="215230"/>
          </a:xfrm>
          <a:prstGeom prst="rightArrow">
            <a:avLst>
              <a:gd name="adj1" fmla="val 50000"/>
              <a:gd name="adj2" fmla="val 55147"/>
            </a:avLst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01DBFF30-706D-4D63-9C1C-267AC1BB378A}"/>
              </a:ext>
            </a:extLst>
          </p:cNvPr>
          <p:cNvCxnSpPr>
            <a:stCxn id="6" idx="3"/>
            <a:endCxn id="22" idx="3"/>
          </p:cNvCxnSpPr>
          <p:nvPr/>
        </p:nvCxnSpPr>
        <p:spPr>
          <a:xfrm>
            <a:off x="4777720" y="2329327"/>
            <a:ext cx="2128394" cy="22969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CFE3E098-3847-4C5F-90DC-61102B8678E0}"/>
              </a:ext>
            </a:extLst>
          </p:cNvPr>
          <p:cNvCxnSpPr>
            <a:stCxn id="13" idx="3"/>
          </p:cNvCxnSpPr>
          <p:nvPr/>
        </p:nvCxnSpPr>
        <p:spPr>
          <a:xfrm>
            <a:off x="4777719" y="3143990"/>
            <a:ext cx="2128392" cy="2823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46C38420-1BC5-4572-890C-0E76800691CD}"/>
              </a:ext>
            </a:extLst>
          </p:cNvPr>
          <p:cNvCxnSpPr>
            <a:stCxn id="14" idx="3"/>
          </p:cNvCxnSpPr>
          <p:nvPr/>
        </p:nvCxnSpPr>
        <p:spPr>
          <a:xfrm flipV="1">
            <a:off x="4777718" y="2329327"/>
            <a:ext cx="2128393" cy="16293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92E78A85-B32C-4F1E-A211-D5178BA676A8}"/>
              </a:ext>
            </a:extLst>
          </p:cNvPr>
          <p:cNvCxnSpPr/>
          <p:nvPr/>
        </p:nvCxnSpPr>
        <p:spPr>
          <a:xfrm flipV="1">
            <a:off x="4777716" y="3881016"/>
            <a:ext cx="2128395" cy="7983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6D32809B-5479-49EE-B0E2-8577813E250C}"/>
              </a:ext>
            </a:extLst>
          </p:cNvPr>
          <p:cNvCxnSpPr/>
          <p:nvPr/>
        </p:nvCxnSpPr>
        <p:spPr>
          <a:xfrm flipV="1">
            <a:off x="4777716" y="3143990"/>
            <a:ext cx="2128395" cy="20409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9C440734-B664-4A36-B01B-115EE1992B61}"/>
              </a:ext>
            </a:extLst>
          </p:cNvPr>
          <p:cNvCxnSpPr>
            <a:stCxn id="18" idx="3"/>
            <a:endCxn id="23" idx="3"/>
          </p:cNvCxnSpPr>
          <p:nvPr/>
        </p:nvCxnSpPr>
        <p:spPr>
          <a:xfrm flipV="1">
            <a:off x="4777716" y="5230573"/>
            <a:ext cx="2128397" cy="6691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36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2931729" y="225405"/>
            <a:ext cx="63285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FAOLLASHTIRUVCHI SAVOLLAR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0D5BAA6A-F8D3-4F66-B73C-2EE3EC8AD9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0194374"/>
              </p:ext>
            </p:extLst>
          </p:nvPr>
        </p:nvGraphicFramePr>
        <p:xfrm>
          <a:off x="1486263" y="1189929"/>
          <a:ext cx="921947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407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4032529" y="244314"/>
            <a:ext cx="4172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AMERIKA QABILALARI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2B49A8F5-7335-4007-AAE3-EC5A852A6F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6932301"/>
              </p:ext>
            </p:extLst>
          </p:nvPr>
        </p:nvGraphicFramePr>
        <p:xfrm>
          <a:off x="1352730" y="1216055"/>
          <a:ext cx="986066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936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4009777" y="199914"/>
            <a:ext cx="4172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MAYYALAR DAVLATI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76BEC2-0131-4BF7-A614-C1564DD5FD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008" y="1495696"/>
            <a:ext cx="4762500" cy="3152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9B0A78C-B54D-46AE-AF3A-1321E2F07F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5872012"/>
              </p:ext>
            </p:extLst>
          </p:nvPr>
        </p:nvGraphicFramePr>
        <p:xfrm>
          <a:off x="586376" y="122476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4698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C121E8E-F92F-4664-B7E4-3CC714636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740" y="1849119"/>
            <a:ext cx="5390845" cy="3827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4032529" y="356124"/>
            <a:ext cx="4172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ASTEKLAR DAVLATI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B40F33B4-CEAF-4271-9064-EFF4C216C4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4827317"/>
              </p:ext>
            </p:extLst>
          </p:nvPr>
        </p:nvGraphicFramePr>
        <p:xfrm>
          <a:off x="222921" y="1083209"/>
          <a:ext cx="726645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41506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D5032C-4820-47FF-B6C0-7D202EC737EA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20" y="1223919"/>
            <a:ext cx="8093766" cy="5418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4009777" y="344381"/>
            <a:ext cx="4172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INKLAR DAVLATI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96A60122-23E9-429D-93AE-2596A9BCFB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7161652"/>
              </p:ext>
            </p:extLst>
          </p:nvPr>
        </p:nvGraphicFramePr>
        <p:xfrm>
          <a:off x="4699126" y="1094952"/>
          <a:ext cx="7492874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89325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3058677" y="237469"/>
            <a:ext cx="60746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BILIMLARNI MUSTAHKAMLANG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89EDDB-0F2B-4123-A2F2-8286F99390B7}"/>
              </a:ext>
            </a:extLst>
          </p:cNvPr>
          <p:cNvSpPr txBox="1"/>
          <p:nvPr/>
        </p:nvSpPr>
        <p:spPr>
          <a:xfrm>
            <a:off x="3374742" y="1094952"/>
            <a:ext cx="4906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1-topshiriq.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Rasmda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tasvirlangan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0C36B02-FF17-4ADA-ACA1-D025D7843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703" y="2115910"/>
            <a:ext cx="4660174" cy="36471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233960-ACD9-483F-9E0E-AE7D5518345F}"/>
              </a:ext>
            </a:extLst>
          </p:cNvPr>
          <p:cNvSpPr txBox="1"/>
          <p:nvPr/>
        </p:nvSpPr>
        <p:spPr>
          <a:xfrm>
            <a:off x="4951605" y="3218613"/>
            <a:ext cx="220784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Kusko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Mayyalar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poytaxti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Tenochtitlan</a:t>
            </a:r>
          </a:p>
          <a:p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Tombuktu</a:t>
            </a:r>
            <a:endParaRPr lang="ru-RU" sz="2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996E07C-863B-4D15-9894-C878AB0720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3" y="1862122"/>
            <a:ext cx="4660173" cy="403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00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589EDDB-0F2B-4123-A2F2-8286F99390B7}"/>
              </a:ext>
            </a:extLst>
          </p:cNvPr>
          <p:cNvSpPr txBox="1"/>
          <p:nvPr/>
        </p:nvSpPr>
        <p:spPr>
          <a:xfrm>
            <a:off x="3399588" y="233939"/>
            <a:ext cx="4689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1-topshiriq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javobini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bilib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0C36B02-FF17-4ADA-ACA1-D025D7843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703" y="2115910"/>
            <a:ext cx="4660174" cy="36471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233960-ACD9-483F-9E0E-AE7D5518345F}"/>
              </a:ext>
            </a:extLst>
          </p:cNvPr>
          <p:cNvSpPr txBox="1"/>
          <p:nvPr/>
        </p:nvSpPr>
        <p:spPr>
          <a:xfrm>
            <a:off x="4951605" y="3218613"/>
            <a:ext cx="20681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Kusko</a:t>
            </a:r>
            <a:endParaRPr lang="en-US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Mayyalar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poytaxti</a:t>
            </a:r>
            <a:endParaRPr lang="en-US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Tenochtitlan</a:t>
            </a:r>
          </a:p>
          <a:p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Tombuktu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996E07C-863B-4D15-9894-C878AB0720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3" y="1862122"/>
            <a:ext cx="4660173" cy="403642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3306BD0-5A1C-4D54-8A45-D0B54D81010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5" t="12766" r="6208" b="20034"/>
          <a:stretch/>
        </p:blipFill>
        <p:spPr>
          <a:xfrm>
            <a:off x="6644244" y="3851152"/>
            <a:ext cx="331321" cy="30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396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589EDDB-0F2B-4123-A2F2-8286F99390B7}"/>
              </a:ext>
            </a:extLst>
          </p:cNvPr>
          <p:cNvSpPr txBox="1"/>
          <p:nvPr/>
        </p:nvSpPr>
        <p:spPr>
          <a:xfrm>
            <a:off x="1266340" y="264178"/>
            <a:ext cx="103509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2-topshiriq.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noto‘g‘ri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ekanligini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belgilang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11">
            <a:extLst>
              <a:ext uri="{FF2B5EF4-FFF2-40B4-BE49-F238E27FC236}">
                <a16:creationId xmlns:a16="http://schemas.microsoft.com/office/drawing/2014/main" id="{4185AD28-0D02-404D-9D47-B970DDC38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411675"/>
              </p:ext>
            </p:extLst>
          </p:nvPr>
        </p:nvGraphicFramePr>
        <p:xfrm>
          <a:off x="272737" y="1725209"/>
          <a:ext cx="11646526" cy="4337772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249554">
                  <a:extLst>
                    <a:ext uri="{9D8B030D-6E8A-4147-A177-3AD203B41FA5}">
                      <a16:colId xmlns:a16="http://schemas.microsoft.com/office/drawing/2014/main" val="1343377097"/>
                    </a:ext>
                  </a:extLst>
                </a:gridCol>
                <a:gridCol w="1154595">
                  <a:extLst>
                    <a:ext uri="{9D8B030D-6E8A-4147-A177-3AD203B41FA5}">
                      <a16:colId xmlns:a16="http://schemas.microsoft.com/office/drawing/2014/main" val="69974783"/>
                    </a:ext>
                  </a:extLst>
                </a:gridCol>
                <a:gridCol w="1242377">
                  <a:extLst>
                    <a:ext uri="{9D8B030D-6E8A-4147-A177-3AD203B41FA5}">
                      <a16:colId xmlns:a16="http://schemas.microsoft.com/office/drawing/2014/main" val="2685797227"/>
                    </a:ext>
                  </a:extLst>
                </a:gridCol>
              </a:tblGrid>
              <a:tr h="616282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To‘g‘ri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Noto‘g‘ri</a:t>
                      </a:r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638001"/>
                  </a:ext>
                </a:extLst>
              </a:tr>
              <a:tr h="616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avv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I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mingyillikda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mayyalarda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shahar-davlatlar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vujudga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keldi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227684"/>
                  </a:ext>
                </a:extLst>
              </a:tr>
              <a:tr h="616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O‘rta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asrlarda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mayya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astek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hamda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kechualar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o‘zlarining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davlatlarini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barpo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etdilar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443189"/>
                  </a:ext>
                </a:extLst>
              </a:tr>
              <a:tr h="616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Uy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hayvonlaridan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janubda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shimolda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lamani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boqishgan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394821"/>
                  </a:ext>
                </a:extLst>
              </a:tr>
              <a:tr h="616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Asteklar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hukmdori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“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Quyoshning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o‘g‘li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yerdagi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ramzi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hisoblangan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713334"/>
                  </a:ext>
                </a:extLst>
              </a:tr>
              <a:tr h="616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Inklar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poytaxt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shaharni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boshqa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hududlar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bog‘laydigan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15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ming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km.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lik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tosh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yo‘llar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barpo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etishgan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285663"/>
                  </a:ext>
                </a:extLst>
              </a:tr>
              <a:tr h="616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Mayyalarda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viloyatlar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orasida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pochta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xizmati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o‘rnatilgan</a:t>
                      </a:r>
                      <a:r>
                        <a:rPr lang="en-US" sz="18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8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27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8659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589EDDB-0F2B-4123-A2F2-8286F99390B7}"/>
              </a:ext>
            </a:extLst>
          </p:cNvPr>
          <p:cNvSpPr txBox="1"/>
          <p:nvPr/>
        </p:nvSpPr>
        <p:spPr>
          <a:xfrm>
            <a:off x="3388261" y="411489"/>
            <a:ext cx="56044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javoblari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tanishing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11">
            <a:extLst>
              <a:ext uri="{FF2B5EF4-FFF2-40B4-BE49-F238E27FC236}">
                <a16:creationId xmlns:a16="http://schemas.microsoft.com/office/drawing/2014/main" id="{4185AD28-0D02-404D-9D47-B970DDC389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9745413"/>
              </p:ext>
            </p:extLst>
          </p:nvPr>
        </p:nvGraphicFramePr>
        <p:xfrm>
          <a:off x="222920" y="1847129"/>
          <a:ext cx="11646526" cy="4337772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9249554">
                  <a:extLst>
                    <a:ext uri="{9D8B030D-6E8A-4147-A177-3AD203B41FA5}">
                      <a16:colId xmlns:a16="http://schemas.microsoft.com/office/drawing/2014/main" val="1343377097"/>
                    </a:ext>
                  </a:extLst>
                </a:gridCol>
                <a:gridCol w="1154595">
                  <a:extLst>
                    <a:ext uri="{9D8B030D-6E8A-4147-A177-3AD203B41FA5}">
                      <a16:colId xmlns:a16="http://schemas.microsoft.com/office/drawing/2014/main" val="69974783"/>
                    </a:ext>
                  </a:extLst>
                </a:gridCol>
                <a:gridCol w="1242377">
                  <a:extLst>
                    <a:ext uri="{9D8B030D-6E8A-4147-A177-3AD203B41FA5}">
                      <a16:colId xmlns:a16="http://schemas.microsoft.com/office/drawing/2014/main" val="2685797227"/>
                    </a:ext>
                  </a:extLst>
                </a:gridCol>
              </a:tblGrid>
              <a:tr h="616282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rgbClr val="0070C0"/>
                          </a:solidFill>
                        </a:rPr>
                        <a:t>To‘g‘ri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rgbClr val="0070C0"/>
                          </a:solidFill>
                        </a:rPr>
                        <a:t>Noto‘g‘ri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638001"/>
                  </a:ext>
                </a:extLst>
              </a:tr>
              <a:tr h="616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70C0"/>
                          </a:solidFill>
                        </a:rPr>
                        <a:t>1. 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Mil.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avv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. I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mingyillikda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mayyalarda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shahar-davlatlar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vujudga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keldi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.</a:t>
                      </a:r>
                      <a:endParaRPr 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70C0"/>
                          </a:solidFill>
                        </a:rPr>
                        <a:t>+</a:t>
                      </a:r>
                      <a:endParaRPr lang="ru-RU" sz="2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227684"/>
                  </a:ext>
                </a:extLst>
              </a:tr>
              <a:tr h="616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70C0"/>
                          </a:solidFill>
                        </a:rPr>
                        <a:t>2.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O‘rta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asrlarda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mayya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astek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hamda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kechualar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o‘zlarining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davlatlarini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barpo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etdilar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.</a:t>
                      </a:r>
                      <a:endParaRPr 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70C0"/>
                          </a:solidFill>
                        </a:rPr>
                        <a:t>+</a:t>
                      </a:r>
                      <a:endParaRPr lang="ru-RU" sz="2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443189"/>
                  </a:ext>
                </a:extLst>
              </a:tr>
              <a:tr h="616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70C0"/>
                          </a:solidFill>
                        </a:rPr>
                        <a:t>3.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Uy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hayvonlaridan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janubda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itni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shimolda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lamani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boqishgan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.</a:t>
                      </a:r>
                      <a:endParaRPr 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70C0"/>
                          </a:solidFill>
                        </a:rPr>
                        <a:t>+</a:t>
                      </a:r>
                      <a:endParaRPr lang="ru-RU" sz="2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394821"/>
                  </a:ext>
                </a:extLst>
              </a:tr>
              <a:tr h="616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70C0"/>
                          </a:solidFill>
                        </a:rPr>
                        <a:t>4.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Asteklar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hukmdori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“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Quyoshning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o‘g‘li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uning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yerdagi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ramzi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hisoblangan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.</a:t>
                      </a:r>
                      <a:endParaRPr 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70C0"/>
                          </a:solidFill>
                        </a:rPr>
                        <a:t>+</a:t>
                      </a:r>
                      <a:endParaRPr lang="ru-RU" sz="2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713334"/>
                  </a:ext>
                </a:extLst>
              </a:tr>
              <a:tr h="616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70C0"/>
                          </a:solidFill>
                        </a:rPr>
                        <a:t>5.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Inklar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poytaxt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shaharni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boshqa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hududlar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bilan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bog‘laydigan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15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ming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km.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lik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tosh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yo‘llar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barpo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etishgan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.</a:t>
                      </a:r>
                      <a:endParaRPr 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70C0"/>
                          </a:solidFill>
                        </a:rPr>
                        <a:t>+</a:t>
                      </a:r>
                      <a:endParaRPr lang="ru-RU" sz="2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285663"/>
                  </a:ext>
                </a:extLst>
              </a:tr>
              <a:tr h="616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0070C0"/>
                          </a:solidFill>
                        </a:rPr>
                        <a:t>6.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Mayyalarda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viloyatlar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orasida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pochta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xizmati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70C0"/>
                          </a:solidFill>
                        </a:rPr>
                        <a:t>o‘rnatilgan</a:t>
                      </a:r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.</a:t>
                      </a:r>
                      <a:endParaRPr lang="en-US" sz="18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80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rgbClr val="0070C0"/>
                          </a:solidFill>
                        </a:rPr>
                        <a:t>+</a:t>
                      </a:r>
                      <a:endParaRPr lang="ru-RU" sz="2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27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46904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8C0C6B-5EAF-48C4-B911-4B36CAD57560}"/>
              </a:ext>
            </a:extLst>
          </p:cNvPr>
          <p:cNvSpPr/>
          <p:nvPr/>
        </p:nvSpPr>
        <p:spPr>
          <a:xfrm>
            <a:off x="4009776" y="244314"/>
            <a:ext cx="41724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B3BFA8-365F-41BC-BA3C-1BB0307F0654}"/>
              </a:ext>
            </a:extLst>
          </p:cNvPr>
          <p:cNvSpPr txBox="1"/>
          <p:nvPr/>
        </p:nvSpPr>
        <p:spPr>
          <a:xfrm>
            <a:off x="692331" y="1402080"/>
            <a:ext cx="10807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Asteklar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Inklar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shaharlari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xo‘jaligi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o‘rtasidagi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farqlar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mavzusida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esse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8749A6-7E92-423D-BFD0-E6D274167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109" y="2494540"/>
            <a:ext cx="6435477" cy="36798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829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2586371" y="2549410"/>
            <a:ext cx="7019258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5168</TotalTime>
  <Words>744</Words>
  <Application>Microsoft Office PowerPoint</Application>
  <PresentationFormat>Широкоэкранный</PresentationFormat>
  <Paragraphs>145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162</cp:revision>
  <dcterms:created xsi:type="dcterms:W3CDTF">2020-01-20T05:08:25Z</dcterms:created>
  <dcterms:modified xsi:type="dcterms:W3CDTF">2025-12-05T05:09:31Z</dcterms:modified>
</cp:coreProperties>
</file>