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75" r:id="rId4"/>
    <p:sldId id="263" r:id="rId5"/>
    <p:sldId id="264" r:id="rId6"/>
    <p:sldId id="265" r:id="rId7"/>
    <p:sldId id="266" r:id="rId8"/>
    <p:sldId id="273" r:id="rId9"/>
    <p:sldId id="274" r:id="rId10"/>
    <p:sldId id="276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106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21A16C13-02B1-4D05-ADDC-6A4529CB2F04}"/>
    <pc:docChg chg="undo custSel modSld">
      <pc:chgData name="Odina Norbo'tayeva" userId="dbcdeb9d9dad59af" providerId="LiveId" clId="{21A16C13-02B1-4D05-ADDC-6A4529CB2F04}" dt="2025-12-05T03:51:58.731" v="264" actId="207"/>
      <pc:docMkLst>
        <pc:docMk/>
      </pc:docMkLst>
      <pc:sldChg chg="delSp modSp mod delAnim">
        <pc:chgData name="Odina Norbo'tayeva" userId="dbcdeb9d9dad59af" providerId="LiveId" clId="{21A16C13-02B1-4D05-ADDC-6A4529CB2F04}" dt="2025-12-05T03:35:25.082" v="11" actId="404"/>
        <pc:sldMkLst>
          <pc:docMk/>
          <pc:sldMk cId="0" sldId="257"/>
        </pc:sldMkLst>
        <pc:spChg chg="mod">
          <ac:chgData name="Odina Norbo'tayeva" userId="dbcdeb9d9dad59af" providerId="LiveId" clId="{21A16C13-02B1-4D05-ADDC-6A4529CB2F04}" dt="2025-12-05T03:35:03.317" v="6" actId="207"/>
          <ac:spMkLst>
            <pc:docMk/>
            <pc:sldMk cId="0" sldId="257"/>
            <ac:spMk id="1048579" creationId="{00000000-0000-0000-0000-000000000000}"/>
          </ac:spMkLst>
        </pc:spChg>
        <pc:spChg chg="del">
          <ac:chgData name="Odina Norbo'tayeva" userId="dbcdeb9d9dad59af" providerId="LiveId" clId="{21A16C13-02B1-4D05-ADDC-6A4529CB2F04}" dt="2025-12-05T03:34:43.948" v="2" actId="478"/>
          <ac:spMkLst>
            <pc:docMk/>
            <pc:sldMk cId="0" sldId="257"/>
            <ac:spMk id="1048580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5:03.317" v="6" actId="207"/>
          <ac:spMkLst>
            <pc:docMk/>
            <pc:sldMk cId="0" sldId="257"/>
            <ac:spMk id="1048581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5:25.082" v="11" actId="404"/>
          <ac:spMkLst>
            <pc:docMk/>
            <pc:sldMk cId="0" sldId="257"/>
            <ac:spMk id="104858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5:14.243" v="8" actId="1076"/>
          <ac:spMkLst>
            <pc:docMk/>
            <pc:sldMk cId="0" sldId="257"/>
            <ac:spMk id="1048583" creationId="{00000000-0000-0000-0000-000000000000}"/>
          </ac:spMkLst>
        </pc:spChg>
        <pc:picChg chg="del">
          <ac:chgData name="Odina Norbo'tayeva" userId="dbcdeb9d9dad59af" providerId="LiveId" clId="{21A16C13-02B1-4D05-ADDC-6A4529CB2F04}" dt="2025-12-05T03:34:38.647" v="0" actId="478"/>
          <ac:picMkLst>
            <pc:docMk/>
            <pc:sldMk cId="0" sldId="257"/>
            <ac:picMk id="2097152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34:40.556" v="1" actId="478"/>
          <ac:picMkLst>
            <pc:docMk/>
            <pc:sldMk cId="0" sldId="257"/>
            <ac:picMk id="2097153" creationId="{00000000-0000-0000-0000-000000000000}"/>
          </ac:picMkLst>
        </pc:picChg>
      </pc:sldChg>
      <pc:sldChg chg="addSp delSp modSp mod modAnim">
        <pc:chgData name="Odina Norbo'tayeva" userId="dbcdeb9d9dad59af" providerId="LiveId" clId="{21A16C13-02B1-4D05-ADDC-6A4529CB2F04}" dt="2025-12-05T03:39:45.200" v="92" actId="1076"/>
        <pc:sldMkLst>
          <pc:docMk/>
          <pc:sldMk cId="0" sldId="263"/>
        </pc:sldMkLst>
        <pc:spChg chg="mod">
          <ac:chgData name="Odina Norbo'tayeva" userId="dbcdeb9d9dad59af" providerId="LiveId" clId="{21A16C13-02B1-4D05-ADDC-6A4529CB2F04}" dt="2025-12-05T03:36:53.600" v="37" actId="207"/>
          <ac:spMkLst>
            <pc:docMk/>
            <pc:sldMk cId="0" sldId="263"/>
            <ac:spMk id="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6:57.270" v="38" actId="207"/>
          <ac:spMkLst>
            <pc:docMk/>
            <pc:sldMk cId="0" sldId="263"/>
            <ac:spMk id="3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9:45.200" v="92" actId="1076"/>
          <ac:spMkLst>
            <pc:docMk/>
            <pc:sldMk cId="0" sldId="263"/>
            <ac:spMk id="4" creationId="{00000000-0000-0000-0000-000000000000}"/>
          </ac:spMkLst>
        </pc:spChg>
        <pc:spChg chg="add mod">
          <ac:chgData name="Odina Norbo'tayeva" userId="dbcdeb9d9dad59af" providerId="LiveId" clId="{21A16C13-02B1-4D05-ADDC-6A4529CB2F04}" dt="2025-12-05T03:37:25.950" v="45" actId="1076"/>
          <ac:spMkLst>
            <pc:docMk/>
            <pc:sldMk cId="0" sldId="263"/>
            <ac:spMk id="8" creationId="{770F73DB-8056-CCEF-0550-D3F1FEABF60E}"/>
          </ac:spMkLst>
        </pc:spChg>
        <pc:spChg chg="add mod">
          <ac:chgData name="Odina Norbo'tayeva" userId="dbcdeb9d9dad59af" providerId="LiveId" clId="{21A16C13-02B1-4D05-ADDC-6A4529CB2F04}" dt="2025-12-05T03:39:21.688" v="87" actId="20577"/>
          <ac:spMkLst>
            <pc:docMk/>
            <pc:sldMk cId="0" sldId="263"/>
            <ac:spMk id="10" creationId="{2EB1FED6-6DC6-0ACE-7231-E7A74B51C405}"/>
          </ac:spMkLst>
        </pc:spChg>
        <pc:spChg chg="mod">
          <ac:chgData name="Odina Norbo'tayeva" userId="dbcdeb9d9dad59af" providerId="LiveId" clId="{21A16C13-02B1-4D05-ADDC-6A4529CB2F04}" dt="2025-12-05T03:36:33.220" v="30" actId="207"/>
          <ac:spMkLst>
            <pc:docMk/>
            <pc:sldMk cId="0" sldId="263"/>
            <ac:spMk id="1048599" creationId="{00000000-0000-0000-0000-000000000000}"/>
          </ac:spMkLst>
        </pc:spChg>
        <pc:graphicFrameChg chg="del modGraphic">
          <ac:chgData name="Odina Norbo'tayeva" userId="dbcdeb9d9dad59af" providerId="LiveId" clId="{21A16C13-02B1-4D05-ADDC-6A4529CB2F04}" dt="2025-12-05T03:38:03.613" v="53" actId="478"/>
          <ac:graphicFrameMkLst>
            <pc:docMk/>
            <pc:sldMk cId="0" sldId="263"/>
            <ac:graphicFrameMk id="5" creationId="{942D6A2E-B6AE-43B5-9AB5-9AF30D70A70D}"/>
          </ac:graphicFrameMkLst>
        </pc:graphicFrameChg>
        <pc:graphicFrameChg chg="del modGraphic">
          <ac:chgData name="Odina Norbo'tayeva" userId="dbcdeb9d9dad59af" providerId="LiveId" clId="{21A16C13-02B1-4D05-ADDC-6A4529CB2F04}" dt="2025-12-05T03:37:13.930" v="41" actId="478"/>
          <ac:graphicFrameMkLst>
            <pc:docMk/>
            <pc:sldMk cId="0" sldId="263"/>
            <ac:graphicFrameMk id="6" creationId="{2615774A-0A78-4B97-83CB-14DEED139072}"/>
          </ac:graphicFrameMkLst>
        </pc:graphicFrameChg>
        <pc:picChg chg="add mod">
          <ac:chgData name="Odina Norbo'tayeva" userId="dbcdeb9d9dad59af" providerId="LiveId" clId="{21A16C13-02B1-4D05-ADDC-6A4529CB2F04}" dt="2025-12-05T03:39:30.300" v="89" actId="1076"/>
          <ac:picMkLst>
            <pc:docMk/>
            <pc:sldMk cId="0" sldId="263"/>
            <ac:picMk id="11" creationId="{E22AECDE-6C3F-CFEE-AB93-FF2456980680}"/>
          </ac:picMkLst>
        </pc:picChg>
        <pc:picChg chg="del">
          <ac:chgData name="Odina Norbo'tayeva" userId="dbcdeb9d9dad59af" providerId="LiveId" clId="{21A16C13-02B1-4D05-ADDC-6A4529CB2F04}" dt="2025-12-05T03:39:00.462" v="60" actId="478"/>
          <ac:picMkLst>
            <pc:docMk/>
            <pc:sldMk cId="0" sldId="263"/>
            <ac:picMk id="1027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36:19.342" v="24" actId="478"/>
          <ac:picMkLst>
            <pc:docMk/>
            <pc:sldMk cId="0" sldId="263"/>
            <ac:picMk id="2097164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36:36.903" v="31" actId="208"/>
          <ac:cxnSpMkLst>
            <pc:docMk/>
            <pc:sldMk cId="0" sldId="263"/>
            <ac:cxnSpMk id="3145740" creationId="{00000000-0000-0000-0000-000000000000}"/>
          </ac:cxnSpMkLst>
        </pc:cxnChg>
      </pc:sldChg>
      <pc:sldChg chg="delSp modSp mod">
        <pc:chgData name="Odina Norbo'tayeva" userId="dbcdeb9d9dad59af" providerId="LiveId" clId="{21A16C13-02B1-4D05-ADDC-6A4529CB2F04}" dt="2025-12-05T03:41:14.490" v="113" actId="12385"/>
        <pc:sldMkLst>
          <pc:docMk/>
          <pc:sldMk cId="0" sldId="264"/>
        </pc:sldMkLst>
        <pc:spChg chg="mod">
          <ac:chgData name="Odina Norbo'tayeva" userId="dbcdeb9d9dad59af" providerId="LiveId" clId="{21A16C13-02B1-4D05-ADDC-6A4529CB2F04}" dt="2025-12-05T03:40:42.160" v="108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40:18.034" v="101" actId="1076"/>
          <ac:spMkLst>
            <pc:docMk/>
            <pc:sldMk cId="0" sldId="264"/>
            <ac:spMk id="3" creationId="{00000000-0000-0000-0000-000000000000}"/>
          </ac:spMkLst>
        </pc:spChg>
        <pc:graphicFrameChg chg="modGraphic">
          <ac:chgData name="Odina Norbo'tayeva" userId="dbcdeb9d9dad59af" providerId="LiveId" clId="{21A16C13-02B1-4D05-ADDC-6A4529CB2F04}" dt="2025-12-05T03:41:14.490" v="113" actId="12385"/>
          <ac:graphicFrameMkLst>
            <pc:docMk/>
            <pc:sldMk cId="0" sldId="264"/>
            <ac:graphicFrameMk id="4" creationId="{E2E677EF-CFE5-4E2E-86D5-CC59FE420099}"/>
          </ac:graphicFrameMkLst>
        </pc:graphicFrameChg>
        <pc:picChg chg="mod">
          <ac:chgData name="Odina Norbo'tayeva" userId="dbcdeb9d9dad59af" providerId="LiveId" clId="{21A16C13-02B1-4D05-ADDC-6A4529CB2F04}" dt="2025-12-05T03:40:52.816" v="110" actId="1440"/>
          <ac:picMkLst>
            <pc:docMk/>
            <pc:sldMk cId="0" sldId="264"/>
            <ac:picMk id="2050" creationId="{00000000-0000-0000-0000-000000000000}"/>
          </ac:picMkLst>
        </pc:picChg>
        <pc:picChg chg="mod">
          <ac:chgData name="Odina Norbo'tayeva" userId="dbcdeb9d9dad59af" providerId="LiveId" clId="{21A16C13-02B1-4D05-ADDC-6A4529CB2F04}" dt="2025-12-05T03:40:48.956" v="109" actId="1440"/>
          <ac:picMkLst>
            <pc:docMk/>
            <pc:sldMk cId="0" sldId="264"/>
            <ac:picMk id="2051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39:48.820" v="93" actId="478"/>
          <ac:picMkLst>
            <pc:docMk/>
            <pc:sldMk cId="0" sldId="264"/>
            <ac:picMk id="2097168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40:27.205" v="102" actId="208"/>
          <ac:cxnSpMkLst>
            <pc:docMk/>
            <pc:sldMk cId="0" sldId="264"/>
            <ac:cxnSpMk id="3145741" creationId="{00000000-0000-0000-0000-000000000000}"/>
          </ac:cxnSpMkLst>
        </pc:cxnChg>
      </pc:sldChg>
      <pc:sldChg chg="addSp delSp modSp mod delAnim">
        <pc:chgData name="Odina Norbo'tayeva" userId="dbcdeb9d9dad59af" providerId="LiveId" clId="{21A16C13-02B1-4D05-ADDC-6A4529CB2F04}" dt="2025-12-05T03:44:27.282" v="156" actId="478"/>
        <pc:sldMkLst>
          <pc:docMk/>
          <pc:sldMk cId="0" sldId="265"/>
        </pc:sldMkLst>
        <pc:spChg chg="mod">
          <ac:chgData name="Odina Norbo'tayeva" userId="dbcdeb9d9dad59af" providerId="LiveId" clId="{21A16C13-02B1-4D05-ADDC-6A4529CB2F04}" dt="2025-12-05T03:44:02.699" v="151" actId="207"/>
          <ac:spMkLst>
            <pc:docMk/>
            <pc:sldMk cId="0" sldId="265"/>
            <ac:spMk id="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44:22.546" v="155" actId="1582"/>
          <ac:spMkLst>
            <pc:docMk/>
            <pc:sldMk cId="0" sldId="265"/>
            <ac:spMk id="3" creationId="{00000000-0000-0000-0000-000000000000}"/>
          </ac:spMkLst>
        </pc:spChg>
        <pc:spChg chg="add mod">
          <ac:chgData name="Odina Norbo'tayeva" userId="dbcdeb9d9dad59af" providerId="LiveId" clId="{21A16C13-02B1-4D05-ADDC-6A4529CB2F04}" dt="2025-12-05T03:42:05.910" v="127" actId="1076"/>
          <ac:spMkLst>
            <pc:docMk/>
            <pc:sldMk cId="0" sldId="265"/>
            <ac:spMk id="8" creationId="{487972EC-F155-68CF-3BD5-155E17FCBFF9}"/>
          </ac:spMkLst>
        </pc:spChg>
        <pc:graphicFrameChg chg="mod modGraphic">
          <ac:chgData name="Odina Norbo'tayeva" userId="dbcdeb9d9dad59af" providerId="LiveId" clId="{21A16C13-02B1-4D05-ADDC-6A4529CB2F04}" dt="2025-12-05T03:42:44.124" v="134" actId="207"/>
          <ac:graphicFrameMkLst>
            <pc:docMk/>
            <pc:sldMk cId="0" sldId="265"/>
            <ac:graphicFrameMk id="4" creationId="{4FC498E8-8394-4E17-BE92-C0DD37D324EC}"/>
          </ac:graphicFrameMkLst>
        </pc:graphicFrameChg>
        <pc:graphicFrameChg chg="modGraphic">
          <ac:chgData name="Odina Norbo'tayeva" userId="dbcdeb9d9dad59af" providerId="LiveId" clId="{21A16C13-02B1-4D05-ADDC-6A4529CB2F04}" dt="2025-12-05T03:42:50.590" v="136" actId="2711"/>
          <ac:graphicFrameMkLst>
            <pc:docMk/>
            <pc:sldMk cId="0" sldId="265"/>
            <ac:graphicFrameMk id="5" creationId="{5DD2F259-65A5-4C83-B5E0-DAB4C63285CD}"/>
          </ac:graphicFrameMkLst>
        </pc:graphicFrameChg>
        <pc:graphicFrameChg chg="modGraphic">
          <ac:chgData name="Odina Norbo'tayeva" userId="dbcdeb9d9dad59af" providerId="LiveId" clId="{21A16C13-02B1-4D05-ADDC-6A4529CB2F04}" dt="2025-12-05T03:43:11.198" v="139" actId="207"/>
          <ac:graphicFrameMkLst>
            <pc:docMk/>
            <pc:sldMk cId="0" sldId="265"/>
            <ac:graphicFrameMk id="6" creationId="{C56D0C8B-9D5C-4780-BC4D-9299DE2E8CF9}"/>
          </ac:graphicFrameMkLst>
        </pc:graphicFrameChg>
        <pc:graphicFrameChg chg="del">
          <ac:chgData name="Odina Norbo'tayeva" userId="dbcdeb9d9dad59af" providerId="LiveId" clId="{21A16C13-02B1-4D05-ADDC-6A4529CB2F04}" dt="2025-12-05T03:41:44.320" v="117" actId="478"/>
          <ac:graphicFrameMkLst>
            <pc:docMk/>
            <pc:sldMk cId="0" sldId="265"/>
            <ac:graphicFrameMk id="4194308" creationId="{00000000-0000-0000-0000-000000000000}"/>
          </ac:graphicFrameMkLst>
        </pc:graphicFrameChg>
        <pc:picChg chg="mod">
          <ac:chgData name="Odina Norbo'tayeva" userId="dbcdeb9d9dad59af" providerId="LiveId" clId="{21A16C13-02B1-4D05-ADDC-6A4529CB2F04}" dt="2025-12-05T03:42:19.640" v="130" actId="1076"/>
          <ac:picMkLst>
            <pc:docMk/>
            <pc:sldMk cId="0" sldId="265"/>
            <ac:picMk id="3074" creationId="{00000000-0000-0000-0000-000000000000}"/>
          </ac:picMkLst>
        </pc:picChg>
        <pc:picChg chg="mod">
          <ac:chgData name="Odina Norbo'tayeva" userId="dbcdeb9d9dad59af" providerId="LiveId" clId="{21A16C13-02B1-4D05-ADDC-6A4529CB2F04}" dt="2025-12-05T03:43:25.758" v="143" actId="1076"/>
          <ac:picMkLst>
            <pc:docMk/>
            <pc:sldMk cId="0" sldId="265"/>
            <ac:picMk id="3076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44:27.282" v="156" actId="478"/>
          <ac:picMkLst>
            <pc:docMk/>
            <pc:sldMk cId="0" sldId="265"/>
            <ac:picMk id="2097172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41:29.987" v="115" actId="208"/>
          <ac:cxnSpMkLst>
            <pc:docMk/>
            <pc:sldMk cId="0" sldId="265"/>
            <ac:cxnSpMk id="3145742" creationId="{00000000-0000-0000-0000-000000000000}"/>
          </ac:cxnSpMkLst>
        </pc:cxnChg>
      </pc:sldChg>
      <pc:sldChg chg="addSp delSp modSp mod addAnim delAnim">
        <pc:chgData name="Odina Norbo'tayeva" userId="dbcdeb9d9dad59af" providerId="LiveId" clId="{21A16C13-02B1-4D05-ADDC-6A4529CB2F04}" dt="2025-12-05T03:46:45.810" v="190" actId="1076"/>
        <pc:sldMkLst>
          <pc:docMk/>
          <pc:sldMk cId="0" sldId="266"/>
        </pc:sldMkLst>
        <pc:spChg chg="mod">
          <ac:chgData name="Odina Norbo'tayeva" userId="dbcdeb9d9dad59af" providerId="LiveId" clId="{21A16C13-02B1-4D05-ADDC-6A4529CB2F04}" dt="2025-12-05T03:46:45.810" v="190" actId="1076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Odina Norbo'tayeva" userId="dbcdeb9d9dad59af" providerId="LiveId" clId="{21A16C13-02B1-4D05-ADDC-6A4529CB2F04}" dt="2025-12-05T03:46:24.271" v="185" actId="1076"/>
          <ac:spMkLst>
            <pc:docMk/>
            <pc:sldMk cId="0" sldId="266"/>
            <ac:spMk id="8" creationId="{D7AE5AAC-8F24-BFCF-41C7-F3D6E2845C98}"/>
          </ac:spMkLst>
        </pc:spChg>
        <pc:graphicFrameChg chg="modGraphic">
          <ac:chgData name="Odina Norbo'tayeva" userId="dbcdeb9d9dad59af" providerId="LiveId" clId="{21A16C13-02B1-4D05-ADDC-6A4529CB2F04}" dt="2025-12-05T03:45:45.770" v="170" actId="2711"/>
          <ac:graphicFrameMkLst>
            <pc:docMk/>
            <pc:sldMk cId="0" sldId="266"/>
            <ac:graphicFrameMk id="2" creationId="{647F79C3-C1B5-4692-8C6C-7D3FCA9E8224}"/>
          </ac:graphicFrameMkLst>
        </pc:graphicFrameChg>
        <pc:graphicFrameChg chg="modGraphic">
          <ac:chgData name="Odina Norbo'tayeva" userId="dbcdeb9d9dad59af" providerId="LiveId" clId="{21A16C13-02B1-4D05-ADDC-6A4529CB2F04}" dt="2025-12-05T03:45:11.126" v="163" actId="207"/>
          <ac:graphicFrameMkLst>
            <pc:docMk/>
            <pc:sldMk cId="0" sldId="266"/>
            <ac:graphicFrameMk id="4" creationId="{1EFABBC8-7A74-402C-A743-C3D1793B2B30}"/>
          </ac:graphicFrameMkLst>
        </pc:graphicFrameChg>
        <pc:graphicFrameChg chg="modGraphic">
          <ac:chgData name="Odina Norbo'tayeva" userId="dbcdeb9d9dad59af" providerId="LiveId" clId="{21A16C13-02B1-4D05-ADDC-6A4529CB2F04}" dt="2025-12-05T03:45:17.411" v="165" actId="2711"/>
          <ac:graphicFrameMkLst>
            <pc:docMk/>
            <pc:sldMk cId="0" sldId="266"/>
            <ac:graphicFrameMk id="5" creationId="{83623ACE-85DC-4715-BE7F-6FA9EA576BC7}"/>
          </ac:graphicFrameMkLst>
        </pc:graphicFrameChg>
        <pc:graphicFrameChg chg="mod modGraphic">
          <ac:chgData name="Odina Norbo'tayeva" userId="dbcdeb9d9dad59af" providerId="LiveId" clId="{21A16C13-02B1-4D05-ADDC-6A4529CB2F04}" dt="2025-12-05T03:45:40.968" v="169" actId="207"/>
          <ac:graphicFrameMkLst>
            <pc:docMk/>
            <pc:sldMk cId="0" sldId="266"/>
            <ac:graphicFrameMk id="6" creationId="{1E4B8FE4-17EE-4F93-9F37-5FA0392740D0}"/>
          </ac:graphicFrameMkLst>
        </pc:graphicFrameChg>
        <pc:graphicFrameChg chg="del modGraphic">
          <ac:chgData name="Odina Norbo'tayeva" userId="dbcdeb9d9dad59af" providerId="LiveId" clId="{21A16C13-02B1-4D05-ADDC-6A4529CB2F04}" dt="2025-12-05T03:46:04" v="175" actId="478"/>
          <ac:graphicFrameMkLst>
            <pc:docMk/>
            <pc:sldMk cId="0" sldId="266"/>
            <ac:graphicFrameMk id="9" creationId="{00000000-0000-0000-0000-000000000000}"/>
          </ac:graphicFrameMkLst>
        </pc:graphicFrameChg>
        <pc:picChg chg="mod">
          <ac:chgData name="Odina Norbo'tayeva" userId="dbcdeb9d9dad59af" providerId="LiveId" clId="{21A16C13-02B1-4D05-ADDC-6A4529CB2F04}" dt="2025-12-05T03:45:26.956" v="166" actId="1076"/>
          <ac:picMkLst>
            <pc:docMk/>
            <pc:sldMk cId="0" sldId="266"/>
            <ac:picMk id="4101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45:51.949" v="171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45:55.786" v="172" actId="208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21A16C13-02B1-4D05-ADDC-6A4529CB2F04}" dt="2025-12-05T03:51:58.731" v="264" actId="207"/>
        <pc:sldMkLst>
          <pc:docMk/>
          <pc:sldMk cId="0" sldId="270"/>
        </pc:sldMkLst>
        <pc:spChg chg="mod">
          <ac:chgData name="Odina Norbo'tayeva" userId="dbcdeb9d9dad59af" providerId="LiveId" clId="{21A16C13-02B1-4D05-ADDC-6A4529CB2F04}" dt="2025-12-05T03:51:58.731" v="264" actId="207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21A16C13-02B1-4D05-ADDC-6A4529CB2F04}" dt="2025-12-05T03:51:50.475" v="261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">
        <pc:chgData name="Odina Norbo'tayeva" userId="dbcdeb9d9dad59af" providerId="LiveId" clId="{21A16C13-02B1-4D05-ADDC-6A4529CB2F04}" dt="2025-12-05T03:48:35.962" v="214" actId="1076"/>
        <pc:sldMkLst>
          <pc:docMk/>
          <pc:sldMk cId="2094230384" sldId="273"/>
        </pc:sldMkLst>
        <pc:spChg chg="mod">
          <ac:chgData name="Odina Norbo'tayeva" userId="dbcdeb9d9dad59af" providerId="LiveId" clId="{21A16C13-02B1-4D05-ADDC-6A4529CB2F04}" dt="2025-12-05T03:48:10.395" v="205" actId="207"/>
          <ac:spMkLst>
            <pc:docMk/>
            <pc:sldMk cId="2094230384" sldId="273"/>
            <ac:spMk id="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47:05.367" v="195" actId="1076"/>
          <ac:spMkLst>
            <pc:docMk/>
            <pc:sldMk cId="2094230384" sldId="273"/>
            <ac:spMk id="3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48:35.962" v="214" actId="1076"/>
          <ac:spMkLst>
            <pc:docMk/>
            <pc:sldMk cId="2094230384" sldId="273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21A16C13-02B1-4D05-ADDC-6A4529CB2F04}" dt="2025-12-05T03:47:58.461" v="203" actId="1076"/>
          <ac:graphicFrameMkLst>
            <pc:docMk/>
            <pc:sldMk cId="2094230384" sldId="273"/>
            <ac:graphicFrameMk id="4" creationId="{1FE41C68-F179-42C0-A9EC-7176FBA53F38}"/>
          </ac:graphicFrameMkLst>
        </pc:graphicFrameChg>
        <pc:graphicFrameChg chg="modGraphic">
          <ac:chgData name="Odina Norbo'tayeva" userId="dbcdeb9d9dad59af" providerId="LiveId" clId="{21A16C13-02B1-4D05-ADDC-6A4529CB2F04}" dt="2025-12-05T03:47:44.600" v="201" actId="207"/>
          <ac:graphicFrameMkLst>
            <pc:docMk/>
            <pc:sldMk cId="2094230384" sldId="273"/>
            <ac:graphicFrameMk id="5" creationId="{BD4828B5-F800-471F-8EC9-B7C8573D210D}"/>
          </ac:graphicFrameMkLst>
        </pc:graphicFrameChg>
        <pc:picChg chg="mod">
          <ac:chgData name="Odina Norbo'tayeva" userId="dbcdeb9d9dad59af" providerId="LiveId" clId="{21A16C13-02B1-4D05-ADDC-6A4529CB2F04}" dt="2025-12-05T03:48:04.470" v="204" actId="1076"/>
          <ac:picMkLst>
            <pc:docMk/>
            <pc:sldMk cId="2094230384" sldId="273"/>
            <ac:picMk id="5122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48:12.132" v="206" actId="478"/>
          <ac:picMkLst>
            <pc:docMk/>
            <pc:sldMk cId="2094230384" sldId="273"/>
            <ac:picMk id="2097175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48:15.714" v="207" actId="208"/>
          <ac:cxnSpMkLst>
            <pc:docMk/>
            <pc:sldMk cId="2094230384" sldId="273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21A16C13-02B1-4D05-ADDC-6A4529CB2F04}" dt="2025-12-05T03:51:02.513" v="250" actId="1076"/>
        <pc:sldMkLst>
          <pc:docMk/>
          <pc:sldMk cId="3633124539" sldId="274"/>
        </pc:sldMkLst>
        <pc:spChg chg="mod">
          <ac:chgData name="Odina Norbo'tayeva" userId="dbcdeb9d9dad59af" providerId="LiveId" clId="{21A16C13-02B1-4D05-ADDC-6A4529CB2F04}" dt="2025-12-05T03:50:15.751" v="233" actId="1076"/>
          <ac:spMkLst>
            <pc:docMk/>
            <pc:sldMk cId="3633124539" sldId="274"/>
            <ac:spMk id="3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50:05.122" v="231" actId="1076"/>
          <ac:spMkLst>
            <pc:docMk/>
            <pc:sldMk cId="3633124539" sldId="274"/>
            <ac:spMk id="4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50:13.262" v="232" actId="1076"/>
          <ac:spMkLst>
            <pc:docMk/>
            <pc:sldMk cId="3633124539" sldId="274"/>
            <ac:spMk id="5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50:59.608" v="249" actId="1076"/>
          <ac:spMkLst>
            <pc:docMk/>
            <pc:sldMk cId="3633124539" sldId="274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21A16C13-02B1-4D05-ADDC-6A4529CB2F04}" dt="2025-12-05T03:50:22.519" v="234" actId="1076"/>
          <ac:graphicFrameMkLst>
            <pc:docMk/>
            <pc:sldMk cId="3633124539" sldId="274"/>
            <ac:graphicFrameMk id="2" creationId="{0AECDEE3-70F4-46DE-BF50-D91D66B78C52}"/>
          </ac:graphicFrameMkLst>
        </pc:graphicFrameChg>
        <pc:picChg chg="mod">
          <ac:chgData name="Odina Norbo'tayeva" userId="dbcdeb9d9dad59af" providerId="LiveId" clId="{21A16C13-02B1-4D05-ADDC-6A4529CB2F04}" dt="2025-12-05T03:50:31.470" v="239" actId="1035"/>
          <ac:picMkLst>
            <pc:docMk/>
            <pc:sldMk cId="3633124539" sldId="274"/>
            <ac:picMk id="6146" creationId="{00000000-0000-0000-0000-000000000000}"/>
          </ac:picMkLst>
        </pc:picChg>
        <pc:picChg chg="del">
          <ac:chgData name="Odina Norbo'tayeva" userId="dbcdeb9d9dad59af" providerId="LiveId" clId="{21A16C13-02B1-4D05-ADDC-6A4529CB2F04}" dt="2025-12-05T03:50:37.892" v="241" actId="478"/>
          <ac:picMkLst>
            <pc:docMk/>
            <pc:sldMk cId="3633124539" sldId="274"/>
            <ac:picMk id="2097175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51:02.513" v="250" actId="1076"/>
          <ac:cxnSpMkLst>
            <pc:docMk/>
            <pc:sldMk cId="3633124539" sldId="274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21A16C13-02B1-4D05-ADDC-6A4529CB2F04}" dt="2025-12-05T03:36:12.896" v="23" actId="478"/>
        <pc:sldMkLst>
          <pc:docMk/>
          <pc:sldMk cId="2501657498" sldId="275"/>
        </pc:sldMkLst>
        <pc:spChg chg="mod">
          <ac:chgData name="Odina Norbo'tayeva" userId="dbcdeb9d9dad59af" providerId="LiveId" clId="{21A16C13-02B1-4D05-ADDC-6A4529CB2F04}" dt="2025-12-05T03:35:53.006" v="16" actId="1076"/>
          <ac:spMkLst>
            <pc:docMk/>
            <pc:sldMk cId="2501657498" sldId="275"/>
            <ac:spMk id="2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36:11.170" v="22" actId="1076"/>
          <ac:spMkLst>
            <pc:docMk/>
            <pc:sldMk cId="2501657498" sldId="275"/>
            <ac:spMk id="1048585" creationId="{00000000-0000-0000-0000-000000000000}"/>
          </ac:spMkLst>
        </pc:spChg>
        <pc:graphicFrameChg chg="modGraphic">
          <ac:chgData name="Odina Norbo'tayeva" userId="dbcdeb9d9dad59af" providerId="LiveId" clId="{21A16C13-02B1-4D05-ADDC-6A4529CB2F04}" dt="2025-12-05T03:35:35.265" v="12" actId="207"/>
          <ac:graphicFrameMkLst>
            <pc:docMk/>
            <pc:sldMk cId="2501657498" sldId="275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21A16C13-02B1-4D05-ADDC-6A4529CB2F04}" dt="2025-12-05T03:36:12.896" v="23" actId="478"/>
          <ac:picMkLst>
            <pc:docMk/>
            <pc:sldMk cId="2501657498" sldId="275"/>
            <ac:picMk id="2097154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36:07.544" v="21" actId="208"/>
          <ac:cxnSpMkLst>
            <pc:docMk/>
            <pc:sldMk cId="2501657498" sldId="275"/>
            <ac:cxnSpMk id="3145728" creationId="{00000000-0000-0000-0000-000000000000}"/>
          </ac:cxnSpMkLst>
        </pc:cxnChg>
      </pc:sldChg>
      <pc:sldChg chg="delSp modSp mod">
        <pc:chgData name="Odina Norbo'tayeva" userId="dbcdeb9d9dad59af" providerId="LiveId" clId="{21A16C13-02B1-4D05-ADDC-6A4529CB2F04}" dt="2025-12-05T03:51:45.339" v="260" actId="207"/>
        <pc:sldMkLst>
          <pc:docMk/>
          <pc:sldMk cId="1958421635" sldId="276"/>
        </pc:sldMkLst>
        <pc:spChg chg="mod">
          <ac:chgData name="Odina Norbo'tayeva" userId="dbcdeb9d9dad59af" providerId="LiveId" clId="{21A16C13-02B1-4D05-ADDC-6A4529CB2F04}" dt="2025-12-05T03:51:29.100" v="257" actId="207"/>
          <ac:spMkLst>
            <pc:docMk/>
            <pc:sldMk cId="1958421635" sldId="276"/>
            <ac:spMk id="3" creationId="{00000000-0000-0000-0000-000000000000}"/>
          </ac:spMkLst>
        </pc:spChg>
        <pc:spChg chg="mod">
          <ac:chgData name="Odina Norbo'tayeva" userId="dbcdeb9d9dad59af" providerId="LiveId" clId="{21A16C13-02B1-4D05-ADDC-6A4529CB2F04}" dt="2025-12-05T03:51:29.100" v="257" actId="207"/>
          <ac:spMkLst>
            <pc:docMk/>
            <pc:sldMk cId="1958421635" sldId="276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21A16C13-02B1-4D05-ADDC-6A4529CB2F04}" dt="2025-12-05T03:51:45.339" v="260" actId="207"/>
          <ac:graphicFrameMkLst>
            <pc:docMk/>
            <pc:sldMk cId="1958421635" sldId="276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21A16C13-02B1-4D05-ADDC-6A4529CB2F04}" dt="2025-12-05T03:51:06.882" v="251" actId="478"/>
          <ac:picMkLst>
            <pc:docMk/>
            <pc:sldMk cId="1958421635" sldId="276"/>
            <ac:picMk id="2097175" creationId="{00000000-0000-0000-0000-000000000000}"/>
          </ac:picMkLst>
        </pc:picChg>
        <pc:cxnChg chg="mod">
          <ac:chgData name="Odina Norbo'tayeva" userId="dbcdeb9d9dad59af" providerId="LiveId" clId="{21A16C13-02B1-4D05-ADDC-6A4529CB2F04}" dt="2025-12-05T03:51:34.583" v="258" actId="208"/>
          <ac:cxnSpMkLst>
            <pc:docMk/>
            <pc:sldMk cId="1958421635" sldId="276"/>
            <ac:cxnSpMk id="3145743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7434C-2AE0-43F4-9AD4-31BF3A3A65A9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206496F-128B-4F34-BAB2-FC978826A3CF}">
      <dgm:prSet phldrT="[Текст]" custT="1"/>
      <dgm:spPr/>
      <dgm:t>
        <a:bodyPr/>
        <a:lstStyle/>
        <a:p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Bugungi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mashg‘ulotdan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6C2D85-12E8-4947-8202-FC4766C19F93}" type="parTrans" cxnId="{D516C6E8-BBF4-4063-A404-C6CF34ED800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3C5C1429-297A-4B23-A9D8-C5D8F7DD959B}" type="sibTrans" cxnId="{D516C6E8-BBF4-4063-A404-C6CF34ED800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22316018-4378-4B8B-8740-CF24DE12D05C}">
      <dgm:prSet phldrT="[Текст]" custT="1"/>
      <dgm:spPr/>
      <dgm:t>
        <a:bodyPr/>
        <a:lstStyle/>
        <a:p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B09BC-3EE1-4E32-8C15-299E07C0481A}" type="parTrans" cxnId="{11A6549C-592A-4AC6-B76F-10DC1219921E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13369A25-C185-4960-A0AB-964790D27032}" type="sibTrans" cxnId="{11A6549C-592A-4AC6-B76F-10DC1219921E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D8BDE3A2-78DC-40DF-BE89-C797E2F7A183}">
      <dgm:prSet phldrT="[Текст]" custT="1"/>
      <dgm:spPr/>
      <dgm:t>
        <a:bodyPr/>
        <a:lstStyle/>
        <a:p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04E84-C106-4C73-B1EC-C905BD0B7DF6}" type="parTrans" cxnId="{F2563FBB-8507-48A5-A8DF-782C9D84E806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8964589A-C881-439C-8B21-C48AA9F0B9B8}" type="sibTrans" cxnId="{F2563FBB-8507-48A5-A8DF-782C9D84E806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FBD0FFD9-BB4F-49F8-A0F7-6B9C595228BA}">
      <dgm:prSet phldrT="[Текст]" custT="1"/>
      <dgm:spPr/>
      <dgm:t>
        <a:bodyPr/>
        <a:lstStyle/>
        <a:p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yangilik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D2F04-DB6D-4688-807E-2E6570713259}" type="parTrans" cxnId="{1F233BCD-4DFA-4A42-A716-673C16D12DC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89A6DC18-2064-4F87-BBC5-DDC7F6CFE83D}" type="sibTrans" cxnId="{1F233BCD-4DFA-4A42-A716-673C16D12DC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B20B4811-F2B2-4DE3-A2EC-06DE43426B00}">
      <dgm:prSet phldrT="[Текст]" custT="1"/>
      <dgm:spPr/>
      <dgm:t>
        <a:bodyPr/>
        <a:lstStyle/>
        <a:p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2B7829-5B8A-4056-9B6A-58A6334CBE95}" type="parTrans" cxnId="{6D20A000-B2DA-4DAF-8802-3B4CBFC348C1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CC92F43C-6BAF-4980-8B5F-DAAEF1B4E127}" type="sibTrans" cxnId="{6D20A000-B2DA-4DAF-8802-3B4CBFC348C1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3370DA68-A859-45D4-B6F1-E87C3EF1F09C}">
      <dgm:prSet phldrT="[Текст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Yana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bilishni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istardingiz</a:t>
          </a:r>
          <a:r>
            <a:rPr lang="en-US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3640D8-F961-4EED-BACF-18AC35BA759F}" type="parTrans" cxnId="{254A33F6-CF39-4F9F-95E8-0518FC735EDA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7636CEA5-B341-4783-82CE-F5DBF8A35C6C}" type="sibTrans" cxnId="{254A33F6-CF39-4F9F-95E8-0518FC735EDA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5D696F62-7E58-4552-B01E-FA0B6BB5FB15}">
      <dgm:prSet phldrT="[Текст]" custT="1"/>
      <dgm:spPr/>
      <dgm:t>
        <a:bodyPr/>
        <a:lstStyle/>
        <a:p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426E68-6801-41FA-B2F4-1E66604D4ECE}" type="parTrans" cxnId="{7D75BE82-6A19-43DB-BB07-462F439ACCB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65BD7BCC-0BCF-408C-BA13-B1E0B62FA6EE}" type="sibTrans" cxnId="{7D75BE82-6A19-43DB-BB07-462F439ACCB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0A5D587D-D946-4C03-AC78-0C4DD965FE00}" type="pres">
      <dgm:prSet presAssocID="{3737434C-2AE0-43F4-9AD4-31BF3A3A65A9}" presName="Name0" presStyleCnt="0">
        <dgm:presLayoutVars>
          <dgm:dir/>
          <dgm:animLvl val="lvl"/>
          <dgm:resizeHandles val="exact"/>
        </dgm:presLayoutVars>
      </dgm:prSet>
      <dgm:spPr/>
    </dgm:pt>
    <dgm:pt modelId="{750BE71B-C8AC-4635-8980-5165256C4999}" type="pres">
      <dgm:prSet presAssocID="{1206496F-128B-4F34-BAB2-FC978826A3CF}" presName="composite" presStyleCnt="0"/>
      <dgm:spPr/>
    </dgm:pt>
    <dgm:pt modelId="{44DE2FAD-3D56-40A0-989C-4888E126F06A}" type="pres">
      <dgm:prSet presAssocID="{1206496F-128B-4F34-BAB2-FC978826A3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668567B-C8FB-4014-9512-06B899402B7E}" type="pres">
      <dgm:prSet presAssocID="{1206496F-128B-4F34-BAB2-FC978826A3CF}" presName="desTx" presStyleLbl="alignAccFollowNode1" presStyleIdx="0" presStyleCnt="3">
        <dgm:presLayoutVars>
          <dgm:bulletEnabled val="1"/>
        </dgm:presLayoutVars>
      </dgm:prSet>
      <dgm:spPr/>
    </dgm:pt>
    <dgm:pt modelId="{25A24E5C-25C0-4BF6-AC79-A1CD8C7A51C2}" type="pres">
      <dgm:prSet presAssocID="{3C5C1429-297A-4B23-A9D8-C5D8F7DD959B}" presName="space" presStyleCnt="0"/>
      <dgm:spPr/>
    </dgm:pt>
    <dgm:pt modelId="{57F61DDE-A228-432F-A921-9FE928892704}" type="pres">
      <dgm:prSet presAssocID="{FBD0FFD9-BB4F-49F8-A0F7-6B9C595228BA}" presName="composite" presStyleCnt="0"/>
      <dgm:spPr/>
    </dgm:pt>
    <dgm:pt modelId="{1521C119-B91E-415E-A605-A9689F7A9B65}" type="pres">
      <dgm:prSet presAssocID="{FBD0FFD9-BB4F-49F8-A0F7-6B9C595228B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DB2E2D5-284A-486F-87E0-6E50E1DB18CC}" type="pres">
      <dgm:prSet presAssocID="{FBD0FFD9-BB4F-49F8-A0F7-6B9C595228BA}" presName="desTx" presStyleLbl="alignAccFollowNode1" presStyleIdx="1" presStyleCnt="3">
        <dgm:presLayoutVars>
          <dgm:bulletEnabled val="1"/>
        </dgm:presLayoutVars>
      </dgm:prSet>
      <dgm:spPr/>
    </dgm:pt>
    <dgm:pt modelId="{4EB5982E-7EA0-4725-9068-4239DD1239AC}" type="pres">
      <dgm:prSet presAssocID="{89A6DC18-2064-4F87-BBC5-DDC7F6CFE83D}" presName="space" presStyleCnt="0"/>
      <dgm:spPr/>
    </dgm:pt>
    <dgm:pt modelId="{B5B2AB47-2B12-4596-8E15-07C67FC30919}" type="pres">
      <dgm:prSet presAssocID="{3370DA68-A859-45D4-B6F1-E87C3EF1F09C}" presName="composite" presStyleCnt="0"/>
      <dgm:spPr/>
    </dgm:pt>
    <dgm:pt modelId="{961E7D1C-56B5-4940-8919-0A335E8ECEF9}" type="pres">
      <dgm:prSet presAssocID="{3370DA68-A859-45D4-B6F1-E87C3EF1F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412BF37-8215-416B-BCD1-87614813867A}" type="pres">
      <dgm:prSet presAssocID="{3370DA68-A859-45D4-B6F1-E87C3EF1F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D20A000-B2DA-4DAF-8802-3B4CBFC348C1}" srcId="{FBD0FFD9-BB4F-49F8-A0F7-6B9C595228BA}" destId="{B20B4811-F2B2-4DE3-A2EC-06DE43426B00}" srcOrd="0" destOrd="0" parTransId="{8A2B7829-5B8A-4056-9B6A-58A6334CBE95}" sibTransId="{CC92F43C-6BAF-4980-8B5F-DAAEF1B4E127}"/>
    <dgm:cxn modelId="{F80B0806-9188-4D13-9839-60892D12F567}" type="presOf" srcId="{3737434C-2AE0-43F4-9AD4-31BF3A3A65A9}" destId="{0A5D587D-D946-4C03-AC78-0C4DD965FE00}" srcOrd="0" destOrd="0" presId="urn:microsoft.com/office/officeart/2005/8/layout/hList1"/>
    <dgm:cxn modelId="{AA3C9A0A-E966-4409-BDF9-8D55C57D834D}" type="presOf" srcId="{5D696F62-7E58-4552-B01E-FA0B6BB5FB15}" destId="{2412BF37-8215-416B-BCD1-87614813867A}" srcOrd="0" destOrd="0" presId="urn:microsoft.com/office/officeart/2005/8/layout/hList1"/>
    <dgm:cxn modelId="{4294651B-77C3-42CC-9632-27242A522D24}" type="presOf" srcId="{FBD0FFD9-BB4F-49F8-A0F7-6B9C595228BA}" destId="{1521C119-B91E-415E-A605-A9689F7A9B65}" srcOrd="0" destOrd="0" presId="urn:microsoft.com/office/officeart/2005/8/layout/hList1"/>
    <dgm:cxn modelId="{A8A33E43-D1FC-4E1B-B8C2-69D901403A2C}" type="presOf" srcId="{D8BDE3A2-78DC-40DF-BE89-C797E2F7A183}" destId="{7668567B-C8FB-4014-9512-06B899402B7E}" srcOrd="0" destOrd="1" presId="urn:microsoft.com/office/officeart/2005/8/layout/hList1"/>
    <dgm:cxn modelId="{8D509A44-E7C8-412C-823F-332C6579B233}" type="presOf" srcId="{B20B4811-F2B2-4DE3-A2EC-06DE43426B00}" destId="{0DB2E2D5-284A-486F-87E0-6E50E1DB18CC}" srcOrd="0" destOrd="0" presId="urn:microsoft.com/office/officeart/2005/8/layout/hList1"/>
    <dgm:cxn modelId="{331EAC78-FD0C-42D6-A14B-D50FE26EA52E}" type="presOf" srcId="{22316018-4378-4B8B-8740-CF24DE12D05C}" destId="{7668567B-C8FB-4014-9512-06B899402B7E}" srcOrd="0" destOrd="0" presId="urn:microsoft.com/office/officeart/2005/8/layout/hList1"/>
    <dgm:cxn modelId="{7D75BE82-6A19-43DB-BB07-462F439ACCB4}" srcId="{3370DA68-A859-45D4-B6F1-E87C3EF1F09C}" destId="{5D696F62-7E58-4552-B01E-FA0B6BB5FB15}" srcOrd="0" destOrd="0" parTransId="{99426E68-6801-41FA-B2F4-1E66604D4ECE}" sibTransId="{65BD7BCC-0BCF-408C-BA13-B1E0B62FA6EE}"/>
    <dgm:cxn modelId="{11A6549C-592A-4AC6-B76F-10DC1219921E}" srcId="{1206496F-128B-4F34-BAB2-FC978826A3CF}" destId="{22316018-4378-4B8B-8740-CF24DE12D05C}" srcOrd="0" destOrd="0" parTransId="{3D0B09BC-3EE1-4E32-8C15-299E07C0481A}" sibTransId="{13369A25-C185-4960-A0AB-964790D27032}"/>
    <dgm:cxn modelId="{F6FE32B3-1E93-4BC1-A13A-2FF915773762}" type="presOf" srcId="{3370DA68-A859-45D4-B6F1-E87C3EF1F09C}" destId="{961E7D1C-56B5-4940-8919-0A335E8ECEF9}" srcOrd="0" destOrd="0" presId="urn:microsoft.com/office/officeart/2005/8/layout/hList1"/>
    <dgm:cxn modelId="{F2563FBB-8507-48A5-A8DF-782C9D84E806}" srcId="{1206496F-128B-4F34-BAB2-FC978826A3CF}" destId="{D8BDE3A2-78DC-40DF-BE89-C797E2F7A183}" srcOrd="1" destOrd="0" parTransId="{8D004E84-C106-4C73-B1EC-C905BD0B7DF6}" sibTransId="{8964589A-C881-439C-8B21-C48AA9F0B9B8}"/>
    <dgm:cxn modelId="{1F233BCD-4DFA-4A42-A716-673C16D12DC0}" srcId="{3737434C-2AE0-43F4-9AD4-31BF3A3A65A9}" destId="{FBD0FFD9-BB4F-49F8-A0F7-6B9C595228BA}" srcOrd="1" destOrd="0" parTransId="{18AD2F04-DB6D-4688-807E-2E6570713259}" sibTransId="{89A6DC18-2064-4F87-BBC5-DDC7F6CFE83D}"/>
    <dgm:cxn modelId="{D516C6E8-BBF4-4063-A404-C6CF34ED8004}" srcId="{3737434C-2AE0-43F4-9AD4-31BF3A3A65A9}" destId="{1206496F-128B-4F34-BAB2-FC978826A3CF}" srcOrd="0" destOrd="0" parTransId="{946C2D85-12E8-4947-8202-FC4766C19F93}" sibTransId="{3C5C1429-297A-4B23-A9D8-C5D8F7DD959B}"/>
    <dgm:cxn modelId="{254A33F6-CF39-4F9F-95E8-0518FC735EDA}" srcId="{3737434C-2AE0-43F4-9AD4-31BF3A3A65A9}" destId="{3370DA68-A859-45D4-B6F1-E87C3EF1F09C}" srcOrd="2" destOrd="0" parTransId="{1B3640D8-F961-4EED-BACF-18AC35BA759F}" sibTransId="{7636CEA5-B341-4783-82CE-F5DBF8A35C6C}"/>
    <dgm:cxn modelId="{E2F45CFC-66DA-45C8-98A6-AC8F86BEDE66}" type="presOf" srcId="{1206496F-128B-4F34-BAB2-FC978826A3CF}" destId="{44DE2FAD-3D56-40A0-989C-4888E126F06A}" srcOrd="0" destOrd="0" presId="urn:microsoft.com/office/officeart/2005/8/layout/hList1"/>
    <dgm:cxn modelId="{5D5E8C5A-DC3B-426C-AE02-BF36BC7C208C}" type="presParOf" srcId="{0A5D587D-D946-4C03-AC78-0C4DD965FE00}" destId="{750BE71B-C8AC-4635-8980-5165256C4999}" srcOrd="0" destOrd="0" presId="urn:microsoft.com/office/officeart/2005/8/layout/hList1"/>
    <dgm:cxn modelId="{EA525B61-B73F-4A23-B891-9C880EBAC40F}" type="presParOf" srcId="{750BE71B-C8AC-4635-8980-5165256C4999}" destId="{44DE2FAD-3D56-40A0-989C-4888E126F06A}" srcOrd="0" destOrd="0" presId="urn:microsoft.com/office/officeart/2005/8/layout/hList1"/>
    <dgm:cxn modelId="{7661A16A-232B-4B6E-83B9-E4DC6C5974D2}" type="presParOf" srcId="{750BE71B-C8AC-4635-8980-5165256C4999}" destId="{7668567B-C8FB-4014-9512-06B899402B7E}" srcOrd="1" destOrd="0" presId="urn:microsoft.com/office/officeart/2005/8/layout/hList1"/>
    <dgm:cxn modelId="{1A2ACD20-9915-4F03-BB69-E6A03E67F6F0}" type="presParOf" srcId="{0A5D587D-D946-4C03-AC78-0C4DD965FE00}" destId="{25A24E5C-25C0-4BF6-AC79-A1CD8C7A51C2}" srcOrd="1" destOrd="0" presId="urn:microsoft.com/office/officeart/2005/8/layout/hList1"/>
    <dgm:cxn modelId="{A61CC4AF-04BE-4F5B-9D34-9C281A5CD191}" type="presParOf" srcId="{0A5D587D-D946-4C03-AC78-0C4DD965FE00}" destId="{57F61DDE-A228-432F-A921-9FE928892704}" srcOrd="2" destOrd="0" presId="urn:microsoft.com/office/officeart/2005/8/layout/hList1"/>
    <dgm:cxn modelId="{A166EADC-A0EA-4F7C-86DF-4C556695602E}" type="presParOf" srcId="{57F61DDE-A228-432F-A921-9FE928892704}" destId="{1521C119-B91E-415E-A605-A9689F7A9B65}" srcOrd="0" destOrd="0" presId="urn:microsoft.com/office/officeart/2005/8/layout/hList1"/>
    <dgm:cxn modelId="{30F32FB5-BF17-4866-8168-623AD9989F48}" type="presParOf" srcId="{57F61DDE-A228-432F-A921-9FE928892704}" destId="{0DB2E2D5-284A-486F-87E0-6E50E1DB18CC}" srcOrd="1" destOrd="0" presId="urn:microsoft.com/office/officeart/2005/8/layout/hList1"/>
    <dgm:cxn modelId="{2728386A-060C-47B4-8B73-AE845782F315}" type="presParOf" srcId="{0A5D587D-D946-4C03-AC78-0C4DD965FE00}" destId="{4EB5982E-7EA0-4725-9068-4239DD1239AC}" srcOrd="3" destOrd="0" presId="urn:microsoft.com/office/officeart/2005/8/layout/hList1"/>
    <dgm:cxn modelId="{DB2BDFEF-93E3-4A4F-A93C-08DFE2789136}" type="presParOf" srcId="{0A5D587D-D946-4C03-AC78-0C4DD965FE00}" destId="{B5B2AB47-2B12-4596-8E15-07C67FC30919}" srcOrd="4" destOrd="0" presId="urn:microsoft.com/office/officeart/2005/8/layout/hList1"/>
    <dgm:cxn modelId="{427123DE-55FE-4803-8BAC-1F80F807EDC5}" type="presParOf" srcId="{B5B2AB47-2B12-4596-8E15-07C67FC30919}" destId="{961E7D1C-56B5-4940-8919-0A335E8ECEF9}" srcOrd="0" destOrd="0" presId="urn:microsoft.com/office/officeart/2005/8/layout/hList1"/>
    <dgm:cxn modelId="{ED091721-F7D7-46DE-B8DE-8B779DCD9F17}" type="presParOf" srcId="{B5B2AB47-2B12-4596-8E15-07C67FC30919}" destId="{2412BF37-8215-416B-BCD1-87614813867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E2FAD-3D56-40A0-989C-4888E126F06A}">
      <dsp:nvSpPr>
        <dsp:cNvPr id="0" name=""/>
        <dsp:cNvSpPr/>
      </dsp:nvSpPr>
      <dsp:spPr>
        <a:xfrm>
          <a:off x="2998" y="697183"/>
          <a:ext cx="2923748" cy="11694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Bugungi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mashg‘ulotdan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8" y="697183"/>
        <a:ext cx="2923748" cy="1169499"/>
      </dsp:txXfrm>
    </dsp:sp>
    <dsp:sp modelId="{7668567B-C8FB-4014-9512-06B899402B7E}">
      <dsp:nvSpPr>
        <dsp:cNvPr id="0" name=""/>
        <dsp:cNvSpPr/>
      </dsp:nvSpPr>
      <dsp:spPr>
        <a:xfrm>
          <a:off x="2998" y="1866683"/>
          <a:ext cx="2923748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8" y="1866683"/>
        <a:ext cx="2923748" cy="2854800"/>
      </dsp:txXfrm>
    </dsp:sp>
    <dsp:sp modelId="{1521C119-B91E-415E-A605-A9689F7A9B65}">
      <dsp:nvSpPr>
        <dsp:cNvPr id="0" name=""/>
        <dsp:cNvSpPr/>
      </dsp:nvSpPr>
      <dsp:spPr>
        <a:xfrm>
          <a:off x="3336072" y="697183"/>
          <a:ext cx="2923748" cy="11694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yangilik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6072" y="697183"/>
        <a:ext cx="2923748" cy="1169499"/>
      </dsp:txXfrm>
    </dsp:sp>
    <dsp:sp modelId="{0DB2E2D5-284A-486F-87E0-6E50E1DB18CC}">
      <dsp:nvSpPr>
        <dsp:cNvPr id="0" name=""/>
        <dsp:cNvSpPr/>
      </dsp:nvSpPr>
      <dsp:spPr>
        <a:xfrm>
          <a:off x="3336072" y="1866683"/>
          <a:ext cx="2923748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6072" y="1866683"/>
        <a:ext cx="2923748" cy="2854800"/>
      </dsp:txXfrm>
    </dsp:sp>
    <dsp:sp modelId="{961E7D1C-56B5-4940-8919-0A335E8ECEF9}">
      <dsp:nvSpPr>
        <dsp:cNvPr id="0" name=""/>
        <dsp:cNvSpPr/>
      </dsp:nvSpPr>
      <dsp:spPr>
        <a:xfrm>
          <a:off x="6669145" y="697183"/>
          <a:ext cx="2923748" cy="11694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Yana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bilishni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istardingiz</a:t>
          </a:r>
          <a:r>
            <a:rPr lang="en-US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9145" y="697183"/>
        <a:ext cx="2923748" cy="1169499"/>
      </dsp:txXfrm>
    </dsp:sp>
    <dsp:sp modelId="{2412BF37-8215-416B-BCD1-87614813867A}">
      <dsp:nvSpPr>
        <dsp:cNvPr id="0" name=""/>
        <dsp:cNvSpPr/>
      </dsp:nvSpPr>
      <dsp:spPr>
        <a:xfrm>
          <a:off x="6669145" y="1866683"/>
          <a:ext cx="2923748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9145" y="1866683"/>
        <a:ext cx="2923748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246315" y="3415260"/>
            <a:ext cx="39421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0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6-sinf </a:t>
            </a:r>
            <a:r>
              <a:rPr lang="en-US" sz="20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Qadimgi</a:t>
            </a:r>
            <a:r>
              <a:rPr lang="en-US" sz="20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</a:t>
            </a:r>
            <a:r>
              <a:rPr lang="en-US" sz="20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000" kern="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3" name="TextBox 87"/>
          <p:cNvSpPr txBox="1"/>
          <p:nvPr/>
        </p:nvSpPr>
        <p:spPr>
          <a:xfrm>
            <a:off x="2873147" y="2775492"/>
            <a:ext cx="6688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QADIMGI RIM MADANIYATI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485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5" name="Прямоугольник 5"/>
          <p:cNvSpPr/>
          <p:nvPr/>
        </p:nvSpPr>
        <p:spPr>
          <a:xfrm>
            <a:off x="4004230" y="378844"/>
            <a:ext cx="4229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takrorlash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42388" y="1060420"/>
            <a:ext cx="5101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“Men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o‘rgandim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metodi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bo‘yicha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topshiriq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060930"/>
              </p:ext>
            </p:extLst>
          </p:nvPr>
        </p:nvGraphicFramePr>
        <p:xfrm>
          <a:off x="643003" y="1622969"/>
          <a:ext cx="10699846" cy="34056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10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5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6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7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9674">
                <a:tc>
                  <a:txBody>
                    <a:bodyPr/>
                    <a:lstStyle/>
                    <a:p>
                      <a:pPr algn="ctr"/>
                      <a:r>
                        <a:rPr lang="uz-Cyrl-UZ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armiyasi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endParaRPr lang="ru-RU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imperiyasining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G‘arbiy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Sharqiy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imperiyalarga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bo‘linishi</a:t>
                      </a:r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sabablari</a:t>
                      </a:r>
                      <a:endParaRPr lang="ru-RU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Voqealar</a:t>
                      </a:r>
                      <a:endParaRPr lang="ru-RU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67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330-yil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395-yil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410-yil</a:t>
                      </a:r>
                    </a:p>
                    <a:p>
                      <a:pPr algn="ctr"/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452-yil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6574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0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9" name="Текст 5"/>
          <p:cNvSpPr>
            <a:spLocks noGrp="1"/>
          </p:cNvSpPr>
          <p:nvPr>
            <p:ph type="body" sz="quarter" idx="10"/>
          </p:nvPr>
        </p:nvSpPr>
        <p:spPr>
          <a:xfrm>
            <a:off x="1455314" y="430868"/>
            <a:ext cx="10058400" cy="523376"/>
          </a:xfrm>
        </p:spPr>
        <p:txBody>
          <a:bodyPr/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 MAVZU BAYONI: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176" y="1092108"/>
            <a:ext cx="10496714" cy="4529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RIMLIKLARNING TURMUSH TARZI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921" y="1623846"/>
            <a:ext cx="72026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Qadimgi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zamonlarda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rimlik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zodagonlar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bo‘lmish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patritsiylar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qavatli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oddiy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uylarda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yashaydilar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xo‘jalikda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qullar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unchalik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emasdi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Badavlat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yashaydigan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tepaliklar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bag‘rida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tomoshabog‘lar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chorbog‘lar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havosi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pastlikdagi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joylardagiga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qaraganda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ancha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toza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Imperatorning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yaqin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kishilari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muhtasham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koshonalarga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59571" y="3967316"/>
            <a:ext cx="4286292" cy="19246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Rimlik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imeratorlar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poytaxt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aholisi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termalar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deb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atalgan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ko‘rkam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hammomlar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qurdirganlar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5" t="1" r="4025" b="29440"/>
          <a:stretch/>
        </p:blipFill>
        <p:spPr bwMode="auto">
          <a:xfrm>
            <a:off x="7675808" y="1623846"/>
            <a:ext cx="3837906" cy="1763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0F73DB-8056-CCEF-0550-D3F1FEABF60E}"/>
              </a:ext>
            </a:extLst>
          </p:cNvPr>
          <p:cNvSpPr txBox="1"/>
          <p:nvPr/>
        </p:nvSpPr>
        <p:spPr>
          <a:xfrm>
            <a:off x="7815544" y="3429000"/>
            <a:ext cx="3558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Badavlat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rimlikning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uy-qo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‘rg‘oni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B1FED6-6DC6-0ACE-7231-E7A74B51C405}"/>
              </a:ext>
            </a:extLst>
          </p:cNvPr>
          <p:cNvSpPr txBox="1"/>
          <p:nvPr/>
        </p:nvSpPr>
        <p:spPr>
          <a:xfrm>
            <a:off x="1023409" y="6078455"/>
            <a:ext cx="46777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arxitekturasi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Zamonaviy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rasm)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id="{E22AECDE-6C3F-CFEE-AB93-FF2456980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137" y="3479829"/>
            <a:ext cx="4032293" cy="254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build="p"/>
      <p:bldP spid="2" grpId="0" animBg="1"/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223350" y="413699"/>
            <a:ext cx="137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TA’LIM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42872" y="1101652"/>
            <a:ext cx="10253543" cy="2207172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Madaniyatning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belgisi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ta’lim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Rimda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xos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Bolalarning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maktabda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ta’lim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olishi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ota-onalarning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tahsil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uchun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to‘lash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imkoniyatlariga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Badavlat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xonadon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farzandlari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yoshdan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maktabga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qatnagan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Yozuvni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o‘rganayotgan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bolalar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stil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metall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tayoqcha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harflarni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mum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qoplangan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taxtachalarga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yozardilar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" t="4463" r="5869" b="42519"/>
          <a:stretch/>
        </p:blipFill>
        <p:spPr bwMode="auto">
          <a:xfrm>
            <a:off x="721217" y="3721993"/>
            <a:ext cx="4340180" cy="2170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21" y="3599501"/>
            <a:ext cx="6287594" cy="28737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2E677EF-CFE5-4E2E-86D5-CC59FE420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344316"/>
              </p:ext>
            </p:extLst>
          </p:nvPr>
        </p:nvGraphicFramePr>
        <p:xfrm>
          <a:off x="721217" y="5892014"/>
          <a:ext cx="4340180" cy="39624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4340180">
                  <a:extLst>
                    <a:ext uri="{9D8B030D-6E8A-4147-A177-3AD203B41FA5}">
                      <a16:colId xmlns:a16="http://schemas.microsoft.com/office/drawing/2014/main" val="2618416689"/>
                    </a:ext>
                  </a:extLst>
                </a:gridCol>
              </a:tblGrid>
              <a:tr h="3477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Mum </a:t>
                      </a:r>
                      <a:r>
                        <a:rPr lang="en-US" sz="20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qoplangan</a:t>
                      </a:r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yozuv</a:t>
                      </a:r>
                      <a:r>
                        <a:rPr lang="en-US" sz="20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taxtasi</a:t>
                      </a:r>
                      <a:endParaRPr lang="ru-RU" sz="20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1861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1368396" y="1220988"/>
            <a:ext cx="4764448" cy="230397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imperiyasida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qurilish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ishlari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ayniqsa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taraqqiy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Amfiteatrlar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sirklar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teatrlar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ibodatxonalar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saroylar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triumfal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arklar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ko‘p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qavatli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uylar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barpo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etildi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999890" y="3862552"/>
            <a:ext cx="5014695" cy="2569779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Barcha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xudolar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ibodatxonasi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Panteonga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Rim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imeriyasida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yashayotgan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har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kishi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e’tiqod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qilgan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xudoga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sig‘inish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imkoniga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73"/>
          <a:stretch/>
        </p:blipFill>
        <p:spPr bwMode="auto">
          <a:xfrm>
            <a:off x="6968988" y="1107449"/>
            <a:ext cx="2538249" cy="199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089" b="18440"/>
          <a:stretch/>
        </p:blipFill>
        <p:spPr bwMode="auto">
          <a:xfrm>
            <a:off x="9427782" y="995096"/>
            <a:ext cx="2764217" cy="21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" t="-1" r="5095" b="14595"/>
          <a:stretch/>
        </p:blipFill>
        <p:spPr bwMode="auto">
          <a:xfrm>
            <a:off x="998516" y="3803549"/>
            <a:ext cx="5446954" cy="249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FC498E8-8394-4E17-BE92-C0DD37D32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99736"/>
              </p:ext>
            </p:extLst>
          </p:nvPr>
        </p:nvGraphicFramePr>
        <p:xfrm>
          <a:off x="7085729" y="3132917"/>
          <a:ext cx="2342053" cy="36576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342053">
                  <a:extLst>
                    <a:ext uri="{9D8B030D-6E8A-4147-A177-3AD203B41FA5}">
                      <a16:colId xmlns:a16="http://schemas.microsoft.com/office/drawing/2014/main" val="3122908634"/>
                    </a:ext>
                  </a:extLst>
                </a:gridCol>
              </a:tblGrid>
              <a:tr h="28333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Rimdagi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yo‘l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qurilishi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62643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DD2F259-65A5-4C83-B5E0-DAB4C6328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049430"/>
              </p:ext>
            </p:extLst>
          </p:nvPr>
        </p:nvGraphicFramePr>
        <p:xfrm>
          <a:off x="9507237" y="3132917"/>
          <a:ext cx="2507348" cy="36576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507348">
                  <a:extLst>
                    <a:ext uri="{9D8B030D-6E8A-4147-A177-3AD203B41FA5}">
                      <a16:colId xmlns:a16="http://schemas.microsoft.com/office/drawing/2014/main" val="503740391"/>
                    </a:ext>
                  </a:extLst>
                </a:gridCol>
              </a:tblGrid>
              <a:tr h="244698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Akveduk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qurilishi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59551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56D0C8B-9D5C-4780-BC4D-9299DE2E8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021876"/>
              </p:ext>
            </p:extLst>
          </p:nvPr>
        </p:nvGraphicFramePr>
        <p:xfrm>
          <a:off x="685131" y="6361622"/>
          <a:ext cx="6109804" cy="396229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6109804">
                  <a:extLst>
                    <a:ext uri="{9D8B030D-6E8A-4147-A177-3AD203B41FA5}">
                      <a16:colId xmlns:a16="http://schemas.microsoft.com/office/drawing/2014/main" val="2469084266"/>
                    </a:ext>
                  </a:extLst>
                </a:gridCol>
              </a:tblGrid>
              <a:tr h="39622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Panteon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barcha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xudolar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ibodatxonasi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kesimda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1986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87972EC-F155-68CF-3BD5-155E17FCBFF9}"/>
              </a:ext>
            </a:extLst>
          </p:cNvPr>
          <p:cNvSpPr txBox="1"/>
          <p:nvPr/>
        </p:nvSpPr>
        <p:spPr>
          <a:xfrm>
            <a:off x="2904341" y="379272"/>
            <a:ext cx="7781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ME’MORCHILIK VA HAYKALTAROSHLIK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10041" y="1053433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6" b="9383"/>
          <a:stretch/>
        </p:blipFill>
        <p:spPr bwMode="auto">
          <a:xfrm>
            <a:off x="210040" y="1217635"/>
            <a:ext cx="5473689" cy="4761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r="5423" b="23191"/>
          <a:stretch/>
        </p:blipFill>
        <p:spPr bwMode="auto">
          <a:xfrm>
            <a:off x="6220496" y="2105433"/>
            <a:ext cx="2223042" cy="201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4"/>
          <a:stretch/>
        </p:blipFill>
        <p:spPr bwMode="auto">
          <a:xfrm>
            <a:off x="9241480" y="2105434"/>
            <a:ext cx="2333296" cy="20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58"/>
          <a:stretch/>
        </p:blipFill>
        <p:spPr bwMode="auto">
          <a:xfrm>
            <a:off x="7696459" y="4514627"/>
            <a:ext cx="2743200" cy="189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32017" y="1351356"/>
            <a:ext cx="3139524" cy="5220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Rim </a:t>
            </a:r>
            <a:r>
              <a:rPr lang="en-US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tarixchilari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47F79C3-C1B5-4692-8C6C-7D3FCA9E8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981416"/>
              </p:ext>
            </p:extLst>
          </p:nvPr>
        </p:nvGraphicFramePr>
        <p:xfrm>
          <a:off x="274602" y="5957280"/>
          <a:ext cx="5409127" cy="36576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5409127">
                  <a:extLst>
                    <a:ext uri="{9D8B030D-6E8A-4147-A177-3AD203B41FA5}">
                      <a16:colId xmlns:a16="http://schemas.microsoft.com/office/drawing/2014/main" val="219475323"/>
                    </a:ext>
                  </a:extLst>
                </a:gridCol>
              </a:tblGrid>
              <a:tr h="16742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Me’morchilik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uslublari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Ustunlar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8534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EFABBC8-7A74-402C-A743-C3D1793B2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13292"/>
              </p:ext>
            </p:extLst>
          </p:nvPr>
        </p:nvGraphicFramePr>
        <p:xfrm>
          <a:off x="6220496" y="4140606"/>
          <a:ext cx="2223042" cy="36576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2223042">
                  <a:extLst>
                    <a:ext uri="{9D8B030D-6E8A-4147-A177-3AD203B41FA5}">
                      <a16:colId xmlns:a16="http://schemas.microsoft.com/office/drawing/2014/main" val="3703548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Kvint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Kursiy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Ruf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280808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3623ACE-85DC-4715-BE7F-6FA9EA576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823801"/>
              </p:ext>
            </p:extLst>
          </p:nvPr>
        </p:nvGraphicFramePr>
        <p:xfrm>
          <a:off x="9332742" y="4118534"/>
          <a:ext cx="2150772" cy="36576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2150772">
                  <a:extLst>
                    <a:ext uri="{9D8B030D-6E8A-4147-A177-3AD203B41FA5}">
                      <a16:colId xmlns:a16="http://schemas.microsoft.com/office/drawing/2014/main" val="31423407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Plutarx</a:t>
                      </a:r>
                      <a:endParaRPr lang="ru-RU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65147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E4B8FE4-17EE-4F93-9F37-5FA039274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955087"/>
              </p:ext>
            </p:extLst>
          </p:nvPr>
        </p:nvGraphicFramePr>
        <p:xfrm>
          <a:off x="7754414" y="6435713"/>
          <a:ext cx="2627290" cy="36576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2627290">
                  <a:extLst>
                    <a:ext uri="{9D8B030D-6E8A-4147-A177-3AD203B41FA5}">
                      <a16:colId xmlns:a16="http://schemas.microsoft.com/office/drawing/2014/main" val="6184459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 </a:t>
                      </a:r>
                      <a:r>
                        <a:rPr lang="en-US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Liviy</a:t>
                      </a:r>
                      <a:endParaRPr lang="ru-RU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84916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7AE5AAC-8F24-BFCF-41C7-F3D6E2845C98}"/>
              </a:ext>
            </a:extLst>
          </p:cNvPr>
          <p:cNvSpPr txBox="1"/>
          <p:nvPr/>
        </p:nvSpPr>
        <p:spPr>
          <a:xfrm>
            <a:off x="2056215" y="512236"/>
            <a:ext cx="80795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ME’MORCHILIK VA HAYKALTAROSHLIK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1522126" y="454008"/>
            <a:ext cx="9649327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XRISTIANLIKNING  VUJUDGA  KELISHI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434" y="1135118"/>
            <a:ext cx="1067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Milodiy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I-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boshlarida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Rim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hokimiyati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ostida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bo‘lgan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Falastin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yerlaridagi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Vifleem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shahrida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Xudoning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o‘g‘li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nomini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tug‘ilganligi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haqida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rivoyatlar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tarqala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boshlangan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 r="1162" b="28353"/>
          <a:stretch/>
        </p:blipFill>
        <p:spPr bwMode="auto">
          <a:xfrm>
            <a:off x="441434" y="2142693"/>
            <a:ext cx="3484179" cy="3178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t="3637" r="4432" b="17478"/>
          <a:stretch/>
        </p:blipFill>
        <p:spPr bwMode="auto">
          <a:xfrm>
            <a:off x="8481849" y="2012133"/>
            <a:ext cx="3156359" cy="366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809153" y="2273254"/>
            <a:ext cx="2573694" cy="29169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Rivoyatlarga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ko‘ra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Isoni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yer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yuzidagi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ilk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inson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Odam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dafn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etilgan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Golgofa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tog‘ida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xochga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tortganlar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FE41C68-F179-42C0-A9EC-7176FBA53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606992"/>
              </p:ext>
            </p:extLst>
          </p:nvPr>
        </p:nvGraphicFramePr>
        <p:xfrm>
          <a:off x="497612" y="5359534"/>
          <a:ext cx="3371821" cy="64008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3371821">
                  <a:extLst>
                    <a:ext uri="{9D8B030D-6E8A-4147-A177-3AD203B41FA5}">
                      <a16:colId xmlns:a16="http://schemas.microsoft.com/office/drawing/2014/main" val="584802715"/>
                    </a:ext>
                  </a:extLst>
                </a:gridCol>
              </a:tblGrid>
              <a:tr h="32197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Xristianlarning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dastlabki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ibodatxonasi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98019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D4828B5-F800-471F-8EC9-B7C8573D2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023538"/>
              </p:ext>
            </p:extLst>
          </p:nvPr>
        </p:nvGraphicFramePr>
        <p:xfrm>
          <a:off x="8508642" y="5722883"/>
          <a:ext cx="3129566" cy="365760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3129566">
                  <a:extLst>
                    <a:ext uri="{9D8B030D-6E8A-4147-A177-3AD203B41FA5}">
                      <a16:colId xmlns:a16="http://schemas.microsoft.com/office/drawing/2014/main" val="181784647"/>
                    </a:ext>
                  </a:extLst>
                </a:gridCol>
              </a:tblGrid>
              <a:tr h="15454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Isoning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xochga</a:t>
                      </a:r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tortilishi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00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00167" y="87454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1467849" y="362129"/>
            <a:ext cx="9649327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XRISTIANLIKNING  VUJUDGA  KELISHI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89097" y="1206622"/>
            <a:ext cx="4729655" cy="22814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Milodiy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313-yilda imperator Konstantin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xristianlik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boshqa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dinlarga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eng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dindir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degan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farmon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chiqardi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Farmon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xristianlarga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ibodatxonalar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qurish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oshkora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ibodat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qilish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imkonini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berdi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098" r="6536" b="20374"/>
          <a:stretch/>
        </p:blipFill>
        <p:spPr bwMode="auto">
          <a:xfrm>
            <a:off x="7344999" y="1144364"/>
            <a:ext cx="3772177" cy="216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0" y="3728701"/>
            <a:ext cx="6039234" cy="29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7186477" y="4536970"/>
            <a:ext cx="4089225" cy="19706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Rivoyatlarga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ko‘ra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imperator Konstantin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xristianlik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ramzini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o‘z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askarlari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qalqonlariga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chizishga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buyurgan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g‘alabaga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erishgan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7636" y="3724454"/>
            <a:ext cx="330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Xristianlik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milodiy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asrda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vujudga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kelgan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AECDEE3-70F4-46DE-BF50-D91D66B78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597176"/>
              </p:ext>
            </p:extLst>
          </p:nvPr>
        </p:nvGraphicFramePr>
        <p:xfrm>
          <a:off x="7345002" y="3346202"/>
          <a:ext cx="3772177" cy="370359"/>
        </p:xfrm>
        <a:graphic>
          <a:graphicData uri="http://schemas.openxmlformats.org/drawingml/2006/table">
            <a:tbl>
              <a:tblPr>
                <a:tableStyleId>{F2DE63D5-997A-4646-A377-4702673A728D}</a:tableStyleId>
              </a:tblPr>
              <a:tblGrid>
                <a:gridCol w="3772177">
                  <a:extLst>
                    <a:ext uri="{9D8B030D-6E8A-4147-A177-3AD203B41FA5}">
                      <a16:colId xmlns:a16="http://schemas.microsoft.com/office/drawing/2014/main" val="2013471366"/>
                    </a:ext>
                  </a:extLst>
                </a:gridCol>
              </a:tblGrid>
              <a:tr h="37035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Imperator Konstantin</a:t>
                      </a:r>
                      <a:endParaRPr lang="ru-RU" sz="18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9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124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10800000" flipV="1">
            <a:off x="1467853" y="350342"/>
            <a:ext cx="9649327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80678347"/>
              </p:ext>
            </p:extLst>
          </p:nvPr>
        </p:nvGraphicFramePr>
        <p:xfrm>
          <a:off x="1320805" y="1210986"/>
          <a:ext cx="95958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647665" y="1078172"/>
            <a:ext cx="6919415" cy="709684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“BUMERANG”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4216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2" grpId="0">
        <p:bldAsOne/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481943" y="2767280"/>
            <a:ext cx="709328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464</Words>
  <Application>Microsoft Office PowerPoint</Application>
  <PresentationFormat>Широкоэкранный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53</cp:revision>
  <dcterms:created xsi:type="dcterms:W3CDTF">2020-01-19T09:08:25Z</dcterms:created>
  <dcterms:modified xsi:type="dcterms:W3CDTF">2025-12-05T03:52:01Z</dcterms:modified>
</cp:coreProperties>
</file>