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359" r:id="rId4"/>
    <p:sldId id="426" r:id="rId5"/>
    <p:sldId id="448" r:id="rId6"/>
    <p:sldId id="449" r:id="rId7"/>
    <p:sldId id="450" r:id="rId8"/>
    <p:sldId id="451" r:id="rId9"/>
    <p:sldId id="452" r:id="rId10"/>
    <p:sldId id="453" r:id="rId11"/>
    <p:sldId id="458" r:id="rId12"/>
    <p:sldId id="457" r:id="rId13"/>
    <p:sldId id="459" r:id="rId14"/>
    <p:sldId id="460" r:id="rId15"/>
    <p:sldId id="461" r:id="rId16"/>
    <p:sldId id="462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374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66A2023C-DA17-4744-BFEB-CB845571560F}"/>
    <pc:docChg chg="undo custSel modSld">
      <pc:chgData name="Odina Norbo'tayeva" userId="dbcdeb9d9dad59af" providerId="LiveId" clId="{66A2023C-DA17-4744-BFEB-CB845571560F}" dt="2025-12-02T20:06:39.172" v="279" actId="403"/>
      <pc:docMkLst>
        <pc:docMk/>
      </pc:docMkLst>
      <pc:sldChg chg="delSp modSp mod">
        <pc:chgData name="Odina Norbo'tayeva" userId="dbcdeb9d9dad59af" providerId="LiveId" clId="{66A2023C-DA17-4744-BFEB-CB845571560F}" dt="2025-12-02T20:06:39.172" v="279" actId="403"/>
        <pc:sldMkLst>
          <pc:docMk/>
          <pc:sldMk cId="2737942562" sldId="298"/>
        </pc:sldMkLst>
        <pc:spChg chg="mod">
          <ac:chgData name="Odina Norbo'tayeva" userId="dbcdeb9d9dad59af" providerId="LiveId" clId="{66A2023C-DA17-4744-BFEB-CB845571560F}" dt="2025-12-02T20:06:39.172" v="279" actId="403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66A2023C-DA17-4744-BFEB-CB845571560F}" dt="2025-12-02T20:06:28.252" v="276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66A2023C-DA17-4744-BFEB-CB845571560F}" dt="2025-12-02T19:48:11.446" v="76" actId="1076"/>
        <pc:sldMkLst>
          <pc:docMk/>
          <pc:sldMk cId="3934154951" sldId="359"/>
        </pc:sldMkLst>
        <pc:spChg chg="mod">
          <ac:chgData name="Odina Norbo'tayeva" userId="dbcdeb9d9dad59af" providerId="LiveId" clId="{66A2023C-DA17-4744-BFEB-CB845571560F}" dt="2025-12-02T19:45:35.919" v="38" actId="1076"/>
          <ac:spMkLst>
            <pc:docMk/>
            <pc:sldMk cId="3934154951" sldId="359"/>
            <ac:spMk id="2" creationId="{00000000-0000-0000-0000-000000000000}"/>
          </ac:spMkLst>
        </pc:spChg>
        <pc:spChg chg="mod">
          <ac:chgData name="Odina Norbo'tayeva" userId="dbcdeb9d9dad59af" providerId="LiveId" clId="{66A2023C-DA17-4744-BFEB-CB845571560F}" dt="2025-12-02T19:48:11.446" v="76" actId="1076"/>
          <ac:spMkLst>
            <pc:docMk/>
            <pc:sldMk cId="3934154951" sldId="359"/>
            <ac:spMk id="6" creationId="{6AC81AB9-E7D8-4591-87EA-4AAAC6F23669}"/>
          </ac:spMkLst>
        </pc:spChg>
        <pc:graphicFrameChg chg="modGraphic">
          <ac:chgData name="Odina Norbo'tayeva" userId="dbcdeb9d9dad59af" providerId="LiveId" clId="{66A2023C-DA17-4744-BFEB-CB845571560F}" dt="2025-12-02T19:45:46.081" v="40" actId="207"/>
          <ac:graphicFrameMkLst>
            <pc:docMk/>
            <pc:sldMk cId="3934154951" sldId="359"/>
            <ac:graphicFrameMk id="16" creationId="{00000000-0000-0000-0000-000000000000}"/>
          </ac:graphicFrameMkLst>
        </pc:graphicFrameChg>
        <pc:picChg chg="del">
          <ac:chgData name="Odina Norbo'tayeva" userId="dbcdeb9d9dad59af" providerId="LiveId" clId="{66A2023C-DA17-4744-BFEB-CB845571560F}" dt="2025-12-02T19:44:51.707" v="26" actId="478"/>
          <ac:picMkLst>
            <pc:docMk/>
            <pc:sldMk cId="3934154951" sldId="359"/>
            <ac:picMk id="4" creationId="{86F7EE52-3ED7-4099-9B2F-D7AB9ACE328B}"/>
          </ac:picMkLst>
        </pc:picChg>
        <pc:cxnChg chg="mod">
          <ac:chgData name="Odina Norbo'tayeva" userId="dbcdeb9d9dad59af" providerId="LiveId" clId="{66A2023C-DA17-4744-BFEB-CB845571560F}" dt="2025-12-02T19:45:22.198" v="34" actId="208"/>
          <ac:cxnSpMkLst>
            <pc:docMk/>
            <pc:sldMk cId="3934154951" sldId="35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44:44.616" v="25" actId="403"/>
        <pc:sldMkLst>
          <pc:docMk/>
          <pc:sldMk cId="2254827404" sldId="425"/>
        </pc:sldMkLst>
        <pc:spChg chg="mod">
          <ac:chgData name="Odina Norbo'tayeva" userId="dbcdeb9d9dad59af" providerId="LiveId" clId="{66A2023C-DA17-4744-BFEB-CB845571560F}" dt="2025-12-02T19:43:48.829" v="4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66A2023C-DA17-4744-BFEB-CB845571560F}" dt="2025-12-02T19:43:41.097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66A2023C-DA17-4744-BFEB-CB845571560F}" dt="2025-12-02T19:43:48.829" v="4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66A2023C-DA17-4744-BFEB-CB845571560F}" dt="2025-12-02T19:44:44.616" v="25" actId="403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66A2023C-DA17-4744-BFEB-CB845571560F}" dt="2025-12-02T19:44:35.167" v="19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66A2023C-DA17-4744-BFEB-CB845571560F}" dt="2025-12-02T19:43:35.627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66A2023C-DA17-4744-BFEB-CB845571560F}" dt="2025-12-02T19:43:37.66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66A2023C-DA17-4744-BFEB-CB845571560F}" dt="2025-12-02T19:48:29.286" v="80" actId="1076"/>
        <pc:sldMkLst>
          <pc:docMk/>
          <pc:sldMk cId="2290425664" sldId="426"/>
        </pc:sldMkLst>
        <pc:spChg chg="mod">
          <ac:chgData name="Odina Norbo'tayeva" userId="dbcdeb9d9dad59af" providerId="LiveId" clId="{66A2023C-DA17-4744-BFEB-CB845571560F}" dt="2025-12-02T19:48:29.286" v="80" actId="1076"/>
          <ac:spMkLst>
            <pc:docMk/>
            <pc:sldMk cId="2290425664" sldId="426"/>
            <ac:spMk id="8" creationId="{394D4374-1598-4E0B-B7F8-D5392341D778}"/>
          </ac:spMkLst>
        </pc:spChg>
        <pc:graphicFrameChg chg="mod modGraphic">
          <ac:chgData name="Odina Norbo'tayeva" userId="dbcdeb9d9dad59af" providerId="LiveId" clId="{66A2023C-DA17-4744-BFEB-CB845571560F}" dt="2025-12-02T19:47:29.735" v="66" actId="207"/>
          <ac:graphicFrameMkLst>
            <pc:docMk/>
            <pc:sldMk cId="2290425664" sldId="426"/>
            <ac:graphicFrameMk id="7" creationId="{EE5700BF-403A-4476-AD5E-6E5F491B23AA}"/>
          </ac:graphicFrameMkLst>
        </pc:graphicFrameChg>
        <pc:picChg chg="del">
          <ac:chgData name="Odina Norbo'tayeva" userId="dbcdeb9d9dad59af" providerId="LiveId" clId="{66A2023C-DA17-4744-BFEB-CB845571560F}" dt="2025-12-02T19:45:54.634" v="41" actId="478"/>
          <ac:picMkLst>
            <pc:docMk/>
            <pc:sldMk cId="2290425664" sldId="426"/>
            <ac:picMk id="3" creationId="{86F7EE52-3ED7-4099-9B2F-D7AB9ACE328B}"/>
          </ac:picMkLst>
        </pc:picChg>
        <pc:picChg chg="mod">
          <ac:chgData name="Odina Norbo'tayeva" userId="dbcdeb9d9dad59af" providerId="LiveId" clId="{66A2023C-DA17-4744-BFEB-CB845571560F}" dt="2025-12-02T19:46:49.637" v="61" actId="1076"/>
          <ac:picMkLst>
            <pc:docMk/>
            <pc:sldMk cId="2290425664" sldId="426"/>
            <ac:picMk id="9" creationId="{C23355B2-9C08-439A-AFB4-2FF67DF2EDDC}"/>
          </ac:picMkLst>
        </pc:picChg>
        <pc:cxnChg chg="mod">
          <ac:chgData name="Odina Norbo'tayeva" userId="dbcdeb9d9dad59af" providerId="LiveId" clId="{66A2023C-DA17-4744-BFEB-CB845571560F}" dt="2025-12-02T19:46:31.100" v="59" actId="208"/>
          <ac:cxnSpMkLst>
            <pc:docMk/>
            <pc:sldMk cId="2290425664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49:23.096" v="91" actId="208"/>
        <pc:sldMkLst>
          <pc:docMk/>
          <pc:sldMk cId="2614073446" sldId="448"/>
        </pc:sldMkLst>
        <pc:spChg chg="mod">
          <ac:chgData name="Odina Norbo'tayeva" userId="dbcdeb9d9dad59af" providerId="LiveId" clId="{66A2023C-DA17-4744-BFEB-CB845571560F}" dt="2025-12-02T19:48:56.816" v="86" actId="1076"/>
          <ac:spMkLst>
            <pc:docMk/>
            <pc:sldMk cId="2614073446" sldId="448"/>
            <ac:spMk id="25" creationId="{BC8C0C6B-5EAF-48C4-B911-4B36CAD57560}"/>
          </ac:spMkLst>
        </pc:spChg>
        <pc:graphicFrameChg chg="mod">
          <ac:chgData name="Odina Norbo'tayeva" userId="dbcdeb9d9dad59af" providerId="LiveId" clId="{66A2023C-DA17-4744-BFEB-CB845571560F}" dt="2025-12-02T19:49:14.986" v="90" actId="2711"/>
          <ac:graphicFrameMkLst>
            <pc:docMk/>
            <pc:sldMk cId="2614073446" sldId="448"/>
            <ac:graphicFrameMk id="3" creationId="{0D5BAA6A-F8D3-4F66-B73C-2EE3EC8AD941}"/>
          </ac:graphicFrameMkLst>
        </pc:graphicFrameChg>
        <pc:picChg chg="del">
          <ac:chgData name="Odina Norbo'tayeva" userId="dbcdeb9d9dad59af" providerId="LiveId" clId="{66A2023C-DA17-4744-BFEB-CB845571560F}" dt="2025-12-02T19:47:33.860" v="67" actId="478"/>
          <ac:picMkLst>
            <pc:docMk/>
            <pc:sldMk cId="2614073446" sldId="448"/>
            <ac:picMk id="4" creationId="{86F7EE52-3ED7-4099-9B2F-D7AB9ACE328B}"/>
          </ac:picMkLst>
        </pc:picChg>
        <pc:picChg chg="del">
          <ac:chgData name="Odina Norbo'tayeva" userId="dbcdeb9d9dad59af" providerId="LiveId" clId="{66A2023C-DA17-4744-BFEB-CB845571560F}" dt="2025-12-02T19:48:58.847" v="87" actId="478"/>
          <ac:picMkLst>
            <pc:docMk/>
            <pc:sldMk cId="2614073446" sldId="448"/>
            <ac:picMk id="9" creationId="{8527FF8E-B979-402A-B0C2-2C04C1D2CD11}"/>
          </ac:picMkLst>
        </pc:picChg>
        <pc:picChg chg="del">
          <ac:chgData name="Odina Norbo'tayeva" userId="dbcdeb9d9dad59af" providerId="LiveId" clId="{66A2023C-DA17-4744-BFEB-CB845571560F}" dt="2025-12-02T19:49:00.946" v="88" actId="478"/>
          <ac:picMkLst>
            <pc:docMk/>
            <pc:sldMk cId="2614073446" sldId="448"/>
            <ac:picMk id="27" creationId="{9BFAAA68-5FEB-40BC-9887-9163AD52B132}"/>
          </ac:picMkLst>
        </pc:picChg>
        <pc:picChg chg="del">
          <ac:chgData name="Odina Norbo'tayeva" userId="dbcdeb9d9dad59af" providerId="LiveId" clId="{66A2023C-DA17-4744-BFEB-CB845571560F}" dt="2025-12-02T19:49:06.963" v="89" actId="478"/>
          <ac:picMkLst>
            <pc:docMk/>
            <pc:sldMk cId="2614073446" sldId="448"/>
            <ac:picMk id="31" creationId="{F0FDAE98-B2F6-4AE6-87A8-830E550052F6}"/>
          </ac:picMkLst>
        </pc:picChg>
        <pc:cxnChg chg="mod">
          <ac:chgData name="Odina Norbo'tayeva" userId="dbcdeb9d9dad59af" providerId="LiveId" clId="{66A2023C-DA17-4744-BFEB-CB845571560F}" dt="2025-12-02T19:49:23.096" v="91" actId="208"/>
          <ac:cxnSpMkLst>
            <pc:docMk/>
            <pc:sldMk cId="2614073446" sldId="44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49:59.026" v="99" actId="2711"/>
        <pc:sldMkLst>
          <pc:docMk/>
          <pc:sldMk cId="3209360589" sldId="449"/>
        </pc:sldMkLst>
        <pc:spChg chg="mod">
          <ac:chgData name="Odina Norbo'tayeva" userId="dbcdeb9d9dad59af" providerId="LiveId" clId="{66A2023C-DA17-4744-BFEB-CB845571560F}" dt="2025-12-02T19:49:48.169" v="97" actId="1076"/>
          <ac:spMkLst>
            <pc:docMk/>
            <pc:sldMk cId="3209360589" sldId="449"/>
            <ac:spMk id="25" creationId="{BC8C0C6B-5EAF-48C4-B911-4B36CAD57560}"/>
          </ac:spMkLst>
        </pc:spChg>
        <pc:graphicFrameChg chg="mod">
          <ac:chgData name="Odina Norbo'tayeva" userId="dbcdeb9d9dad59af" providerId="LiveId" clId="{66A2023C-DA17-4744-BFEB-CB845571560F}" dt="2025-12-02T19:49:59.026" v="99" actId="2711"/>
          <ac:graphicFrameMkLst>
            <pc:docMk/>
            <pc:sldMk cId="3209360589" sldId="449"/>
            <ac:graphicFrameMk id="6" creationId="{1C076B15-8AB1-455F-BA6E-4E3EB4549056}"/>
          </ac:graphicFrameMkLst>
        </pc:graphicFrameChg>
        <pc:picChg chg="del">
          <ac:chgData name="Odina Norbo'tayeva" userId="dbcdeb9d9dad59af" providerId="LiveId" clId="{66A2023C-DA17-4744-BFEB-CB845571560F}" dt="2025-12-02T19:49:50.056" v="98" actId="478"/>
          <ac:picMkLst>
            <pc:docMk/>
            <pc:sldMk cId="3209360589" sldId="449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66A2023C-DA17-4744-BFEB-CB845571560F}" dt="2025-12-02T19:51:03.771" v="109" actId="207"/>
        <pc:sldMkLst>
          <pc:docMk/>
          <pc:sldMk cId="1646985763" sldId="450"/>
        </pc:sldMkLst>
        <pc:spChg chg="mod">
          <ac:chgData name="Odina Norbo'tayeva" userId="dbcdeb9d9dad59af" providerId="LiveId" clId="{66A2023C-DA17-4744-BFEB-CB845571560F}" dt="2025-12-02T19:50:35.756" v="105" actId="1076"/>
          <ac:spMkLst>
            <pc:docMk/>
            <pc:sldMk cId="1646985763" sldId="450"/>
            <ac:spMk id="8" creationId="{FB10F6B0-0FAF-434B-B09D-4BFA9A7B7AA0}"/>
          </ac:spMkLst>
        </pc:spChg>
        <pc:graphicFrameChg chg="mod modGraphic">
          <ac:chgData name="Odina Norbo'tayeva" userId="dbcdeb9d9dad59af" providerId="LiveId" clId="{66A2023C-DA17-4744-BFEB-CB845571560F}" dt="2025-12-02T19:51:03.771" v="109" actId="207"/>
          <ac:graphicFrameMkLst>
            <pc:docMk/>
            <pc:sldMk cId="1646985763" sldId="450"/>
            <ac:graphicFrameMk id="2" creationId="{B4B1D80C-CFF9-40F5-9878-7095A4B8DDE5}"/>
          </ac:graphicFrameMkLst>
        </pc:graphicFrameChg>
        <pc:picChg chg="del">
          <ac:chgData name="Odina Norbo'tayeva" userId="dbcdeb9d9dad59af" providerId="LiveId" clId="{66A2023C-DA17-4744-BFEB-CB845571560F}" dt="2025-12-02T19:50:21.078" v="100" actId="478"/>
          <ac:picMkLst>
            <pc:docMk/>
            <pc:sldMk cId="1646985763" sldId="450"/>
            <ac:picMk id="4" creationId="{86F7EE52-3ED7-4099-9B2F-D7AB9ACE328B}"/>
          </ac:picMkLst>
        </pc:picChg>
        <pc:cxnChg chg="mod">
          <ac:chgData name="Odina Norbo'tayeva" userId="dbcdeb9d9dad59af" providerId="LiveId" clId="{66A2023C-DA17-4744-BFEB-CB845571560F}" dt="2025-12-02T19:50:39.392" v="106" actId="208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3:06.725" v="125" actId="1076"/>
        <pc:sldMkLst>
          <pc:docMk/>
          <pc:sldMk cId="2841506273" sldId="451"/>
        </pc:sldMkLst>
        <pc:spChg chg="mod">
          <ac:chgData name="Odina Norbo'tayeva" userId="dbcdeb9d9dad59af" providerId="LiveId" clId="{66A2023C-DA17-4744-BFEB-CB845571560F}" dt="2025-12-02T19:53:06.725" v="125" actId="1076"/>
          <ac:spMkLst>
            <pc:docMk/>
            <pc:sldMk cId="2841506273" sldId="451"/>
            <ac:spMk id="9" creationId="{89C9B4BF-9FA2-412B-97ED-AFB2777572A8}"/>
          </ac:spMkLst>
        </pc:spChg>
        <pc:graphicFrameChg chg="mod modGraphic">
          <ac:chgData name="Odina Norbo'tayeva" userId="dbcdeb9d9dad59af" providerId="LiveId" clId="{66A2023C-DA17-4744-BFEB-CB845571560F}" dt="2025-12-02T19:52:19.856" v="115"/>
          <ac:graphicFrameMkLst>
            <pc:docMk/>
            <pc:sldMk cId="2841506273" sldId="451"/>
            <ac:graphicFrameMk id="5" creationId="{F882B38C-1602-4997-BA03-7FC96E3ACDCA}"/>
          </ac:graphicFrameMkLst>
        </pc:graphicFrameChg>
        <pc:picChg chg="del">
          <ac:chgData name="Odina Norbo'tayeva" userId="dbcdeb9d9dad59af" providerId="LiveId" clId="{66A2023C-DA17-4744-BFEB-CB845571560F}" dt="2025-12-02T19:52:48.136" v="119" actId="478"/>
          <ac:picMkLst>
            <pc:docMk/>
            <pc:sldMk cId="2841506273" sldId="451"/>
            <ac:picMk id="4" creationId="{86F7EE52-3ED7-4099-9B2F-D7AB9ACE328B}"/>
          </ac:picMkLst>
        </pc:picChg>
        <pc:picChg chg="mod">
          <ac:chgData name="Odina Norbo'tayeva" userId="dbcdeb9d9dad59af" providerId="LiveId" clId="{66A2023C-DA17-4744-BFEB-CB845571560F}" dt="2025-12-02T19:52:41.987" v="117"/>
          <ac:picMkLst>
            <pc:docMk/>
            <pc:sldMk cId="2841506273" sldId="451"/>
            <ac:picMk id="6" creationId="{2BC48D1A-3E8A-468B-B7EC-C5B3F58D96BF}"/>
          </ac:picMkLst>
        </pc:picChg>
        <pc:cxnChg chg="mod">
          <ac:chgData name="Odina Norbo'tayeva" userId="dbcdeb9d9dad59af" providerId="LiveId" clId="{66A2023C-DA17-4744-BFEB-CB845571560F}" dt="2025-12-02T19:52:46.374" v="118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5:06.789" v="148" actId="207"/>
        <pc:sldMkLst>
          <pc:docMk/>
          <pc:sldMk cId="1489325238" sldId="452"/>
        </pc:sldMkLst>
        <pc:spChg chg="mod">
          <ac:chgData name="Odina Norbo'tayeva" userId="dbcdeb9d9dad59af" providerId="LiveId" clId="{66A2023C-DA17-4744-BFEB-CB845571560F}" dt="2025-12-02T19:55:06.789" v="148" actId="207"/>
          <ac:spMkLst>
            <pc:docMk/>
            <pc:sldMk cId="1489325238" sldId="452"/>
            <ac:spMk id="8" creationId="{156998DB-B13F-47F4-9344-EC179760F640}"/>
          </ac:spMkLst>
        </pc:spChg>
        <pc:graphicFrameChg chg="mod modGraphic">
          <ac:chgData name="Odina Norbo'tayeva" userId="dbcdeb9d9dad59af" providerId="LiveId" clId="{66A2023C-DA17-4744-BFEB-CB845571560F}" dt="2025-12-02T19:54:16.949" v="133" actId="1076"/>
          <ac:graphicFrameMkLst>
            <pc:docMk/>
            <pc:sldMk cId="1489325238" sldId="452"/>
            <ac:graphicFrameMk id="11" creationId="{ABF55653-C0CE-4CAA-ADF2-F1D2960F50D1}"/>
          </ac:graphicFrameMkLst>
        </pc:graphicFrameChg>
        <pc:picChg chg="del">
          <ac:chgData name="Odina Norbo'tayeva" userId="dbcdeb9d9dad59af" providerId="LiveId" clId="{66A2023C-DA17-4744-BFEB-CB845571560F}" dt="2025-12-02T19:54:20.038" v="134" actId="478"/>
          <ac:picMkLst>
            <pc:docMk/>
            <pc:sldMk cId="1489325238" sldId="452"/>
            <ac:picMk id="4" creationId="{86F7EE52-3ED7-4099-9B2F-D7AB9ACE328B}"/>
          </ac:picMkLst>
        </pc:picChg>
        <pc:picChg chg="del">
          <ac:chgData name="Odina Norbo'tayeva" userId="dbcdeb9d9dad59af" providerId="LiveId" clId="{66A2023C-DA17-4744-BFEB-CB845571560F}" dt="2025-12-02T19:54:08.830" v="131" actId="478"/>
          <ac:picMkLst>
            <pc:docMk/>
            <pc:sldMk cId="1489325238" sldId="452"/>
            <ac:picMk id="12" creationId="{B7DD2FF3-B409-4ABB-AA5B-7521100DA865}"/>
          </ac:picMkLst>
        </pc:picChg>
        <pc:cxnChg chg="mod">
          <ac:chgData name="Odina Norbo'tayeva" userId="dbcdeb9d9dad59af" providerId="LiveId" clId="{66A2023C-DA17-4744-BFEB-CB845571560F}" dt="2025-12-02T19:54:00.127" v="129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6:36.423" v="168" actId="1076"/>
        <pc:sldMkLst>
          <pc:docMk/>
          <pc:sldMk cId="1703008859" sldId="453"/>
        </pc:sldMkLst>
        <pc:spChg chg="mod">
          <ac:chgData name="Odina Norbo'tayeva" userId="dbcdeb9d9dad59af" providerId="LiveId" clId="{66A2023C-DA17-4744-BFEB-CB845571560F}" dt="2025-12-02T19:56:36.423" v="168" actId="1076"/>
          <ac:spMkLst>
            <pc:docMk/>
            <pc:sldMk cId="1703008859" sldId="453"/>
            <ac:spMk id="3" creationId="{092B2073-D285-4316-9506-70CC376C97A2}"/>
          </ac:spMkLst>
        </pc:spChg>
        <pc:spChg chg="mod">
          <ac:chgData name="Odina Norbo'tayeva" userId="dbcdeb9d9dad59af" providerId="LiveId" clId="{66A2023C-DA17-4744-BFEB-CB845571560F}" dt="2025-12-02T19:56:23.693" v="166" actId="207"/>
          <ac:spMkLst>
            <pc:docMk/>
            <pc:sldMk cId="1703008859" sldId="453"/>
            <ac:spMk id="8" creationId="{E9BA76A9-5E2D-4AC4-B2BC-CEB33AA7A2F0}"/>
          </ac:spMkLst>
        </pc:spChg>
        <pc:spChg chg="mod">
          <ac:chgData name="Odina Norbo'tayeva" userId="dbcdeb9d9dad59af" providerId="LiveId" clId="{66A2023C-DA17-4744-BFEB-CB845571560F}" dt="2025-12-02T19:55:54.447" v="158" actId="207"/>
          <ac:spMkLst>
            <pc:docMk/>
            <pc:sldMk cId="1703008859" sldId="453"/>
            <ac:spMk id="10" creationId="{C0DCD92F-2CD5-4A0D-9383-BC7A28031E1A}"/>
          </ac:spMkLst>
        </pc:spChg>
        <pc:picChg chg="del">
          <ac:chgData name="Odina Norbo'tayeva" userId="dbcdeb9d9dad59af" providerId="LiveId" clId="{66A2023C-DA17-4744-BFEB-CB845571560F}" dt="2025-12-02T19:55:11.360" v="149" actId="478"/>
          <ac:picMkLst>
            <pc:docMk/>
            <pc:sldMk cId="1703008859" sldId="453"/>
            <ac:picMk id="4" creationId="{86F7EE52-3ED7-4099-9B2F-D7AB9ACE328B}"/>
          </ac:picMkLst>
        </pc:picChg>
        <pc:picChg chg="mod">
          <ac:chgData name="Odina Norbo'tayeva" userId="dbcdeb9d9dad59af" providerId="LiveId" clId="{66A2023C-DA17-4744-BFEB-CB845571560F}" dt="2025-12-02T19:56:28.045" v="167" actId="1076"/>
          <ac:picMkLst>
            <pc:docMk/>
            <pc:sldMk cId="1703008859" sldId="453"/>
            <ac:picMk id="9" creationId="{064AE83A-92D9-4DA5-B5CA-52AB3CFDEB1E}"/>
          </ac:picMkLst>
        </pc:picChg>
        <pc:cxnChg chg="mod">
          <ac:chgData name="Odina Norbo'tayeva" userId="dbcdeb9d9dad59af" providerId="LiveId" clId="{66A2023C-DA17-4744-BFEB-CB845571560F}" dt="2025-12-02T19:55:59.259" v="159" actId="208"/>
          <ac:cxnSpMkLst>
            <pc:docMk/>
            <pc:sldMk cId="1703008859" sldId="45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7:58.717" v="190" actId="207"/>
        <pc:sldMkLst>
          <pc:docMk/>
          <pc:sldMk cId="238290768" sldId="457"/>
        </pc:sldMkLst>
        <pc:spChg chg="mod">
          <ac:chgData name="Odina Norbo'tayeva" userId="dbcdeb9d9dad59af" providerId="LiveId" clId="{66A2023C-DA17-4744-BFEB-CB845571560F}" dt="2025-12-02T19:57:47.019" v="185" actId="207"/>
          <ac:spMkLst>
            <pc:docMk/>
            <pc:sldMk cId="238290768" sldId="457"/>
            <ac:spMk id="3" creationId="{62B3BFA8-365F-41BC-BA3C-1BB0307F0654}"/>
          </ac:spMkLst>
        </pc:spChg>
        <pc:spChg chg="mod">
          <ac:chgData name="Odina Norbo'tayeva" userId="dbcdeb9d9dad59af" providerId="LiveId" clId="{66A2023C-DA17-4744-BFEB-CB845571560F}" dt="2025-12-02T19:57:58.717" v="190" actId="207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66A2023C-DA17-4744-BFEB-CB845571560F}" dt="2025-12-02T19:57:51.856" v="187" actId="478"/>
          <ac:picMkLst>
            <pc:docMk/>
            <pc:sldMk cId="238290768" sldId="457"/>
            <ac:picMk id="4" creationId="{86F7EE52-3ED7-4099-9B2F-D7AB9ACE328B}"/>
          </ac:picMkLst>
        </pc:picChg>
        <pc:cxnChg chg="mod">
          <ac:chgData name="Odina Norbo'tayeva" userId="dbcdeb9d9dad59af" providerId="LiveId" clId="{66A2023C-DA17-4744-BFEB-CB845571560F}" dt="2025-12-02T19:57:50.411" v="186" actId="208"/>
          <ac:cxnSpMkLst>
            <pc:docMk/>
            <pc:sldMk cId="238290768" sldId="45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7:32.749" v="183" actId="207"/>
        <pc:sldMkLst>
          <pc:docMk/>
          <pc:sldMk cId="952920506" sldId="458"/>
        </pc:sldMkLst>
        <pc:spChg chg="mod">
          <ac:chgData name="Odina Norbo'tayeva" userId="dbcdeb9d9dad59af" providerId="LiveId" clId="{66A2023C-DA17-4744-BFEB-CB845571560F}" dt="2025-12-02T19:57:05.278" v="177" actId="1076"/>
          <ac:spMkLst>
            <pc:docMk/>
            <pc:sldMk cId="952920506" sldId="458"/>
            <ac:spMk id="3" creationId="{092B2073-D285-4316-9506-70CC376C97A2}"/>
          </ac:spMkLst>
        </pc:spChg>
        <pc:graphicFrameChg chg="mod modGraphic">
          <ac:chgData name="Odina Norbo'tayeva" userId="dbcdeb9d9dad59af" providerId="LiveId" clId="{66A2023C-DA17-4744-BFEB-CB845571560F}" dt="2025-12-02T19:57:32.749" v="183" actId="207"/>
          <ac:graphicFrameMkLst>
            <pc:docMk/>
            <pc:sldMk cId="952920506" sldId="458"/>
            <ac:graphicFrameMk id="2" creationId="{4F3D771C-BB50-4A96-A954-81C19FF79D23}"/>
          </ac:graphicFrameMkLst>
        </pc:graphicFrameChg>
        <pc:picChg chg="del">
          <ac:chgData name="Odina Norbo'tayeva" userId="dbcdeb9d9dad59af" providerId="LiveId" clId="{66A2023C-DA17-4744-BFEB-CB845571560F}" dt="2025-12-02T19:56:42.465" v="169" actId="478"/>
          <ac:picMkLst>
            <pc:docMk/>
            <pc:sldMk cId="952920506" sldId="458"/>
            <ac:picMk id="4" creationId="{86F7EE52-3ED7-4099-9B2F-D7AB9ACE328B}"/>
          </ac:picMkLst>
        </pc:picChg>
        <pc:picChg chg="mod">
          <ac:chgData name="Odina Norbo'tayeva" userId="dbcdeb9d9dad59af" providerId="LiveId" clId="{66A2023C-DA17-4744-BFEB-CB845571560F}" dt="2025-12-02T19:57:21.107" v="181" actId="1076"/>
          <ac:picMkLst>
            <pc:docMk/>
            <pc:sldMk cId="952920506" sldId="458"/>
            <ac:picMk id="8" creationId="{18D84512-3C06-4E6C-9C5A-21568D00A2E8}"/>
          </ac:picMkLst>
        </pc:picChg>
        <pc:cxnChg chg="mod">
          <ac:chgData name="Odina Norbo'tayeva" userId="dbcdeb9d9dad59af" providerId="LiveId" clId="{66A2023C-DA17-4744-BFEB-CB845571560F}" dt="2025-12-02T19:57:09.488" v="178" actId="208"/>
          <ac:cxnSpMkLst>
            <pc:docMk/>
            <pc:sldMk cId="952920506" sldId="45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19:58:46.183" v="201" actId="207"/>
        <pc:sldMkLst>
          <pc:docMk/>
          <pc:sldMk cId="225900219" sldId="459"/>
        </pc:sldMkLst>
        <pc:spChg chg="mod">
          <ac:chgData name="Odina Norbo'tayeva" userId="dbcdeb9d9dad59af" providerId="LiveId" clId="{66A2023C-DA17-4744-BFEB-CB845571560F}" dt="2025-12-02T19:58:33.708" v="199" actId="403"/>
          <ac:spMkLst>
            <pc:docMk/>
            <pc:sldMk cId="225900219" sldId="459"/>
            <ac:spMk id="2" creationId="{00000000-0000-0000-0000-000000000000}"/>
          </ac:spMkLst>
        </pc:spChg>
        <pc:spChg chg="mod">
          <ac:chgData name="Odina Norbo'tayeva" userId="dbcdeb9d9dad59af" providerId="LiveId" clId="{66A2023C-DA17-4744-BFEB-CB845571560F}" dt="2025-12-02T19:58:24.480" v="197"/>
          <ac:spMkLst>
            <pc:docMk/>
            <pc:sldMk cId="225900219" sldId="459"/>
            <ac:spMk id="6" creationId="{6AC81AB9-E7D8-4591-87EA-4AAAC6F23669}"/>
          </ac:spMkLst>
        </pc:spChg>
        <pc:graphicFrameChg chg="modGraphic">
          <ac:chgData name="Odina Norbo'tayeva" userId="dbcdeb9d9dad59af" providerId="LiveId" clId="{66A2023C-DA17-4744-BFEB-CB845571560F}" dt="2025-12-02T19:58:46.183" v="201" actId="207"/>
          <ac:graphicFrameMkLst>
            <pc:docMk/>
            <pc:sldMk cId="225900219" sldId="459"/>
            <ac:graphicFrameMk id="16" creationId="{00000000-0000-0000-0000-000000000000}"/>
          </ac:graphicFrameMkLst>
        </pc:graphicFrameChg>
        <pc:picChg chg="del">
          <ac:chgData name="Odina Norbo'tayeva" userId="dbcdeb9d9dad59af" providerId="LiveId" clId="{66A2023C-DA17-4744-BFEB-CB845571560F}" dt="2025-12-02T19:58:19.071" v="196" actId="478"/>
          <ac:picMkLst>
            <pc:docMk/>
            <pc:sldMk cId="225900219" sldId="459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66A2023C-DA17-4744-BFEB-CB845571560F}" dt="2025-12-02T19:59:49.543" v="218" actId="207"/>
        <pc:sldMkLst>
          <pc:docMk/>
          <pc:sldMk cId="1182589206" sldId="460"/>
        </pc:sldMkLst>
        <pc:spChg chg="mod">
          <ac:chgData name="Odina Norbo'tayeva" userId="dbcdeb9d9dad59af" providerId="LiveId" clId="{66A2023C-DA17-4744-BFEB-CB845571560F}" dt="2025-12-02T19:59:49.543" v="218" actId="207"/>
          <ac:spMkLst>
            <pc:docMk/>
            <pc:sldMk cId="1182589206" sldId="460"/>
            <ac:spMk id="8" creationId="{394D4374-1598-4E0B-B7F8-D5392341D778}"/>
          </ac:spMkLst>
        </pc:spChg>
        <pc:graphicFrameChg chg="mod modGraphic">
          <ac:chgData name="Odina Norbo'tayeva" userId="dbcdeb9d9dad59af" providerId="LiveId" clId="{66A2023C-DA17-4744-BFEB-CB845571560F}" dt="2025-12-02T19:59:29.110" v="210" actId="403"/>
          <ac:graphicFrameMkLst>
            <pc:docMk/>
            <pc:sldMk cId="1182589206" sldId="460"/>
            <ac:graphicFrameMk id="7" creationId="{EE5700BF-403A-4476-AD5E-6E5F491B23AA}"/>
          </ac:graphicFrameMkLst>
        </pc:graphicFrameChg>
        <pc:picChg chg="del">
          <ac:chgData name="Odina Norbo'tayeva" userId="dbcdeb9d9dad59af" providerId="LiveId" clId="{66A2023C-DA17-4744-BFEB-CB845571560F}" dt="2025-12-02T19:59:03.593" v="204" actId="478"/>
          <ac:picMkLst>
            <pc:docMk/>
            <pc:sldMk cId="1182589206" sldId="460"/>
            <ac:picMk id="3" creationId="{86F7EE52-3ED7-4099-9B2F-D7AB9ACE328B}"/>
          </ac:picMkLst>
        </pc:picChg>
      </pc:sldChg>
      <pc:sldChg chg="delSp modSp mod">
        <pc:chgData name="Odina Norbo'tayeva" userId="dbcdeb9d9dad59af" providerId="LiveId" clId="{66A2023C-DA17-4744-BFEB-CB845571560F}" dt="2025-12-02T20:05:22.158" v="260" actId="208"/>
        <pc:sldMkLst>
          <pc:docMk/>
          <pc:sldMk cId="3260149250" sldId="461"/>
        </pc:sldMkLst>
        <pc:spChg chg="mod">
          <ac:chgData name="Odina Norbo'tayeva" userId="dbcdeb9d9dad59af" providerId="LiveId" clId="{66A2023C-DA17-4744-BFEB-CB845571560F}" dt="2025-12-02T20:04:58.335" v="251" actId="1076"/>
          <ac:spMkLst>
            <pc:docMk/>
            <pc:sldMk cId="3260149250" sldId="461"/>
            <ac:spMk id="3" creationId="{092B2073-D285-4316-9506-70CC376C97A2}"/>
          </ac:spMkLst>
        </pc:spChg>
        <pc:spChg chg="mod">
          <ac:chgData name="Odina Norbo'tayeva" userId="dbcdeb9d9dad59af" providerId="LiveId" clId="{66A2023C-DA17-4744-BFEB-CB845571560F}" dt="2025-12-02T20:05:18.763" v="259" actId="1076"/>
          <ac:spMkLst>
            <pc:docMk/>
            <pc:sldMk cId="3260149250" sldId="461"/>
            <ac:spMk id="8" creationId="{E9BA76A9-5E2D-4AC4-B2BC-CEB33AA7A2F0}"/>
          </ac:spMkLst>
        </pc:spChg>
        <pc:spChg chg="mod">
          <ac:chgData name="Odina Norbo'tayeva" userId="dbcdeb9d9dad59af" providerId="LiveId" clId="{66A2023C-DA17-4744-BFEB-CB845571560F}" dt="2025-12-02T20:04:33.816" v="245" actId="207"/>
          <ac:spMkLst>
            <pc:docMk/>
            <pc:sldMk cId="3260149250" sldId="461"/>
            <ac:spMk id="10" creationId="{C0DCD92F-2CD5-4A0D-9383-BC7A28031E1A}"/>
          </ac:spMkLst>
        </pc:spChg>
        <pc:picChg chg="del">
          <ac:chgData name="Odina Norbo'tayeva" userId="dbcdeb9d9dad59af" providerId="LiveId" clId="{66A2023C-DA17-4744-BFEB-CB845571560F}" dt="2025-12-02T20:03:24.903" v="241" actId="478"/>
          <ac:picMkLst>
            <pc:docMk/>
            <pc:sldMk cId="3260149250" sldId="461"/>
            <ac:picMk id="4" creationId="{86F7EE52-3ED7-4099-9B2F-D7AB9ACE328B}"/>
          </ac:picMkLst>
        </pc:picChg>
        <pc:cxnChg chg="mod">
          <ac:chgData name="Odina Norbo'tayeva" userId="dbcdeb9d9dad59af" providerId="LiveId" clId="{66A2023C-DA17-4744-BFEB-CB845571560F}" dt="2025-12-02T20:05:22.158" v="260" actId="208"/>
          <ac:cxnSpMkLst>
            <pc:docMk/>
            <pc:sldMk cId="3260149250" sldId="46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6A2023C-DA17-4744-BFEB-CB845571560F}" dt="2025-12-02T20:06:23.387" v="275" actId="1076"/>
        <pc:sldMkLst>
          <pc:docMk/>
          <pc:sldMk cId="1462262237" sldId="462"/>
        </pc:sldMkLst>
        <pc:spChg chg="mod">
          <ac:chgData name="Odina Norbo'tayeva" userId="dbcdeb9d9dad59af" providerId="LiveId" clId="{66A2023C-DA17-4744-BFEB-CB845571560F}" dt="2025-12-02T20:06:04.345" v="271" actId="1076"/>
          <ac:spMkLst>
            <pc:docMk/>
            <pc:sldMk cId="1462262237" sldId="462"/>
            <ac:spMk id="3" creationId="{092B2073-D285-4316-9506-70CC376C97A2}"/>
          </ac:spMkLst>
        </pc:spChg>
        <pc:graphicFrameChg chg="mod modGraphic">
          <ac:chgData name="Odina Norbo'tayeva" userId="dbcdeb9d9dad59af" providerId="LiveId" clId="{66A2023C-DA17-4744-BFEB-CB845571560F}" dt="2025-12-02T20:06:23.387" v="275" actId="1076"/>
          <ac:graphicFrameMkLst>
            <pc:docMk/>
            <pc:sldMk cId="1462262237" sldId="462"/>
            <ac:graphicFrameMk id="2" creationId="{4F3D771C-BB50-4A96-A954-81C19FF79D23}"/>
          </ac:graphicFrameMkLst>
        </pc:graphicFrameChg>
        <pc:picChg chg="del">
          <ac:chgData name="Odina Norbo'tayeva" userId="dbcdeb9d9dad59af" providerId="LiveId" clId="{66A2023C-DA17-4744-BFEB-CB845571560F}" dt="2025-12-02T20:05:34.625" v="261" actId="478"/>
          <ac:picMkLst>
            <pc:docMk/>
            <pc:sldMk cId="1462262237" sldId="462"/>
            <ac:picMk id="4" creationId="{86F7EE52-3ED7-4099-9B2F-D7AB9ACE328B}"/>
          </ac:picMkLst>
        </pc:picChg>
        <pc:cxnChg chg="mod">
          <ac:chgData name="Odina Norbo'tayeva" userId="dbcdeb9d9dad59af" providerId="LiveId" clId="{66A2023C-DA17-4744-BFEB-CB845571560F}" dt="2025-12-02T20:06:09.619" v="272" actId="208"/>
          <ac:cxnSpMkLst>
            <pc:docMk/>
            <pc:sldMk cId="1462262237" sldId="462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24F8B-F8C3-4638-B1C2-6CAE1BBE8E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4231782-7679-41C9-A772-721A9CBAF732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Rim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qulashiga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4D3476-1EBE-4C58-A3B9-579AC8A3288D}" type="parTrans" cxnId="{4318928D-0930-4089-A1C3-475C3FE84E6B}">
      <dgm:prSet/>
      <dgm:spPr/>
      <dgm:t>
        <a:bodyPr/>
        <a:lstStyle/>
        <a:p>
          <a:endParaRPr lang="ru-RU"/>
        </a:p>
      </dgm:t>
    </dgm:pt>
    <dgm:pt modelId="{B7769718-E62B-47DE-BB4E-577124E322A4}" type="sibTrans" cxnId="{4318928D-0930-4089-A1C3-475C3FE84E6B}">
      <dgm:prSet/>
      <dgm:spPr/>
      <dgm:t>
        <a:bodyPr/>
        <a:lstStyle/>
        <a:p>
          <a:endParaRPr lang="ru-RU"/>
        </a:p>
      </dgm:t>
    </dgm:pt>
    <dgm:pt modelId="{14AB6764-A2A0-45F6-B1DB-ED93631EF860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Gotlarning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bosqini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keltirib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B7AD8-18A3-4656-8367-E5BEEB3AA6DE}" type="parTrans" cxnId="{A4A1FA68-5238-4CB3-B0E4-7A8983CD4F7D}">
      <dgm:prSet/>
      <dgm:spPr/>
      <dgm:t>
        <a:bodyPr/>
        <a:lstStyle/>
        <a:p>
          <a:endParaRPr lang="ru-RU"/>
        </a:p>
      </dgm:t>
    </dgm:pt>
    <dgm:pt modelId="{ED2583A4-077D-40D2-9BAA-CFBD50A1E523}" type="sibTrans" cxnId="{A4A1FA68-5238-4CB3-B0E4-7A8983CD4F7D}">
      <dgm:prSet/>
      <dgm:spPr/>
      <dgm:t>
        <a:bodyPr/>
        <a:lstStyle/>
        <a:p>
          <a:endParaRPr lang="ru-RU"/>
        </a:p>
      </dgm:t>
    </dgm:pt>
    <dgm:pt modelId="{22093A5C-34EE-4BDB-859D-70C231EBDAC6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zavolga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tutishiga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omillar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CD6AD-993B-48FB-A064-679848219F82}" type="parTrans" cxnId="{F007C522-C575-41AD-93BF-743CEB2D5C3A}">
      <dgm:prSet/>
      <dgm:spPr/>
      <dgm:t>
        <a:bodyPr/>
        <a:lstStyle/>
        <a:p>
          <a:endParaRPr lang="ru-RU"/>
        </a:p>
      </dgm:t>
    </dgm:pt>
    <dgm:pt modelId="{63A30022-A7E8-4E1A-A1CB-39C84924E61C}" type="sibTrans" cxnId="{F007C522-C575-41AD-93BF-743CEB2D5C3A}">
      <dgm:prSet/>
      <dgm:spPr/>
      <dgm:t>
        <a:bodyPr/>
        <a:lstStyle/>
        <a:p>
          <a:endParaRPr lang="ru-RU"/>
        </a:p>
      </dgm:t>
    </dgm:pt>
    <dgm:pt modelId="{716CDED5-E251-476E-BC1D-41FB53CFD8EE}" type="pres">
      <dgm:prSet presAssocID="{60D24F8B-F8C3-4638-B1C2-6CAE1BBE8E8C}" presName="Name0" presStyleCnt="0">
        <dgm:presLayoutVars>
          <dgm:chMax val="7"/>
          <dgm:chPref val="7"/>
          <dgm:dir/>
        </dgm:presLayoutVars>
      </dgm:prSet>
      <dgm:spPr/>
    </dgm:pt>
    <dgm:pt modelId="{A4291F3C-E9AB-4798-980F-54769B13CA9F}" type="pres">
      <dgm:prSet presAssocID="{60D24F8B-F8C3-4638-B1C2-6CAE1BBE8E8C}" presName="Name1" presStyleCnt="0"/>
      <dgm:spPr/>
    </dgm:pt>
    <dgm:pt modelId="{E379E852-7E3D-486C-9635-A6531B81CFC6}" type="pres">
      <dgm:prSet presAssocID="{60D24F8B-F8C3-4638-B1C2-6CAE1BBE8E8C}" presName="cycle" presStyleCnt="0"/>
      <dgm:spPr/>
    </dgm:pt>
    <dgm:pt modelId="{4009D7DB-8B75-49A4-8A35-D9EFAE7BD741}" type="pres">
      <dgm:prSet presAssocID="{60D24F8B-F8C3-4638-B1C2-6CAE1BBE8E8C}" presName="srcNode" presStyleLbl="node1" presStyleIdx="0" presStyleCnt="3"/>
      <dgm:spPr/>
    </dgm:pt>
    <dgm:pt modelId="{C7DB3DAF-95E3-4701-9508-3BB2080FE9E5}" type="pres">
      <dgm:prSet presAssocID="{60D24F8B-F8C3-4638-B1C2-6CAE1BBE8E8C}" presName="conn" presStyleLbl="parChTrans1D2" presStyleIdx="0" presStyleCnt="1"/>
      <dgm:spPr/>
    </dgm:pt>
    <dgm:pt modelId="{F0BF6A3C-B6D0-4180-A9A9-F21B7B5C7F3B}" type="pres">
      <dgm:prSet presAssocID="{60D24F8B-F8C3-4638-B1C2-6CAE1BBE8E8C}" presName="extraNode" presStyleLbl="node1" presStyleIdx="0" presStyleCnt="3"/>
      <dgm:spPr/>
    </dgm:pt>
    <dgm:pt modelId="{D16581BB-3D03-43E9-BFAF-23D76824F1E3}" type="pres">
      <dgm:prSet presAssocID="{60D24F8B-F8C3-4638-B1C2-6CAE1BBE8E8C}" presName="dstNode" presStyleLbl="node1" presStyleIdx="0" presStyleCnt="3"/>
      <dgm:spPr/>
    </dgm:pt>
    <dgm:pt modelId="{351A9D6A-8244-4F73-B6D1-1E1C06D086FC}" type="pres">
      <dgm:prSet presAssocID="{54231782-7679-41C9-A772-721A9CBAF732}" presName="text_1" presStyleLbl="node1" presStyleIdx="0" presStyleCnt="3">
        <dgm:presLayoutVars>
          <dgm:bulletEnabled val="1"/>
        </dgm:presLayoutVars>
      </dgm:prSet>
      <dgm:spPr/>
    </dgm:pt>
    <dgm:pt modelId="{6F8B72DD-C71C-4988-BADA-A1DC1812B7B4}" type="pres">
      <dgm:prSet presAssocID="{54231782-7679-41C9-A772-721A9CBAF732}" presName="accent_1" presStyleCnt="0"/>
      <dgm:spPr/>
    </dgm:pt>
    <dgm:pt modelId="{01F26A79-95AD-47ED-AEFC-7F37C1216F40}" type="pres">
      <dgm:prSet presAssocID="{54231782-7679-41C9-A772-721A9CBAF732}" presName="accentRepeatNode" presStyleLbl="solidFgAcc1" presStyleIdx="0" presStyleCnt="3"/>
      <dgm:spPr/>
    </dgm:pt>
    <dgm:pt modelId="{8063FFFA-C775-48F2-A4D8-5659FD5542B0}" type="pres">
      <dgm:prSet presAssocID="{14AB6764-A2A0-45F6-B1DB-ED93631EF860}" presName="text_2" presStyleLbl="node1" presStyleIdx="1" presStyleCnt="3">
        <dgm:presLayoutVars>
          <dgm:bulletEnabled val="1"/>
        </dgm:presLayoutVars>
      </dgm:prSet>
      <dgm:spPr/>
    </dgm:pt>
    <dgm:pt modelId="{02839F50-9C0D-4D0D-A176-2616C0D283AA}" type="pres">
      <dgm:prSet presAssocID="{14AB6764-A2A0-45F6-B1DB-ED93631EF860}" presName="accent_2" presStyleCnt="0"/>
      <dgm:spPr/>
    </dgm:pt>
    <dgm:pt modelId="{BF62AB96-478C-4C51-9197-4A16A53D3747}" type="pres">
      <dgm:prSet presAssocID="{14AB6764-A2A0-45F6-B1DB-ED93631EF860}" presName="accentRepeatNode" presStyleLbl="solidFgAcc1" presStyleIdx="1" presStyleCnt="3"/>
      <dgm:spPr/>
    </dgm:pt>
    <dgm:pt modelId="{C1024276-04A0-49DA-AAF9-83C6E20D9AE0}" type="pres">
      <dgm:prSet presAssocID="{22093A5C-34EE-4BDB-859D-70C231EBDAC6}" presName="text_3" presStyleLbl="node1" presStyleIdx="2" presStyleCnt="3">
        <dgm:presLayoutVars>
          <dgm:bulletEnabled val="1"/>
        </dgm:presLayoutVars>
      </dgm:prSet>
      <dgm:spPr/>
    </dgm:pt>
    <dgm:pt modelId="{92E499B3-3110-47E9-97B4-52315FEA3208}" type="pres">
      <dgm:prSet presAssocID="{22093A5C-34EE-4BDB-859D-70C231EBDAC6}" presName="accent_3" presStyleCnt="0"/>
      <dgm:spPr/>
    </dgm:pt>
    <dgm:pt modelId="{31F792FD-8534-4573-BCB0-D1929823F577}" type="pres">
      <dgm:prSet presAssocID="{22093A5C-34EE-4BDB-859D-70C231EBDAC6}" presName="accentRepeatNode" presStyleLbl="solidFgAcc1" presStyleIdx="2" presStyleCnt="3"/>
      <dgm:spPr/>
    </dgm:pt>
  </dgm:ptLst>
  <dgm:cxnLst>
    <dgm:cxn modelId="{F007C522-C575-41AD-93BF-743CEB2D5C3A}" srcId="{60D24F8B-F8C3-4638-B1C2-6CAE1BBE8E8C}" destId="{22093A5C-34EE-4BDB-859D-70C231EBDAC6}" srcOrd="2" destOrd="0" parTransId="{073CD6AD-993B-48FB-A064-679848219F82}" sibTransId="{63A30022-A7E8-4E1A-A1CB-39C84924E61C}"/>
    <dgm:cxn modelId="{A4A1FA68-5238-4CB3-B0E4-7A8983CD4F7D}" srcId="{60D24F8B-F8C3-4638-B1C2-6CAE1BBE8E8C}" destId="{14AB6764-A2A0-45F6-B1DB-ED93631EF860}" srcOrd="1" destOrd="0" parTransId="{312B7AD8-18A3-4656-8367-E5BEEB3AA6DE}" sibTransId="{ED2583A4-077D-40D2-9BAA-CFBD50A1E523}"/>
    <dgm:cxn modelId="{FB52226C-B555-4DE7-8D58-8D5B3EB910CA}" type="presOf" srcId="{B7769718-E62B-47DE-BB4E-577124E322A4}" destId="{C7DB3DAF-95E3-4701-9508-3BB2080FE9E5}" srcOrd="0" destOrd="0" presId="urn:microsoft.com/office/officeart/2008/layout/VerticalCurvedList"/>
    <dgm:cxn modelId="{CF466651-9A40-473F-9D84-37AE41C65348}" type="presOf" srcId="{60D24F8B-F8C3-4638-B1C2-6CAE1BBE8E8C}" destId="{716CDED5-E251-476E-BC1D-41FB53CFD8EE}" srcOrd="0" destOrd="0" presId="urn:microsoft.com/office/officeart/2008/layout/VerticalCurvedList"/>
    <dgm:cxn modelId="{4318928D-0930-4089-A1C3-475C3FE84E6B}" srcId="{60D24F8B-F8C3-4638-B1C2-6CAE1BBE8E8C}" destId="{54231782-7679-41C9-A772-721A9CBAF732}" srcOrd="0" destOrd="0" parTransId="{B74D3476-1EBE-4C58-A3B9-579AC8A3288D}" sibTransId="{B7769718-E62B-47DE-BB4E-577124E322A4}"/>
    <dgm:cxn modelId="{7C9050B4-72E6-431A-A133-B9C6B3FEB798}" type="presOf" srcId="{54231782-7679-41C9-A772-721A9CBAF732}" destId="{351A9D6A-8244-4F73-B6D1-1E1C06D086FC}" srcOrd="0" destOrd="0" presId="urn:microsoft.com/office/officeart/2008/layout/VerticalCurvedList"/>
    <dgm:cxn modelId="{C65DFDCD-A4BB-47C0-910B-39114B8C6CF6}" type="presOf" srcId="{22093A5C-34EE-4BDB-859D-70C231EBDAC6}" destId="{C1024276-04A0-49DA-AAF9-83C6E20D9AE0}" srcOrd="0" destOrd="0" presId="urn:microsoft.com/office/officeart/2008/layout/VerticalCurvedList"/>
    <dgm:cxn modelId="{B093EED4-85C0-4C92-A21D-F241BF9FBD59}" type="presOf" srcId="{14AB6764-A2A0-45F6-B1DB-ED93631EF860}" destId="{8063FFFA-C775-48F2-A4D8-5659FD5542B0}" srcOrd="0" destOrd="0" presId="urn:microsoft.com/office/officeart/2008/layout/VerticalCurvedList"/>
    <dgm:cxn modelId="{75754505-F168-4DF8-AB83-45500243B02F}" type="presParOf" srcId="{716CDED5-E251-476E-BC1D-41FB53CFD8EE}" destId="{A4291F3C-E9AB-4798-980F-54769B13CA9F}" srcOrd="0" destOrd="0" presId="urn:microsoft.com/office/officeart/2008/layout/VerticalCurvedList"/>
    <dgm:cxn modelId="{446695B6-8487-420F-82A6-144300158EC8}" type="presParOf" srcId="{A4291F3C-E9AB-4798-980F-54769B13CA9F}" destId="{E379E852-7E3D-486C-9635-A6531B81CFC6}" srcOrd="0" destOrd="0" presId="urn:microsoft.com/office/officeart/2008/layout/VerticalCurvedList"/>
    <dgm:cxn modelId="{E97993CA-FFE7-4A31-BA78-D798EBCE4F68}" type="presParOf" srcId="{E379E852-7E3D-486C-9635-A6531B81CFC6}" destId="{4009D7DB-8B75-49A4-8A35-D9EFAE7BD741}" srcOrd="0" destOrd="0" presId="urn:microsoft.com/office/officeart/2008/layout/VerticalCurvedList"/>
    <dgm:cxn modelId="{12B5C326-C0F4-4234-9C54-1B1F8DE8CA7F}" type="presParOf" srcId="{E379E852-7E3D-486C-9635-A6531B81CFC6}" destId="{C7DB3DAF-95E3-4701-9508-3BB2080FE9E5}" srcOrd="1" destOrd="0" presId="urn:microsoft.com/office/officeart/2008/layout/VerticalCurvedList"/>
    <dgm:cxn modelId="{D4BA6ACF-DE7A-4F96-9B64-A3B58F6BBA8E}" type="presParOf" srcId="{E379E852-7E3D-486C-9635-A6531B81CFC6}" destId="{F0BF6A3C-B6D0-4180-A9A9-F21B7B5C7F3B}" srcOrd="2" destOrd="0" presId="urn:microsoft.com/office/officeart/2008/layout/VerticalCurvedList"/>
    <dgm:cxn modelId="{06B83DDD-95C1-4F05-9768-72A3CD61DB42}" type="presParOf" srcId="{E379E852-7E3D-486C-9635-A6531B81CFC6}" destId="{D16581BB-3D03-43E9-BFAF-23D76824F1E3}" srcOrd="3" destOrd="0" presId="urn:microsoft.com/office/officeart/2008/layout/VerticalCurvedList"/>
    <dgm:cxn modelId="{D61D7445-961C-4B88-B387-FA5C465968C1}" type="presParOf" srcId="{A4291F3C-E9AB-4798-980F-54769B13CA9F}" destId="{351A9D6A-8244-4F73-B6D1-1E1C06D086FC}" srcOrd="1" destOrd="0" presId="urn:microsoft.com/office/officeart/2008/layout/VerticalCurvedList"/>
    <dgm:cxn modelId="{7F1EF84B-3C98-4676-BACC-DE36D492284D}" type="presParOf" srcId="{A4291F3C-E9AB-4798-980F-54769B13CA9F}" destId="{6F8B72DD-C71C-4988-BADA-A1DC1812B7B4}" srcOrd="2" destOrd="0" presId="urn:microsoft.com/office/officeart/2008/layout/VerticalCurvedList"/>
    <dgm:cxn modelId="{405DBCE1-0AAA-4D18-AE5C-7BBE2E4D2881}" type="presParOf" srcId="{6F8B72DD-C71C-4988-BADA-A1DC1812B7B4}" destId="{01F26A79-95AD-47ED-AEFC-7F37C1216F40}" srcOrd="0" destOrd="0" presId="urn:microsoft.com/office/officeart/2008/layout/VerticalCurvedList"/>
    <dgm:cxn modelId="{FF160BC0-8E94-4F92-9550-A9D8BE5F7766}" type="presParOf" srcId="{A4291F3C-E9AB-4798-980F-54769B13CA9F}" destId="{8063FFFA-C775-48F2-A4D8-5659FD5542B0}" srcOrd="3" destOrd="0" presId="urn:microsoft.com/office/officeart/2008/layout/VerticalCurvedList"/>
    <dgm:cxn modelId="{F8114882-67D7-4E80-8884-97C5DB0EBB9E}" type="presParOf" srcId="{A4291F3C-E9AB-4798-980F-54769B13CA9F}" destId="{02839F50-9C0D-4D0D-A176-2616C0D283AA}" srcOrd="4" destOrd="0" presId="urn:microsoft.com/office/officeart/2008/layout/VerticalCurvedList"/>
    <dgm:cxn modelId="{9E997CF7-A007-4F55-A740-B85173EEEBA6}" type="presParOf" srcId="{02839F50-9C0D-4D0D-A176-2616C0D283AA}" destId="{BF62AB96-478C-4C51-9197-4A16A53D3747}" srcOrd="0" destOrd="0" presId="urn:microsoft.com/office/officeart/2008/layout/VerticalCurvedList"/>
    <dgm:cxn modelId="{A079CCCE-1A38-4A93-AAC9-FF60A9A6543C}" type="presParOf" srcId="{A4291F3C-E9AB-4798-980F-54769B13CA9F}" destId="{C1024276-04A0-49DA-AAF9-83C6E20D9AE0}" srcOrd="5" destOrd="0" presId="urn:microsoft.com/office/officeart/2008/layout/VerticalCurvedList"/>
    <dgm:cxn modelId="{2328254A-86A2-4E01-A1A4-ACD49BAD7726}" type="presParOf" srcId="{A4291F3C-E9AB-4798-980F-54769B13CA9F}" destId="{92E499B3-3110-47E9-97B4-52315FEA3208}" srcOrd="6" destOrd="0" presId="urn:microsoft.com/office/officeart/2008/layout/VerticalCurvedList"/>
    <dgm:cxn modelId="{ED0998A1-DB37-4E62-9B30-5D7E529F7DE4}" type="presParOf" srcId="{92E499B3-3110-47E9-97B4-52315FEA3208}" destId="{31F792FD-8534-4573-BCB0-D1929823F5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4A468F-164B-410E-AE15-DFE0E8B0104B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3891B6C7-B5DB-4165-9F1B-91926E3A8AFC}">
      <dgm:prSet phldrT="[Текст]"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Imperator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Trayan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davridan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so‘ng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yirik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bosqinchilik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urushlarini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borolmaganlar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780009-F1EA-493B-A691-9F0791580515}" type="parTrans" cxnId="{02CF5FBE-C226-4909-8285-B7E5EC881AD7}">
      <dgm:prSet/>
      <dgm:spPr/>
      <dgm:t>
        <a:bodyPr/>
        <a:lstStyle/>
        <a:p>
          <a:endParaRPr lang="ru-RU"/>
        </a:p>
      </dgm:t>
    </dgm:pt>
    <dgm:pt modelId="{36504018-344D-437D-BCDE-A8AF3905405B}" type="sibTrans" cxnId="{02CF5FBE-C226-4909-8285-B7E5EC881AD7}">
      <dgm:prSet/>
      <dgm:spPr/>
      <dgm:t>
        <a:bodyPr/>
        <a:lstStyle/>
        <a:p>
          <a:endParaRPr lang="ru-RU"/>
        </a:p>
      </dgm:t>
    </dgm:pt>
    <dgm:pt modelId="{CB2209DA-12AB-46E4-95FF-0ADEBDCA43F3}">
      <dgm:prSet phldrT="[Текст]" custT="1"/>
      <dgm:spPr/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III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kuch-qudrati zaiflasha boshladi. Imperatorni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endilikda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armiyaning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t-B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o‘zida ham turli guruhlar o‘rtasida kurash borar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655D36-6CB3-4A59-9EAF-CA4D2AD426ED}" type="parTrans" cxnId="{087B182E-9397-4F74-9218-3B0CFB6A9D08}">
      <dgm:prSet/>
      <dgm:spPr/>
      <dgm:t>
        <a:bodyPr/>
        <a:lstStyle/>
        <a:p>
          <a:endParaRPr lang="ru-RU"/>
        </a:p>
      </dgm:t>
    </dgm:pt>
    <dgm:pt modelId="{CC7E3C1D-5633-4019-B317-5DDCBDB3FE11}" type="sibTrans" cxnId="{087B182E-9397-4F74-9218-3B0CFB6A9D08}">
      <dgm:prSet/>
      <dgm:spPr/>
      <dgm:t>
        <a:bodyPr/>
        <a:lstStyle/>
        <a:p>
          <a:endParaRPr lang="ru-RU"/>
        </a:p>
      </dgm:t>
    </dgm:pt>
    <dgm:pt modelId="{FB5C45EF-5F24-4CF5-8ABE-05607FBBF420}">
      <dgm:prSet phldrT="[Текст]" custT="1"/>
      <dgm:spPr/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Ayni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paytda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chegaralarining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shimoli-g‘arbiy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tarafidan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jangovar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qabilalar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Shu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bois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chegarada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turishga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majbur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bo‘lishgan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1A0AA4-B269-4DA2-B093-59CEF29CFD9B}" type="parTrans" cxnId="{1E6C1942-258E-4542-8A02-4746C37C5AE3}">
      <dgm:prSet/>
      <dgm:spPr/>
      <dgm:t>
        <a:bodyPr/>
        <a:lstStyle/>
        <a:p>
          <a:endParaRPr lang="ru-RU"/>
        </a:p>
      </dgm:t>
    </dgm:pt>
    <dgm:pt modelId="{5199D868-D24E-4766-930D-8B5388EE4092}" type="sibTrans" cxnId="{1E6C1942-258E-4542-8A02-4746C37C5AE3}">
      <dgm:prSet/>
      <dgm:spPr/>
      <dgm:t>
        <a:bodyPr/>
        <a:lstStyle/>
        <a:p>
          <a:endParaRPr lang="ru-RU"/>
        </a:p>
      </dgm:t>
    </dgm:pt>
    <dgm:pt modelId="{18A48327-19A4-4F66-BAFF-AC1734AFC1A8}" type="pres">
      <dgm:prSet presAssocID="{034A468F-164B-410E-AE15-DFE0E8B0104B}" presName="Name0" presStyleCnt="0">
        <dgm:presLayoutVars>
          <dgm:dir/>
          <dgm:resizeHandles val="exact"/>
        </dgm:presLayoutVars>
      </dgm:prSet>
      <dgm:spPr/>
    </dgm:pt>
    <dgm:pt modelId="{02AC7E22-44F8-45A7-A3A4-49C6ED9FFC18}" type="pres">
      <dgm:prSet presAssocID="{3891B6C7-B5DB-4165-9F1B-91926E3A8AFC}" presName="node" presStyleLbl="node1" presStyleIdx="0" presStyleCnt="3" custScaleY="147907">
        <dgm:presLayoutVars>
          <dgm:bulletEnabled val="1"/>
        </dgm:presLayoutVars>
      </dgm:prSet>
      <dgm:spPr/>
    </dgm:pt>
    <dgm:pt modelId="{240CD0FF-3951-4556-92CA-03F96F87ED99}" type="pres">
      <dgm:prSet presAssocID="{36504018-344D-437D-BCDE-A8AF3905405B}" presName="sibTrans" presStyleLbl="sibTrans2D1" presStyleIdx="0" presStyleCnt="2"/>
      <dgm:spPr/>
    </dgm:pt>
    <dgm:pt modelId="{AC9AC70B-DA15-4F88-A734-22884687A720}" type="pres">
      <dgm:prSet presAssocID="{36504018-344D-437D-BCDE-A8AF3905405B}" presName="connectorText" presStyleLbl="sibTrans2D1" presStyleIdx="0" presStyleCnt="2"/>
      <dgm:spPr/>
    </dgm:pt>
    <dgm:pt modelId="{45B8EA9F-C29E-4786-9AD3-D903967AC0F5}" type="pres">
      <dgm:prSet presAssocID="{CB2209DA-12AB-46E4-95FF-0ADEBDCA43F3}" presName="node" presStyleLbl="node1" presStyleIdx="1" presStyleCnt="3" custScaleY="146931">
        <dgm:presLayoutVars>
          <dgm:bulletEnabled val="1"/>
        </dgm:presLayoutVars>
      </dgm:prSet>
      <dgm:spPr/>
    </dgm:pt>
    <dgm:pt modelId="{7593F24B-985B-40C5-B646-384EBDBEED24}" type="pres">
      <dgm:prSet presAssocID="{CC7E3C1D-5633-4019-B317-5DDCBDB3FE11}" presName="sibTrans" presStyleLbl="sibTrans2D1" presStyleIdx="1" presStyleCnt="2"/>
      <dgm:spPr/>
    </dgm:pt>
    <dgm:pt modelId="{A7092E93-4D17-44F2-89AA-66951974DF66}" type="pres">
      <dgm:prSet presAssocID="{CC7E3C1D-5633-4019-B317-5DDCBDB3FE11}" presName="connectorText" presStyleLbl="sibTrans2D1" presStyleIdx="1" presStyleCnt="2"/>
      <dgm:spPr/>
    </dgm:pt>
    <dgm:pt modelId="{9921689A-9452-46DE-A76E-723C21E5BC15}" type="pres">
      <dgm:prSet presAssocID="{FB5C45EF-5F24-4CF5-8ABE-05607FBBF420}" presName="node" presStyleLbl="node1" presStyleIdx="2" presStyleCnt="3" custScaleY="144002">
        <dgm:presLayoutVars>
          <dgm:bulletEnabled val="1"/>
        </dgm:presLayoutVars>
      </dgm:prSet>
      <dgm:spPr/>
    </dgm:pt>
  </dgm:ptLst>
  <dgm:cxnLst>
    <dgm:cxn modelId="{9FB99C11-12B9-4FC3-B920-E8C4A0327E32}" type="presOf" srcId="{CB2209DA-12AB-46E4-95FF-0ADEBDCA43F3}" destId="{45B8EA9F-C29E-4786-9AD3-D903967AC0F5}" srcOrd="0" destOrd="0" presId="urn:microsoft.com/office/officeart/2005/8/layout/process1"/>
    <dgm:cxn modelId="{5C706D1D-7C9F-4C51-B898-19F012B458B6}" type="presOf" srcId="{36504018-344D-437D-BCDE-A8AF3905405B}" destId="{240CD0FF-3951-4556-92CA-03F96F87ED99}" srcOrd="0" destOrd="0" presId="urn:microsoft.com/office/officeart/2005/8/layout/process1"/>
    <dgm:cxn modelId="{EC50EB26-AD48-465D-951D-D8218C840CB0}" type="presOf" srcId="{36504018-344D-437D-BCDE-A8AF3905405B}" destId="{AC9AC70B-DA15-4F88-A734-22884687A720}" srcOrd="1" destOrd="0" presId="urn:microsoft.com/office/officeart/2005/8/layout/process1"/>
    <dgm:cxn modelId="{B5F8722C-120A-4B67-BC31-E8DF7643503B}" type="presOf" srcId="{FB5C45EF-5F24-4CF5-8ABE-05607FBBF420}" destId="{9921689A-9452-46DE-A76E-723C21E5BC15}" srcOrd="0" destOrd="0" presId="urn:microsoft.com/office/officeart/2005/8/layout/process1"/>
    <dgm:cxn modelId="{087B182E-9397-4F74-9218-3B0CFB6A9D08}" srcId="{034A468F-164B-410E-AE15-DFE0E8B0104B}" destId="{CB2209DA-12AB-46E4-95FF-0ADEBDCA43F3}" srcOrd="1" destOrd="0" parTransId="{92655D36-6CB3-4A59-9EAF-CA4D2AD426ED}" sibTransId="{CC7E3C1D-5633-4019-B317-5DDCBDB3FE11}"/>
    <dgm:cxn modelId="{1E6C1942-258E-4542-8A02-4746C37C5AE3}" srcId="{034A468F-164B-410E-AE15-DFE0E8B0104B}" destId="{FB5C45EF-5F24-4CF5-8ABE-05607FBBF420}" srcOrd="2" destOrd="0" parTransId="{DE1A0AA4-B269-4DA2-B093-59CEF29CFD9B}" sibTransId="{5199D868-D24E-4766-930D-8B5388EE4092}"/>
    <dgm:cxn modelId="{C03DDD96-C92F-4177-AB1F-501DB2FB57F0}" type="presOf" srcId="{3891B6C7-B5DB-4165-9F1B-91926E3A8AFC}" destId="{02AC7E22-44F8-45A7-A3A4-49C6ED9FFC18}" srcOrd="0" destOrd="0" presId="urn:microsoft.com/office/officeart/2005/8/layout/process1"/>
    <dgm:cxn modelId="{02CF5FBE-C226-4909-8285-B7E5EC881AD7}" srcId="{034A468F-164B-410E-AE15-DFE0E8B0104B}" destId="{3891B6C7-B5DB-4165-9F1B-91926E3A8AFC}" srcOrd="0" destOrd="0" parTransId="{7D780009-F1EA-493B-A691-9F0791580515}" sibTransId="{36504018-344D-437D-BCDE-A8AF3905405B}"/>
    <dgm:cxn modelId="{EB5936C0-AA30-4F96-B6C5-44148DE9C2AB}" type="presOf" srcId="{CC7E3C1D-5633-4019-B317-5DDCBDB3FE11}" destId="{A7092E93-4D17-44F2-89AA-66951974DF66}" srcOrd="1" destOrd="0" presId="urn:microsoft.com/office/officeart/2005/8/layout/process1"/>
    <dgm:cxn modelId="{89957BD9-E3B6-4E1F-B8F7-FEAA9917CC95}" type="presOf" srcId="{034A468F-164B-410E-AE15-DFE0E8B0104B}" destId="{18A48327-19A4-4F66-BAFF-AC1734AFC1A8}" srcOrd="0" destOrd="0" presId="urn:microsoft.com/office/officeart/2005/8/layout/process1"/>
    <dgm:cxn modelId="{EA4D5EF7-FF85-49D5-9F25-8F7A757DFDC7}" type="presOf" srcId="{CC7E3C1D-5633-4019-B317-5DDCBDB3FE11}" destId="{7593F24B-985B-40C5-B646-384EBDBEED24}" srcOrd="0" destOrd="0" presId="urn:microsoft.com/office/officeart/2005/8/layout/process1"/>
    <dgm:cxn modelId="{4796F372-FE0F-4307-96A2-844F1A5698C8}" type="presParOf" srcId="{18A48327-19A4-4F66-BAFF-AC1734AFC1A8}" destId="{02AC7E22-44F8-45A7-A3A4-49C6ED9FFC18}" srcOrd="0" destOrd="0" presId="urn:microsoft.com/office/officeart/2005/8/layout/process1"/>
    <dgm:cxn modelId="{D21B0B6B-6876-4A01-8809-7EF6B80E210A}" type="presParOf" srcId="{18A48327-19A4-4F66-BAFF-AC1734AFC1A8}" destId="{240CD0FF-3951-4556-92CA-03F96F87ED99}" srcOrd="1" destOrd="0" presId="urn:microsoft.com/office/officeart/2005/8/layout/process1"/>
    <dgm:cxn modelId="{EE3CE41D-26E1-41BC-AD0B-A7F3D9A1AC48}" type="presParOf" srcId="{240CD0FF-3951-4556-92CA-03F96F87ED99}" destId="{AC9AC70B-DA15-4F88-A734-22884687A720}" srcOrd="0" destOrd="0" presId="urn:microsoft.com/office/officeart/2005/8/layout/process1"/>
    <dgm:cxn modelId="{A94C2300-3316-4348-B945-36A1D1021287}" type="presParOf" srcId="{18A48327-19A4-4F66-BAFF-AC1734AFC1A8}" destId="{45B8EA9F-C29E-4786-9AD3-D903967AC0F5}" srcOrd="2" destOrd="0" presId="urn:microsoft.com/office/officeart/2005/8/layout/process1"/>
    <dgm:cxn modelId="{C91D3ECD-0761-44EC-8D9B-621DFE318658}" type="presParOf" srcId="{18A48327-19A4-4F66-BAFF-AC1734AFC1A8}" destId="{7593F24B-985B-40C5-B646-384EBDBEED24}" srcOrd="3" destOrd="0" presId="urn:microsoft.com/office/officeart/2005/8/layout/process1"/>
    <dgm:cxn modelId="{05F4C211-2E95-49FD-A0E2-88C051864762}" type="presParOf" srcId="{7593F24B-985B-40C5-B646-384EBDBEED24}" destId="{A7092E93-4D17-44F2-89AA-66951974DF66}" srcOrd="0" destOrd="0" presId="urn:microsoft.com/office/officeart/2005/8/layout/process1"/>
    <dgm:cxn modelId="{DAFC0843-946E-4D88-8E14-CF775DEF3F53}" type="presParOf" srcId="{18A48327-19A4-4F66-BAFF-AC1734AFC1A8}" destId="{9921689A-9452-46DE-A76E-723C21E5BC1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549CA0-21E0-4D9C-9969-4B7B7715AA1D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A23E1E5C-C31D-4EF5-817D-555E3829C4F1}">
      <dgm:prSet phldrT="[Текст]"/>
      <dgm:spPr/>
      <dgm:t>
        <a:bodyPr/>
        <a:lstStyle/>
        <a:p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068F5A-F6C5-4C0C-99BD-71F95083A863}" type="parTrans" cxnId="{1ED8711B-9FAD-4129-9ACB-9EB891191500}">
      <dgm:prSet/>
      <dgm:spPr/>
      <dgm:t>
        <a:bodyPr/>
        <a:lstStyle/>
        <a:p>
          <a:endParaRPr lang="ru-RU"/>
        </a:p>
      </dgm:t>
    </dgm:pt>
    <dgm:pt modelId="{A8114834-7091-4DBD-8814-72B6669565AB}" type="sibTrans" cxnId="{1ED8711B-9FAD-4129-9ACB-9EB891191500}">
      <dgm:prSet/>
      <dgm:spPr/>
      <dgm:t>
        <a:bodyPr/>
        <a:lstStyle/>
        <a:p>
          <a:endParaRPr lang="ru-RU"/>
        </a:p>
      </dgm:t>
    </dgm:pt>
    <dgm:pt modelId="{79CD39E7-D87C-489B-93CC-FB46CE393950}">
      <dgm:prSet phldrT="[Текст]"/>
      <dgm:spPr/>
      <dgm:t>
        <a:bodyPr/>
        <a:lstStyle/>
        <a:p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Imperator Konstantin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zamonida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330-yili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Bosfor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bo‘g‘ozidagi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Vizantiy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sharafiga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boshlandi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A8C116-70C9-40A9-9123-298C3ECC9A84}" type="parTrans" cxnId="{30DACE98-63C7-48AE-8204-F4A8CE21D7FE}">
      <dgm:prSet/>
      <dgm:spPr/>
      <dgm:t>
        <a:bodyPr/>
        <a:lstStyle/>
        <a:p>
          <a:endParaRPr lang="ru-RU"/>
        </a:p>
      </dgm:t>
    </dgm:pt>
    <dgm:pt modelId="{66DBA927-7C7A-4405-9A1B-1A607B609EC2}" type="sibTrans" cxnId="{30DACE98-63C7-48AE-8204-F4A8CE21D7FE}">
      <dgm:prSet/>
      <dgm:spPr/>
      <dgm:t>
        <a:bodyPr/>
        <a:lstStyle/>
        <a:p>
          <a:endParaRPr lang="ru-RU"/>
        </a:p>
      </dgm:t>
    </dgm:pt>
    <dgm:pt modelId="{53E835A7-D945-4D6B-B6A4-4C706276996C}">
      <dgm:prSet phldrT="[Текст]"/>
      <dgm:spPr/>
      <dgm:t>
        <a:bodyPr/>
        <a:lstStyle/>
        <a:p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93FF91-BF76-4AC5-99BF-DE3D9FF77A5A}" type="parTrans" cxnId="{889441BE-7B63-4766-9C09-756C5C5D68B9}">
      <dgm:prSet/>
      <dgm:spPr/>
      <dgm:t>
        <a:bodyPr/>
        <a:lstStyle/>
        <a:p>
          <a:endParaRPr lang="ru-RU"/>
        </a:p>
      </dgm:t>
    </dgm:pt>
    <dgm:pt modelId="{2822AE6B-A09E-4FAF-B7BA-197649DAE216}" type="sibTrans" cxnId="{889441BE-7B63-4766-9C09-756C5C5D68B9}">
      <dgm:prSet/>
      <dgm:spPr/>
      <dgm:t>
        <a:bodyPr/>
        <a:lstStyle/>
        <a:p>
          <a:endParaRPr lang="ru-RU"/>
        </a:p>
      </dgm:t>
    </dgm:pt>
    <dgm:pt modelId="{FA68767E-1052-44E8-87E0-E050D9AAF330}">
      <dgm:prSet phldrT="[Текст]"/>
      <dgm:spPr/>
      <dgm:t>
        <a:bodyPr/>
        <a:lstStyle/>
        <a:p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Ulkan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imperiyani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Konstantinopoldan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turib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mushkul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Imperator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Feodosiy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o‘limidan so‘ng milodiy 395-yili Rim imperiyasi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qismlarga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ajrab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ketdi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47A2E9-76D0-4EBB-A749-6AC1D4D98199}" type="parTrans" cxnId="{0E3DED0C-6EEE-4CF5-8D3F-D8EA3D4E6305}">
      <dgm:prSet/>
      <dgm:spPr/>
      <dgm:t>
        <a:bodyPr/>
        <a:lstStyle/>
        <a:p>
          <a:endParaRPr lang="ru-RU"/>
        </a:p>
      </dgm:t>
    </dgm:pt>
    <dgm:pt modelId="{800BB302-A9EC-41E0-8F35-85396D7155DD}" type="sibTrans" cxnId="{0E3DED0C-6EEE-4CF5-8D3F-D8EA3D4E6305}">
      <dgm:prSet/>
      <dgm:spPr/>
      <dgm:t>
        <a:bodyPr/>
        <a:lstStyle/>
        <a:p>
          <a:endParaRPr lang="ru-RU"/>
        </a:p>
      </dgm:t>
    </dgm:pt>
    <dgm:pt modelId="{87B5FE32-D982-4964-B676-8059FDEC0398}">
      <dgm:prSet phldrT="[Текст]"/>
      <dgm:spPr/>
      <dgm:t>
        <a:bodyPr/>
        <a:lstStyle/>
        <a:p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8F2698-2455-4992-B320-83118A18715F}" type="parTrans" cxnId="{88BDD739-CF06-4264-BA1B-49C394971E42}">
      <dgm:prSet/>
      <dgm:spPr/>
      <dgm:t>
        <a:bodyPr/>
        <a:lstStyle/>
        <a:p>
          <a:endParaRPr lang="ru-RU"/>
        </a:p>
      </dgm:t>
    </dgm:pt>
    <dgm:pt modelId="{08727950-B67C-4BF5-9BDB-45CA5674FC6E}" type="sibTrans" cxnId="{88BDD739-CF06-4264-BA1B-49C394971E42}">
      <dgm:prSet/>
      <dgm:spPr/>
      <dgm:t>
        <a:bodyPr/>
        <a:lstStyle/>
        <a:p>
          <a:endParaRPr lang="ru-RU"/>
        </a:p>
      </dgm:t>
    </dgm:pt>
    <dgm:pt modelId="{FF6EC813-D4E8-47EF-811D-ED00B6B7DEA2}">
      <dgm:prSet phldrT="[Текст]"/>
      <dgm:spPr/>
      <dgm:t>
        <a:bodyPr/>
        <a:lstStyle/>
        <a:p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imperiyasida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imperatorning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yagona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saqlanib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alohida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davlatlarga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parchalana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E671E3-DA15-47E7-BC76-AB27D14DACDB}" type="parTrans" cxnId="{4B225EDD-8D75-4F26-9017-9596134B6607}">
      <dgm:prSet/>
      <dgm:spPr/>
      <dgm:t>
        <a:bodyPr/>
        <a:lstStyle/>
        <a:p>
          <a:endParaRPr lang="ru-RU"/>
        </a:p>
      </dgm:t>
    </dgm:pt>
    <dgm:pt modelId="{059A478F-FE78-493F-950A-198BABA6BE70}" type="sibTrans" cxnId="{4B225EDD-8D75-4F26-9017-9596134B6607}">
      <dgm:prSet/>
      <dgm:spPr/>
      <dgm:t>
        <a:bodyPr/>
        <a:lstStyle/>
        <a:p>
          <a:endParaRPr lang="ru-RU"/>
        </a:p>
      </dgm:t>
    </dgm:pt>
    <dgm:pt modelId="{FD18F292-E129-4594-8439-2285FC827032}" type="pres">
      <dgm:prSet presAssocID="{79549CA0-21E0-4D9C-9969-4B7B7715AA1D}" presName="linearFlow" presStyleCnt="0">
        <dgm:presLayoutVars>
          <dgm:dir/>
          <dgm:animLvl val="lvl"/>
          <dgm:resizeHandles val="exact"/>
        </dgm:presLayoutVars>
      </dgm:prSet>
      <dgm:spPr/>
    </dgm:pt>
    <dgm:pt modelId="{1E28A005-376C-493F-B54E-B3BCBCE058D9}" type="pres">
      <dgm:prSet presAssocID="{A23E1E5C-C31D-4EF5-817D-555E3829C4F1}" presName="composite" presStyleCnt="0"/>
      <dgm:spPr/>
    </dgm:pt>
    <dgm:pt modelId="{AF9ED85A-CAC9-4A2A-9A8A-AC78CE99BCBA}" type="pres">
      <dgm:prSet presAssocID="{A23E1E5C-C31D-4EF5-817D-555E3829C4F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B01C623-4B7D-46A4-93C2-B2980A38C50E}" type="pres">
      <dgm:prSet presAssocID="{A23E1E5C-C31D-4EF5-817D-555E3829C4F1}" presName="descendantText" presStyleLbl="alignAcc1" presStyleIdx="0" presStyleCnt="3">
        <dgm:presLayoutVars>
          <dgm:bulletEnabled val="1"/>
        </dgm:presLayoutVars>
      </dgm:prSet>
      <dgm:spPr/>
    </dgm:pt>
    <dgm:pt modelId="{0243B52B-7BF2-40C4-8EA6-32778E215A7E}" type="pres">
      <dgm:prSet presAssocID="{A8114834-7091-4DBD-8814-72B6669565AB}" presName="sp" presStyleCnt="0"/>
      <dgm:spPr/>
    </dgm:pt>
    <dgm:pt modelId="{EC81A63B-51CD-49C2-A03D-4383FFC9B6D5}" type="pres">
      <dgm:prSet presAssocID="{53E835A7-D945-4D6B-B6A4-4C706276996C}" presName="composite" presStyleCnt="0"/>
      <dgm:spPr/>
    </dgm:pt>
    <dgm:pt modelId="{B61AF4EA-ECC1-4895-B015-569963AD173C}" type="pres">
      <dgm:prSet presAssocID="{53E835A7-D945-4D6B-B6A4-4C706276996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082F44C-7723-413A-A8C6-5728ED00EC6F}" type="pres">
      <dgm:prSet presAssocID="{53E835A7-D945-4D6B-B6A4-4C706276996C}" presName="descendantText" presStyleLbl="alignAcc1" presStyleIdx="1" presStyleCnt="3">
        <dgm:presLayoutVars>
          <dgm:bulletEnabled val="1"/>
        </dgm:presLayoutVars>
      </dgm:prSet>
      <dgm:spPr/>
    </dgm:pt>
    <dgm:pt modelId="{92CE3120-C65E-4F98-94CD-783852377BF1}" type="pres">
      <dgm:prSet presAssocID="{2822AE6B-A09E-4FAF-B7BA-197649DAE216}" presName="sp" presStyleCnt="0"/>
      <dgm:spPr/>
    </dgm:pt>
    <dgm:pt modelId="{1AEA89DE-9930-4FC8-BD69-666F8BDB1A4E}" type="pres">
      <dgm:prSet presAssocID="{87B5FE32-D982-4964-B676-8059FDEC0398}" presName="composite" presStyleCnt="0"/>
      <dgm:spPr/>
    </dgm:pt>
    <dgm:pt modelId="{B984D07B-8871-414D-A9C5-D7EAB3A406EC}" type="pres">
      <dgm:prSet presAssocID="{87B5FE32-D982-4964-B676-8059FDEC039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2055429-6A97-470E-AA23-6C4697D6D830}" type="pres">
      <dgm:prSet presAssocID="{87B5FE32-D982-4964-B676-8059FDEC039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E3DED0C-6EEE-4CF5-8D3F-D8EA3D4E6305}" srcId="{53E835A7-D945-4D6B-B6A4-4C706276996C}" destId="{FA68767E-1052-44E8-87E0-E050D9AAF330}" srcOrd="0" destOrd="0" parTransId="{8847A2E9-76D0-4EBB-A749-6AC1D4D98199}" sibTransId="{800BB302-A9EC-41E0-8F35-85396D7155DD}"/>
    <dgm:cxn modelId="{D44C4D1B-50C1-4FEB-B74E-C61DC4304D94}" type="presOf" srcId="{FF6EC813-D4E8-47EF-811D-ED00B6B7DEA2}" destId="{C2055429-6A97-470E-AA23-6C4697D6D830}" srcOrd="0" destOrd="0" presId="urn:microsoft.com/office/officeart/2005/8/layout/chevron2"/>
    <dgm:cxn modelId="{1ED8711B-9FAD-4129-9ACB-9EB891191500}" srcId="{79549CA0-21E0-4D9C-9969-4B7B7715AA1D}" destId="{A23E1E5C-C31D-4EF5-817D-555E3829C4F1}" srcOrd="0" destOrd="0" parTransId="{9D068F5A-F6C5-4C0C-99BD-71F95083A863}" sibTransId="{A8114834-7091-4DBD-8814-72B6669565AB}"/>
    <dgm:cxn modelId="{3581EB21-B844-4AAC-A7CD-38D77F2B5A71}" type="presOf" srcId="{A23E1E5C-C31D-4EF5-817D-555E3829C4F1}" destId="{AF9ED85A-CAC9-4A2A-9A8A-AC78CE99BCBA}" srcOrd="0" destOrd="0" presId="urn:microsoft.com/office/officeart/2005/8/layout/chevron2"/>
    <dgm:cxn modelId="{88BDD739-CF06-4264-BA1B-49C394971E42}" srcId="{79549CA0-21E0-4D9C-9969-4B7B7715AA1D}" destId="{87B5FE32-D982-4964-B676-8059FDEC0398}" srcOrd="2" destOrd="0" parTransId="{5F8F2698-2455-4992-B320-83118A18715F}" sibTransId="{08727950-B67C-4BF5-9BDB-45CA5674FC6E}"/>
    <dgm:cxn modelId="{783CE03D-786C-40CC-894C-DD26EA1778EB}" type="presOf" srcId="{FA68767E-1052-44E8-87E0-E050D9AAF330}" destId="{C082F44C-7723-413A-A8C6-5728ED00EC6F}" srcOrd="0" destOrd="0" presId="urn:microsoft.com/office/officeart/2005/8/layout/chevron2"/>
    <dgm:cxn modelId="{A4309465-7B8C-4F4C-8273-67E888C244CD}" type="presOf" srcId="{87B5FE32-D982-4964-B676-8059FDEC0398}" destId="{B984D07B-8871-414D-A9C5-D7EAB3A406EC}" srcOrd="0" destOrd="0" presId="urn:microsoft.com/office/officeart/2005/8/layout/chevron2"/>
    <dgm:cxn modelId="{7A50AD79-2D7C-4375-9052-603D48FF1667}" type="presOf" srcId="{79549CA0-21E0-4D9C-9969-4B7B7715AA1D}" destId="{FD18F292-E129-4594-8439-2285FC827032}" srcOrd="0" destOrd="0" presId="urn:microsoft.com/office/officeart/2005/8/layout/chevron2"/>
    <dgm:cxn modelId="{3970A05A-C99B-41D1-9801-7327E4092574}" type="presOf" srcId="{53E835A7-D945-4D6B-B6A4-4C706276996C}" destId="{B61AF4EA-ECC1-4895-B015-569963AD173C}" srcOrd="0" destOrd="0" presId="urn:microsoft.com/office/officeart/2005/8/layout/chevron2"/>
    <dgm:cxn modelId="{30DACE98-63C7-48AE-8204-F4A8CE21D7FE}" srcId="{A23E1E5C-C31D-4EF5-817D-555E3829C4F1}" destId="{79CD39E7-D87C-489B-93CC-FB46CE393950}" srcOrd="0" destOrd="0" parTransId="{17A8C116-70C9-40A9-9123-298C3ECC9A84}" sibTransId="{66DBA927-7C7A-4405-9A1B-1A607B609EC2}"/>
    <dgm:cxn modelId="{B5ADAC9F-B73C-49F9-967E-DD22DA6D9944}" type="presOf" srcId="{79CD39E7-D87C-489B-93CC-FB46CE393950}" destId="{BB01C623-4B7D-46A4-93C2-B2980A38C50E}" srcOrd="0" destOrd="0" presId="urn:microsoft.com/office/officeart/2005/8/layout/chevron2"/>
    <dgm:cxn modelId="{889441BE-7B63-4766-9C09-756C5C5D68B9}" srcId="{79549CA0-21E0-4D9C-9969-4B7B7715AA1D}" destId="{53E835A7-D945-4D6B-B6A4-4C706276996C}" srcOrd="1" destOrd="0" parTransId="{A093FF91-BF76-4AC5-99BF-DE3D9FF77A5A}" sibTransId="{2822AE6B-A09E-4FAF-B7BA-197649DAE216}"/>
    <dgm:cxn modelId="{4B225EDD-8D75-4F26-9017-9596134B6607}" srcId="{87B5FE32-D982-4964-B676-8059FDEC0398}" destId="{FF6EC813-D4E8-47EF-811D-ED00B6B7DEA2}" srcOrd="0" destOrd="0" parTransId="{71E671E3-DA15-47E7-BC76-AB27D14DACDB}" sibTransId="{059A478F-FE78-493F-950A-198BABA6BE70}"/>
    <dgm:cxn modelId="{51D12D39-E929-49C9-8B9E-BC3900618AAF}" type="presParOf" srcId="{FD18F292-E129-4594-8439-2285FC827032}" destId="{1E28A005-376C-493F-B54E-B3BCBCE058D9}" srcOrd="0" destOrd="0" presId="urn:microsoft.com/office/officeart/2005/8/layout/chevron2"/>
    <dgm:cxn modelId="{722502C7-0A3E-4638-8D6E-355DAB5A2199}" type="presParOf" srcId="{1E28A005-376C-493F-B54E-B3BCBCE058D9}" destId="{AF9ED85A-CAC9-4A2A-9A8A-AC78CE99BCBA}" srcOrd="0" destOrd="0" presId="urn:microsoft.com/office/officeart/2005/8/layout/chevron2"/>
    <dgm:cxn modelId="{0FE41F60-A6B3-4797-A481-DA9C8A2D8DA8}" type="presParOf" srcId="{1E28A005-376C-493F-B54E-B3BCBCE058D9}" destId="{BB01C623-4B7D-46A4-93C2-B2980A38C50E}" srcOrd="1" destOrd="0" presId="urn:microsoft.com/office/officeart/2005/8/layout/chevron2"/>
    <dgm:cxn modelId="{A4FFB163-B5B0-4A98-B27E-EA5BE923F6CD}" type="presParOf" srcId="{FD18F292-E129-4594-8439-2285FC827032}" destId="{0243B52B-7BF2-40C4-8EA6-32778E215A7E}" srcOrd="1" destOrd="0" presId="urn:microsoft.com/office/officeart/2005/8/layout/chevron2"/>
    <dgm:cxn modelId="{EEDA1618-3568-4945-8708-F7C6F8FBD337}" type="presParOf" srcId="{FD18F292-E129-4594-8439-2285FC827032}" destId="{EC81A63B-51CD-49C2-A03D-4383FFC9B6D5}" srcOrd="2" destOrd="0" presId="urn:microsoft.com/office/officeart/2005/8/layout/chevron2"/>
    <dgm:cxn modelId="{1743DB5C-1144-4992-8C3B-C7E5425AD90B}" type="presParOf" srcId="{EC81A63B-51CD-49C2-A03D-4383FFC9B6D5}" destId="{B61AF4EA-ECC1-4895-B015-569963AD173C}" srcOrd="0" destOrd="0" presId="urn:microsoft.com/office/officeart/2005/8/layout/chevron2"/>
    <dgm:cxn modelId="{5B7DE680-9D7D-4E49-B656-05F4C48A1525}" type="presParOf" srcId="{EC81A63B-51CD-49C2-A03D-4383FFC9B6D5}" destId="{C082F44C-7723-413A-A8C6-5728ED00EC6F}" srcOrd="1" destOrd="0" presId="urn:microsoft.com/office/officeart/2005/8/layout/chevron2"/>
    <dgm:cxn modelId="{59F41643-FBFC-4790-B164-892ED7568E27}" type="presParOf" srcId="{FD18F292-E129-4594-8439-2285FC827032}" destId="{92CE3120-C65E-4F98-94CD-783852377BF1}" srcOrd="3" destOrd="0" presId="urn:microsoft.com/office/officeart/2005/8/layout/chevron2"/>
    <dgm:cxn modelId="{C454D8F1-B65F-4BD6-BD6D-D6CC1F37ACC0}" type="presParOf" srcId="{FD18F292-E129-4594-8439-2285FC827032}" destId="{1AEA89DE-9930-4FC8-BD69-666F8BDB1A4E}" srcOrd="4" destOrd="0" presId="urn:microsoft.com/office/officeart/2005/8/layout/chevron2"/>
    <dgm:cxn modelId="{5CCDCC00-ED52-4D62-BF68-5613EEC1365C}" type="presParOf" srcId="{1AEA89DE-9930-4FC8-BD69-666F8BDB1A4E}" destId="{B984D07B-8871-414D-A9C5-D7EAB3A406EC}" srcOrd="0" destOrd="0" presId="urn:microsoft.com/office/officeart/2005/8/layout/chevron2"/>
    <dgm:cxn modelId="{3EC5A33C-4028-48F7-9CF9-0F7A36B72A52}" type="presParOf" srcId="{1AEA89DE-9930-4FC8-BD69-666F8BDB1A4E}" destId="{C2055429-6A97-470E-AA23-6C4697D6D8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F8F653-F104-4920-B78B-CAB734E6C58D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BC2F91A-CCE8-4E9E-8174-96FF05AF22EF}">
      <dgm:prSet phldrT="[Текст]"/>
      <dgm:spPr/>
      <dgm:t>
        <a:bodyPr anchor="ctr"/>
        <a:lstStyle/>
        <a:p>
          <a:pPr algn="ctr"/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049F43-EC9A-4189-963E-A538E54BEEC2}" type="parTrans" cxnId="{6D11E961-12E2-478E-B9D0-3313B93F51B1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D56E4CB6-68E1-4860-925C-43CA1FEE0A3F}" type="sibTrans" cxnId="{6D11E961-12E2-478E-B9D0-3313B93F51B1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71C9F417-1EEF-431B-8937-8DFDDA8028B4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410-yilda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Alarix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qurshab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E87FC-8181-4BEB-80DE-B4FCE4AF9998}" type="parTrans" cxnId="{F9992DE8-D589-4C32-B12D-E3418B0D2038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2FE33A58-1061-4E12-81E6-753FA64E9B0D}" type="sibTrans" cxnId="{F9992DE8-D589-4C32-B12D-E3418B0D2038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D8538033-2128-4BD8-84E2-D32CA63F08B3}">
      <dgm:prSet phldrT="[Текст]"/>
      <dgm:spPr/>
      <dgm:t>
        <a:bodyPr anchor="ctr"/>
        <a:lstStyle/>
        <a:p>
          <a:pPr algn="ctr"/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C7CCCB-8B51-4A58-A595-D2A8A9DBB4D2}" type="parTrans" cxnId="{6099613B-CC3F-4D41-B38E-20CE5F9C9D7C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07E68E78-A5BA-4E1F-AA03-7CAACF00C17A}" type="sibTrans" cxnId="{6099613B-CC3F-4D41-B38E-20CE5F9C9D7C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F26D55FD-30D7-4042-8E32-E000F76AF8BB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 muzokara boshladilar, ammo tunda qullar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darvozalarni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ochib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bosqinchilar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yopirilib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6EDE9A-C2D4-45AD-A41C-5B427CDAE53B}" type="parTrans" cxnId="{27943DC3-42DA-43B1-9A66-2F977B26DE93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876EE954-0BAC-4283-AD0C-074EB4C1860A}" type="sibTrans" cxnId="{27943DC3-42DA-43B1-9A66-2F977B26DE93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A720CBE8-259C-4C69-B01E-5D10B1A38738}">
      <dgm:prSet phldrT="[Текст]"/>
      <dgm:spPr/>
      <dgm:t>
        <a:bodyPr anchor="ctr"/>
        <a:lstStyle/>
        <a:p>
          <a:pPr algn="ctr"/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478656-F54D-40B8-983D-69C718404F2E}" type="parTrans" cxnId="{06028557-5C07-4E18-83A3-3911482F883F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70373D09-DF87-4179-97B3-D1444C459149}" type="sibTrans" cxnId="{06028557-5C07-4E18-83A3-3911482F883F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49C1E771-C462-435A-AF90-3D39FBB6D5AE}">
      <dgm:prSet/>
      <dgm:spPr/>
      <dgm:t>
        <a:bodyPr anchor="ctr"/>
        <a:lstStyle/>
        <a:p>
          <a:pPr algn="ctr"/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haykallarni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bebaho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yondirib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roppa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-rosa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taladilar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Talon-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taroj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huvillab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21E7AF-6CE9-4406-98B1-BD3954737157}" type="parTrans" cxnId="{A2E0C6C7-1E12-4DC5-B03C-CA09B419262B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CAB3FD08-1E9A-4047-A830-F153E9A7EC9F}" type="sibTrans" cxnId="{A2E0C6C7-1E12-4DC5-B03C-CA09B419262B}">
      <dgm:prSet/>
      <dgm:spPr/>
      <dgm:t>
        <a:bodyPr/>
        <a:lstStyle/>
        <a:p>
          <a:endParaRPr lang="ru-RU">
            <a:solidFill>
              <a:schemeClr val="tx2">
                <a:lumMod val="75000"/>
              </a:schemeClr>
            </a:solidFill>
          </a:endParaRPr>
        </a:p>
      </dgm:t>
    </dgm:pt>
    <dgm:pt modelId="{7F96DDA4-06EC-4544-8C11-431F1003DD92}" type="pres">
      <dgm:prSet presAssocID="{2EF8F653-F104-4920-B78B-CAB734E6C58D}" presName="Name0" presStyleCnt="0">
        <dgm:presLayoutVars>
          <dgm:dir/>
          <dgm:animLvl val="lvl"/>
          <dgm:resizeHandles/>
        </dgm:presLayoutVars>
      </dgm:prSet>
      <dgm:spPr/>
    </dgm:pt>
    <dgm:pt modelId="{E1AEC0A4-F0AC-4CB6-A893-88BE787A7BD3}" type="pres">
      <dgm:prSet presAssocID="{4BC2F91A-CCE8-4E9E-8174-96FF05AF22EF}" presName="linNode" presStyleCnt="0"/>
      <dgm:spPr/>
    </dgm:pt>
    <dgm:pt modelId="{0D856ECD-3248-4CAB-A1D2-1624FCF1DE83}" type="pres">
      <dgm:prSet presAssocID="{4BC2F91A-CCE8-4E9E-8174-96FF05AF22EF}" presName="parentShp" presStyleLbl="node1" presStyleIdx="0" presStyleCnt="3" custScaleX="79595">
        <dgm:presLayoutVars>
          <dgm:bulletEnabled val="1"/>
        </dgm:presLayoutVars>
      </dgm:prSet>
      <dgm:spPr/>
    </dgm:pt>
    <dgm:pt modelId="{266973E1-82FA-4122-B552-B3E111B29AA3}" type="pres">
      <dgm:prSet presAssocID="{4BC2F91A-CCE8-4E9E-8174-96FF05AF22EF}" presName="childShp" presStyleLbl="bgAccFollowNode1" presStyleIdx="0" presStyleCnt="3">
        <dgm:presLayoutVars>
          <dgm:bulletEnabled val="1"/>
        </dgm:presLayoutVars>
      </dgm:prSet>
      <dgm:spPr/>
    </dgm:pt>
    <dgm:pt modelId="{C5059DBE-8113-466E-B054-AA778BC6A536}" type="pres">
      <dgm:prSet presAssocID="{D56E4CB6-68E1-4860-925C-43CA1FEE0A3F}" presName="spacing" presStyleCnt="0"/>
      <dgm:spPr/>
    </dgm:pt>
    <dgm:pt modelId="{792180E0-A0A9-49C1-9246-0C6DDFC062C6}" type="pres">
      <dgm:prSet presAssocID="{D8538033-2128-4BD8-84E2-D32CA63F08B3}" presName="linNode" presStyleCnt="0"/>
      <dgm:spPr/>
    </dgm:pt>
    <dgm:pt modelId="{974349B0-5EDE-4938-98AB-DBAE3FA59029}" type="pres">
      <dgm:prSet presAssocID="{D8538033-2128-4BD8-84E2-D32CA63F08B3}" presName="parentShp" presStyleLbl="node1" presStyleIdx="1" presStyleCnt="3" custScaleX="79161">
        <dgm:presLayoutVars>
          <dgm:bulletEnabled val="1"/>
        </dgm:presLayoutVars>
      </dgm:prSet>
      <dgm:spPr/>
    </dgm:pt>
    <dgm:pt modelId="{9CC96F27-A376-4A31-87B5-84EFFC5AEFED}" type="pres">
      <dgm:prSet presAssocID="{D8538033-2128-4BD8-84E2-D32CA63F08B3}" presName="childShp" presStyleLbl="bgAccFollowNode1" presStyleIdx="1" presStyleCnt="3">
        <dgm:presLayoutVars>
          <dgm:bulletEnabled val="1"/>
        </dgm:presLayoutVars>
      </dgm:prSet>
      <dgm:spPr/>
    </dgm:pt>
    <dgm:pt modelId="{DA0485FF-800B-4FA4-8757-E5F9179B3C78}" type="pres">
      <dgm:prSet presAssocID="{07E68E78-A5BA-4E1F-AA03-7CAACF00C17A}" presName="spacing" presStyleCnt="0"/>
      <dgm:spPr/>
    </dgm:pt>
    <dgm:pt modelId="{770D267C-B5C1-4957-9047-5C74EDAEC2B0}" type="pres">
      <dgm:prSet presAssocID="{A720CBE8-259C-4C69-B01E-5D10B1A38738}" presName="linNode" presStyleCnt="0"/>
      <dgm:spPr/>
    </dgm:pt>
    <dgm:pt modelId="{E464502D-2073-4737-A7E7-95763622F150}" type="pres">
      <dgm:prSet presAssocID="{A720CBE8-259C-4C69-B01E-5D10B1A38738}" presName="parentShp" presStyleLbl="node1" presStyleIdx="2" presStyleCnt="3" custScaleX="80897">
        <dgm:presLayoutVars>
          <dgm:bulletEnabled val="1"/>
        </dgm:presLayoutVars>
      </dgm:prSet>
      <dgm:spPr/>
    </dgm:pt>
    <dgm:pt modelId="{B2AEBB47-08FF-4397-B7BF-557CEB418C53}" type="pres">
      <dgm:prSet presAssocID="{A720CBE8-259C-4C69-B01E-5D10B1A38738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F5AB152C-D7BE-4E13-9FD2-0F2B949E2246}" type="presOf" srcId="{71C9F417-1EEF-431B-8937-8DFDDA8028B4}" destId="{266973E1-82FA-4122-B552-B3E111B29AA3}" srcOrd="0" destOrd="0" presId="urn:microsoft.com/office/officeart/2005/8/layout/vList6"/>
    <dgm:cxn modelId="{6099613B-CC3F-4D41-B38E-20CE5F9C9D7C}" srcId="{2EF8F653-F104-4920-B78B-CAB734E6C58D}" destId="{D8538033-2128-4BD8-84E2-D32CA63F08B3}" srcOrd="1" destOrd="0" parTransId="{25C7CCCB-8B51-4A58-A595-D2A8A9DBB4D2}" sibTransId="{07E68E78-A5BA-4E1F-AA03-7CAACF00C17A}"/>
    <dgm:cxn modelId="{A677433C-9C5E-4BE7-A356-E42827CD4BBC}" type="presOf" srcId="{49C1E771-C462-435A-AF90-3D39FBB6D5AE}" destId="{B2AEBB47-08FF-4397-B7BF-557CEB418C53}" srcOrd="0" destOrd="0" presId="urn:microsoft.com/office/officeart/2005/8/layout/vList6"/>
    <dgm:cxn modelId="{6D11E961-12E2-478E-B9D0-3313B93F51B1}" srcId="{2EF8F653-F104-4920-B78B-CAB734E6C58D}" destId="{4BC2F91A-CCE8-4E9E-8174-96FF05AF22EF}" srcOrd="0" destOrd="0" parTransId="{14049F43-EC9A-4189-963E-A538E54BEEC2}" sibTransId="{D56E4CB6-68E1-4860-925C-43CA1FEE0A3F}"/>
    <dgm:cxn modelId="{06028557-5C07-4E18-83A3-3911482F883F}" srcId="{2EF8F653-F104-4920-B78B-CAB734E6C58D}" destId="{A720CBE8-259C-4C69-B01E-5D10B1A38738}" srcOrd="2" destOrd="0" parTransId="{8C478656-F54D-40B8-983D-69C718404F2E}" sibTransId="{70373D09-DF87-4179-97B3-D1444C459149}"/>
    <dgm:cxn modelId="{7AC32883-DB85-4198-A1B6-A450F642CF3A}" type="presOf" srcId="{4BC2F91A-CCE8-4E9E-8174-96FF05AF22EF}" destId="{0D856ECD-3248-4CAB-A1D2-1624FCF1DE83}" srcOrd="0" destOrd="0" presId="urn:microsoft.com/office/officeart/2005/8/layout/vList6"/>
    <dgm:cxn modelId="{6244488D-8928-4A66-99C4-CAF5E987AC0C}" type="presOf" srcId="{A720CBE8-259C-4C69-B01E-5D10B1A38738}" destId="{E464502D-2073-4737-A7E7-95763622F150}" srcOrd="0" destOrd="0" presId="urn:microsoft.com/office/officeart/2005/8/layout/vList6"/>
    <dgm:cxn modelId="{D6C98A99-0274-4D28-BF42-8C3C0C6CA430}" type="presOf" srcId="{D8538033-2128-4BD8-84E2-D32CA63F08B3}" destId="{974349B0-5EDE-4938-98AB-DBAE3FA59029}" srcOrd="0" destOrd="0" presId="urn:microsoft.com/office/officeart/2005/8/layout/vList6"/>
    <dgm:cxn modelId="{27943DC3-42DA-43B1-9A66-2F977B26DE93}" srcId="{D8538033-2128-4BD8-84E2-D32CA63F08B3}" destId="{F26D55FD-30D7-4042-8E32-E000F76AF8BB}" srcOrd="0" destOrd="0" parTransId="{E86EDE9A-C2D4-45AD-A41C-5B427CDAE53B}" sibTransId="{876EE954-0BAC-4283-AD0C-074EB4C1860A}"/>
    <dgm:cxn modelId="{A2E0C6C7-1E12-4DC5-B03C-CA09B419262B}" srcId="{A720CBE8-259C-4C69-B01E-5D10B1A38738}" destId="{49C1E771-C462-435A-AF90-3D39FBB6D5AE}" srcOrd="0" destOrd="0" parTransId="{6E21E7AF-6CE9-4406-98B1-BD3954737157}" sibTransId="{CAB3FD08-1E9A-4047-A830-F153E9A7EC9F}"/>
    <dgm:cxn modelId="{F9992DE8-D589-4C32-B12D-E3418B0D2038}" srcId="{4BC2F91A-CCE8-4E9E-8174-96FF05AF22EF}" destId="{71C9F417-1EEF-431B-8937-8DFDDA8028B4}" srcOrd="0" destOrd="0" parTransId="{F92E87FC-8181-4BEB-80DE-B4FCE4AF9998}" sibTransId="{2FE33A58-1061-4E12-81E6-753FA64E9B0D}"/>
    <dgm:cxn modelId="{718116EE-C851-44BC-90E0-DCFE4A3AA3FF}" type="presOf" srcId="{2EF8F653-F104-4920-B78B-CAB734E6C58D}" destId="{7F96DDA4-06EC-4544-8C11-431F1003DD92}" srcOrd="0" destOrd="0" presId="urn:microsoft.com/office/officeart/2005/8/layout/vList6"/>
    <dgm:cxn modelId="{C22C1AFF-CBFE-4884-AF92-402E390CB650}" type="presOf" srcId="{F26D55FD-30D7-4042-8E32-E000F76AF8BB}" destId="{9CC96F27-A376-4A31-87B5-84EFFC5AEFED}" srcOrd="0" destOrd="0" presId="urn:microsoft.com/office/officeart/2005/8/layout/vList6"/>
    <dgm:cxn modelId="{7EBF27BC-C3B0-4C56-8449-D7E70B919BA9}" type="presParOf" srcId="{7F96DDA4-06EC-4544-8C11-431F1003DD92}" destId="{E1AEC0A4-F0AC-4CB6-A893-88BE787A7BD3}" srcOrd="0" destOrd="0" presId="urn:microsoft.com/office/officeart/2005/8/layout/vList6"/>
    <dgm:cxn modelId="{8D40A028-FFC7-47BF-85F8-B7A43B5E2E87}" type="presParOf" srcId="{E1AEC0A4-F0AC-4CB6-A893-88BE787A7BD3}" destId="{0D856ECD-3248-4CAB-A1D2-1624FCF1DE83}" srcOrd="0" destOrd="0" presId="urn:microsoft.com/office/officeart/2005/8/layout/vList6"/>
    <dgm:cxn modelId="{9365FC61-724F-4C4A-843E-E85FBEE8243F}" type="presParOf" srcId="{E1AEC0A4-F0AC-4CB6-A893-88BE787A7BD3}" destId="{266973E1-82FA-4122-B552-B3E111B29AA3}" srcOrd="1" destOrd="0" presId="urn:microsoft.com/office/officeart/2005/8/layout/vList6"/>
    <dgm:cxn modelId="{FCB74098-C588-4709-90A3-0571DC316AA4}" type="presParOf" srcId="{7F96DDA4-06EC-4544-8C11-431F1003DD92}" destId="{C5059DBE-8113-466E-B054-AA778BC6A536}" srcOrd="1" destOrd="0" presId="urn:microsoft.com/office/officeart/2005/8/layout/vList6"/>
    <dgm:cxn modelId="{12DA663C-B7EC-43CC-A225-9610FD168C19}" type="presParOf" srcId="{7F96DDA4-06EC-4544-8C11-431F1003DD92}" destId="{792180E0-A0A9-49C1-9246-0C6DDFC062C6}" srcOrd="2" destOrd="0" presId="urn:microsoft.com/office/officeart/2005/8/layout/vList6"/>
    <dgm:cxn modelId="{5F4A195E-B1A2-4EBA-B6F9-6EE41F284175}" type="presParOf" srcId="{792180E0-A0A9-49C1-9246-0C6DDFC062C6}" destId="{974349B0-5EDE-4938-98AB-DBAE3FA59029}" srcOrd="0" destOrd="0" presId="urn:microsoft.com/office/officeart/2005/8/layout/vList6"/>
    <dgm:cxn modelId="{E33561B5-CACF-4CC1-B633-2CD121FE5A44}" type="presParOf" srcId="{792180E0-A0A9-49C1-9246-0C6DDFC062C6}" destId="{9CC96F27-A376-4A31-87B5-84EFFC5AEFED}" srcOrd="1" destOrd="0" presId="urn:microsoft.com/office/officeart/2005/8/layout/vList6"/>
    <dgm:cxn modelId="{D5998F4F-D0E5-4CC0-9EBC-343B58ADE7B7}" type="presParOf" srcId="{7F96DDA4-06EC-4544-8C11-431F1003DD92}" destId="{DA0485FF-800B-4FA4-8757-E5F9179B3C78}" srcOrd="3" destOrd="0" presId="urn:microsoft.com/office/officeart/2005/8/layout/vList6"/>
    <dgm:cxn modelId="{FF7B1CBB-06F4-4555-9D4D-A096E5500791}" type="presParOf" srcId="{7F96DDA4-06EC-4544-8C11-431F1003DD92}" destId="{770D267C-B5C1-4957-9047-5C74EDAEC2B0}" srcOrd="4" destOrd="0" presId="urn:microsoft.com/office/officeart/2005/8/layout/vList6"/>
    <dgm:cxn modelId="{257AC492-59C9-48AB-845B-F70151EE528D}" type="presParOf" srcId="{770D267C-B5C1-4957-9047-5C74EDAEC2B0}" destId="{E464502D-2073-4737-A7E7-95763622F150}" srcOrd="0" destOrd="0" presId="urn:microsoft.com/office/officeart/2005/8/layout/vList6"/>
    <dgm:cxn modelId="{74B18B02-F8A5-467B-B454-80C5A373C860}" type="presParOf" srcId="{770D267C-B5C1-4957-9047-5C74EDAEC2B0}" destId="{B2AEBB47-08FF-4397-B7BF-557CEB418C5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8AF99B-C56A-438B-A7C9-A54B6EF3C1BC}" type="doc">
      <dgm:prSet loTypeId="urn:microsoft.com/office/officeart/2005/8/layout/process4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04AC161-D868-4C16-AAC8-F2903D360630}">
      <dgm:prSet phldrT="[Текст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Attila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hujum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uyushtira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452-yilda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xunnlar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Italiyaga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bostirib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kirdilar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F2F633-DAE5-457C-B310-EB09CC0DB780}" type="parTrans" cxnId="{5E8A60D9-DDB0-4919-975C-B67B33101063}">
      <dgm:prSet/>
      <dgm:spPr/>
      <dgm:t>
        <a:bodyPr/>
        <a:lstStyle/>
        <a:p>
          <a:endParaRPr lang="ru-RU" sz="2000"/>
        </a:p>
      </dgm:t>
    </dgm:pt>
    <dgm:pt modelId="{F0A82742-0B88-4115-B27C-AD0760492654}" type="sibTrans" cxnId="{5E8A60D9-DDB0-4919-975C-B67B33101063}">
      <dgm:prSet/>
      <dgm:spPr/>
      <dgm:t>
        <a:bodyPr/>
        <a:lstStyle/>
        <a:p>
          <a:endParaRPr lang="ru-RU" sz="2000"/>
        </a:p>
      </dgm:t>
    </dgm:pt>
    <dgm:pt modelId="{4E2858FB-DC05-488F-9E85-D0D73D9318C0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455-yilda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germanlarning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vandal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hujum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hafta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davomida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taladilar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BFBFAF-4610-4C14-A2C9-7A5FD74B4C9C}" type="parTrans" cxnId="{77C2A5BE-8047-4D35-BCBC-5C8EABFBFCF2}">
      <dgm:prSet/>
      <dgm:spPr/>
      <dgm:t>
        <a:bodyPr/>
        <a:lstStyle/>
        <a:p>
          <a:endParaRPr lang="ru-RU" sz="2000"/>
        </a:p>
      </dgm:t>
    </dgm:pt>
    <dgm:pt modelId="{6710348A-C853-439F-BDB8-175543032A57}" type="sibTrans" cxnId="{77C2A5BE-8047-4D35-BCBC-5C8EABFBFCF2}">
      <dgm:prSet/>
      <dgm:spPr/>
      <dgm:t>
        <a:bodyPr/>
        <a:lstStyle/>
        <a:p>
          <a:endParaRPr lang="ru-RU" sz="2000"/>
        </a:p>
      </dgm:t>
    </dgm:pt>
    <dgm:pt modelId="{4107D3AF-80C4-413A-B5C4-A1A49BEC3005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476-yilda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Rimdagi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yollangan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qo‘shini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sarkardasi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Odoakr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so‘nggi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Romulni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taxtdan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ag‘darib tashladi va imperator unvoni nishonini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Konstantinopolga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jo‘natdi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DF253D-32E9-4B6B-A751-C4AEE98E3F5A}" type="parTrans" cxnId="{98D1816F-96CB-4399-A465-E651E0CFD796}">
      <dgm:prSet/>
      <dgm:spPr/>
      <dgm:t>
        <a:bodyPr/>
        <a:lstStyle/>
        <a:p>
          <a:endParaRPr lang="ru-RU" sz="2000"/>
        </a:p>
      </dgm:t>
    </dgm:pt>
    <dgm:pt modelId="{37F21B43-6B8C-401C-9360-0048532E16CA}" type="sibTrans" cxnId="{98D1816F-96CB-4399-A465-E651E0CFD796}">
      <dgm:prSet/>
      <dgm:spPr/>
      <dgm:t>
        <a:bodyPr/>
        <a:lstStyle/>
        <a:p>
          <a:endParaRPr lang="ru-RU" sz="2000"/>
        </a:p>
      </dgm:t>
    </dgm:pt>
    <dgm:pt modelId="{03D457AB-4DA4-4204-A6A5-795202B6BE39}">
      <dgm:prSet phldrT="[Текст]" custT="1"/>
      <dgm:spPr/>
      <dgm:t>
        <a:bodyPr/>
        <a:lstStyle/>
        <a:p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sarhadlarini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egallab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oldilar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Shu tariqa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476-yil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qulashi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qadimgi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tarixining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yakunlanish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sanasi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qayd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E211B-B8DB-41EE-8F32-4B460096ACC9}" type="parTrans" cxnId="{E5304C53-C4EA-4E1A-B048-1483EF402847}">
      <dgm:prSet/>
      <dgm:spPr/>
      <dgm:t>
        <a:bodyPr/>
        <a:lstStyle/>
        <a:p>
          <a:endParaRPr lang="ru-RU" sz="2000"/>
        </a:p>
      </dgm:t>
    </dgm:pt>
    <dgm:pt modelId="{B1357B9F-FF49-44DF-80F9-452BADA29D71}" type="sibTrans" cxnId="{E5304C53-C4EA-4E1A-B048-1483EF402847}">
      <dgm:prSet/>
      <dgm:spPr/>
      <dgm:t>
        <a:bodyPr/>
        <a:lstStyle/>
        <a:p>
          <a:endParaRPr lang="ru-RU" sz="2000"/>
        </a:p>
      </dgm:t>
    </dgm:pt>
    <dgm:pt modelId="{F0222FEF-4737-48AD-8454-B9FEE4F14F03}" type="pres">
      <dgm:prSet presAssocID="{418AF99B-C56A-438B-A7C9-A54B6EF3C1BC}" presName="Name0" presStyleCnt="0">
        <dgm:presLayoutVars>
          <dgm:dir/>
          <dgm:animLvl val="lvl"/>
          <dgm:resizeHandles val="exact"/>
        </dgm:presLayoutVars>
      </dgm:prSet>
      <dgm:spPr/>
    </dgm:pt>
    <dgm:pt modelId="{ACEB8CDD-2880-4849-A84D-F595EB2DD229}" type="pres">
      <dgm:prSet presAssocID="{03D457AB-4DA4-4204-A6A5-795202B6BE39}" presName="boxAndChildren" presStyleCnt="0"/>
      <dgm:spPr/>
    </dgm:pt>
    <dgm:pt modelId="{5C8814B8-90DB-4173-A01E-37673863D053}" type="pres">
      <dgm:prSet presAssocID="{03D457AB-4DA4-4204-A6A5-795202B6BE39}" presName="parentTextBox" presStyleLbl="node1" presStyleIdx="0" presStyleCnt="4"/>
      <dgm:spPr/>
    </dgm:pt>
    <dgm:pt modelId="{360A1C5F-C874-4F51-9038-81482A41B56B}" type="pres">
      <dgm:prSet presAssocID="{37F21B43-6B8C-401C-9360-0048532E16CA}" presName="sp" presStyleCnt="0"/>
      <dgm:spPr/>
    </dgm:pt>
    <dgm:pt modelId="{9C59BDFD-AC46-43D6-AF81-0A5D32A5D6D3}" type="pres">
      <dgm:prSet presAssocID="{4107D3AF-80C4-413A-B5C4-A1A49BEC3005}" presName="arrowAndChildren" presStyleCnt="0"/>
      <dgm:spPr/>
    </dgm:pt>
    <dgm:pt modelId="{7EF7D49E-20A3-4B47-A6E9-CB7C2E2B5E02}" type="pres">
      <dgm:prSet presAssocID="{4107D3AF-80C4-413A-B5C4-A1A49BEC3005}" presName="parentTextArrow" presStyleLbl="node1" presStyleIdx="1" presStyleCnt="4"/>
      <dgm:spPr/>
    </dgm:pt>
    <dgm:pt modelId="{6BE76055-8DC7-46C8-B763-E037546FFB9E}" type="pres">
      <dgm:prSet presAssocID="{6710348A-C853-439F-BDB8-175543032A57}" presName="sp" presStyleCnt="0"/>
      <dgm:spPr/>
    </dgm:pt>
    <dgm:pt modelId="{1AF947BB-05AE-4711-940C-46402FFA2084}" type="pres">
      <dgm:prSet presAssocID="{4E2858FB-DC05-488F-9E85-D0D73D9318C0}" presName="arrowAndChildren" presStyleCnt="0"/>
      <dgm:spPr/>
    </dgm:pt>
    <dgm:pt modelId="{C749CB9E-78B7-40B9-BB6B-451E8BC69A64}" type="pres">
      <dgm:prSet presAssocID="{4E2858FB-DC05-488F-9E85-D0D73D9318C0}" presName="parentTextArrow" presStyleLbl="node1" presStyleIdx="2" presStyleCnt="4"/>
      <dgm:spPr/>
    </dgm:pt>
    <dgm:pt modelId="{A507F89A-467B-4B7D-8FF1-E380153AE0FD}" type="pres">
      <dgm:prSet presAssocID="{F0A82742-0B88-4115-B27C-AD0760492654}" presName="sp" presStyleCnt="0"/>
      <dgm:spPr/>
    </dgm:pt>
    <dgm:pt modelId="{8792F3CF-3112-493D-B06B-A79FBCC26521}" type="pres">
      <dgm:prSet presAssocID="{904AC161-D868-4C16-AAC8-F2903D360630}" presName="arrowAndChildren" presStyleCnt="0"/>
      <dgm:spPr/>
    </dgm:pt>
    <dgm:pt modelId="{32199538-435C-47FF-AE09-33285B412B78}" type="pres">
      <dgm:prSet presAssocID="{904AC161-D868-4C16-AAC8-F2903D360630}" presName="parentTextArrow" presStyleLbl="node1" presStyleIdx="3" presStyleCnt="4" custLinFactNeighborX="-1659" custLinFactNeighborY="-67259"/>
      <dgm:spPr/>
    </dgm:pt>
  </dgm:ptLst>
  <dgm:cxnLst>
    <dgm:cxn modelId="{E8769A36-93CC-4C54-993E-7587EB49AB5C}" type="presOf" srcId="{4E2858FB-DC05-488F-9E85-D0D73D9318C0}" destId="{C749CB9E-78B7-40B9-BB6B-451E8BC69A64}" srcOrd="0" destOrd="0" presId="urn:microsoft.com/office/officeart/2005/8/layout/process4"/>
    <dgm:cxn modelId="{98D1816F-96CB-4399-A465-E651E0CFD796}" srcId="{418AF99B-C56A-438B-A7C9-A54B6EF3C1BC}" destId="{4107D3AF-80C4-413A-B5C4-A1A49BEC3005}" srcOrd="2" destOrd="0" parTransId="{9ADF253D-32E9-4B6B-A751-C4AEE98E3F5A}" sibTransId="{37F21B43-6B8C-401C-9360-0048532E16CA}"/>
    <dgm:cxn modelId="{27D5F352-6B7E-43AE-9176-0D0C2FE5B486}" type="presOf" srcId="{418AF99B-C56A-438B-A7C9-A54B6EF3C1BC}" destId="{F0222FEF-4737-48AD-8454-B9FEE4F14F03}" srcOrd="0" destOrd="0" presId="urn:microsoft.com/office/officeart/2005/8/layout/process4"/>
    <dgm:cxn modelId="{E5304C53-C4EA-4E1A-B048-1483EF402847}" srcId="{418AF99B-C56A-438B-A7C9-A54B6EF3C1BC}" destId="{03D457AB-4DA4-4204-A6A5-795202B6BE39}" srcOrd="3" destOrd="0" parTransId="{A84E211B-B8DB-41EE-8F32-4B460096ACC9}" sibTransId="{B1357B9F-FF49-44DF-80F9-452BADA29D71}"/>
    <dgm:cxn modelId="{A28D2A84-94FA-44CC-81C7-DEFE3EFC3ABD}" type="presOf" srcId="{904AC161-D868-4C16-AAC8-F2903D360630}" destId="{32199538-435C-47FF-AE09-33285B412B78}" srcOrd="0" destOrd="0" presId="urn:microsoft.com/office/officeart/2005/8/layout/process4"/>
    <dgm:cxn modelId="{C20A7B8B-EEEA-42E1-8B75-AC9FCCB64E7D}" type="presOf" srcId="{4107D3AF-80C4-413A-B5C4-A1A49BEC3005}" destId="{7EF7D49E-20A3-4B47-A6E9-CB7C2E2B5E02}" srcOrd="0" destOrd="0" presId="urn:microsoft.com/office/officeart/2005/8/layout/process4"/>
    <dgm:cxn modelId="{77C2A5BE-8047-4D35-BCBC-5C8EABFBFCF2}" srcId="{418AF99B-C56A-438B-A7C9-A54B6EF3C1BC}" destId="{4E2858FB-DC05-488F-9E85-D0D73D9318C0}" srcOrd="1" destOrd="0" parTransId="{FFBFBFAF-4610-4C14-A2C9-7A5FD74B4C9C}" sibTransId="{6710348A-C853-439F-BDB8-175543032A57}"/>
    <dgm:cxn modelId="{5E8A60D9-DDB0-4919-975C-B67B33101063}" srcId="{418AF99B-C56A-438B-A7C9-A54B6EF3C1BC}" destId="{904AC161-D868-4C16-AAC8-F2903D360630}" srcOrd="0" destOrd="0" parTransId="{76F2F633-DAE5-457C-B310-EB09CC0DB780}" sibTransId="{F0A82742-0B88-4115-B27C-AD0760492654}"/>
    <dgm:cxn modelId="{BE37CFEE-EC23-49DA-A629-7D89B8D96638}" type="presOf" srcId="{03D457AB-4DA4-4204-A6A5-795202B6BE39}" destId="{5C8814B8-90DB-4173-A01E-37673863D053}" srcOrd="0" destOrd="0" presId="urn:microsoft.com/office/officeart/2005/8/layout/process4"/>
    <dgm:cxn modelId="{7AA6280D-C141-49F6-8A00-A2AE7E1B7D6D}" type="presParOf" srcId="{F0222FEF-4737-48AD-8454-B9FEE4F14F03}" destId="{ACEB8CDD-2880-4849-A84D-F595EB2DD229}" srcOrd="0" destOrd="0" presId="urn:microsoft.com/office/officeart/2005/8/layout/process4"/>
    <dgm:cxn modelId="{BF9BB2B6-E9BF-44A5-9F1C-3735DA14195F}" type="presParOf" srcId="{ACEB8CDD-2880-4849-A84D-F595EB2DD229}" destId="{5C8814B8-90DB-4173-A01E-37673863D053}" srcOrd="0" destOrd="0" presId="urn:microsoft.com/office/officeart/2005/8/layout/process4"/>
    <dgm:cxn modelId="{686CA84A-37CF-44FB-AADA-233546D2A246}" type="presParOf" srcId="{F0222FEF-4737-48AD-8454-B9FEE4F14F03}" destId="{360A1C5F-C874-4F51-9038-81482A41B56B}" srcOrd="1" destOrd="0" presId="urn:microsoft.com/office/officeart/2005/8/layout/process4"/>
    <dgm:cxn modelId="{C1EA0408-C602-4245-B9F3-8365C616F444}" type="presParOf" srcId="{F0222FEF-4737-48AD-8454-B9FEE4F14F03}" destId="{9C59BDFD-AC46-43D6-AF81-0A5D32A5D6D3}" srcOrd="2" destOrd="0" presId="urn:microsoft.com/office/officeart/2005/8/layout/process4"/>
    <dgm:cxn modelId="{0633CC95-747C-40B0-8575-950190FA5309}" type="presParOf" srcId="{9C59BDFD-AC46-43D6-AF81-0A5D32A5D6D3}" destId="{7EF7D49E-20A3-4B47-A6E9-CB7C2E2B5E02}" srcOrd="0" destOrd="0" presId="urn:microsoft.com/office/officeart/2005/8/layout/process4"/>
    <dgm:cxn modelId="{215B8DBE-DC34-4631-9D48-2A75EE3EB0F8}" type="presParOf" srcId="{F0222FEF-4737-48AD-8454-B9FEE4F14F03}" destId="{6BE76055-8DC7-46C8-B763-E037546FFB9E}" srcOrd="3" destOrd="0" presId="urn:microsoft.com/office/officeart/2005/8/layout/process4"/>
    <dgm:cxn modelId="{9AE87405-B0C8-4D96-9CEC-959A6219991A}" type="presParOf" srcId="{F0222FEF-4737-48AD-8454-B9FEE4F14F03}" destId="{1AF947BB-05AE-4711-940C-46402FFA2084}" srcOrd="4" destOrd="0" presId="urn:microsoft.com/office/officeart/2005/8/layout/process4"/>
    <dgm:cxn modelId="{50F7B59F-BFBC-4DD4-8027-30576CC52AA9}" type="presParOf" srcId="{1AF947BB-05AE-4711-940C-46402FFA2084}" destId="{C749CB9E-78B7-40B9-BB6B-451E8BC69A64}" srcOrd="0" destOrd="0" presId="urn:microsoft.com/office/officeart/2005/8/layout/process4"/>
    <dgm:cxn modelId="{450133BB-8E1E-44C7-B03B-A759466148C8}" type="presParOf" srcId="{F0222FEF-4737-48AD-8454-B9FEE4F14F03}" destId="{A507F89A-467B-4B7D-8FF1-E380153AE0FD}" srcOrd="5" destOrd="0" presId="urn:microsoft.com/office/officeart/2005/8/layout/process4"/>
    <dgm:cxn modelId="{0744C80C-6168-4F46-A05D-E1A059EC31F3}" type="presParOf" srcId="{F0222FEF-4737-48AD-8454-B9FEE4F14F03}" destId="{8792F3CF-3112-493D-B06B-A79FBCC26521}" srcOrd="6" destOrd="0" presId="urn:microsoft.com/office/officeart/2005/8/layout/process4"/>
    <dgm:cxn modelId="{07A3445A-0E02-474A-8D30-6060A7115F5F}" type="presParOf" srcId="{8792F3CF-3112-493D-B06B-A79FBCC26521}" destId="{32199538-435C-47FF-AE09-33285B412B7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B3DAF-95E3-4701-9508-3BB2080FE9E5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A9D6A-8244-4F73-B6D1-1E1C06D086FC}">
      <dsp:nvSpPr>
        <dsp:cNvPr id="0" name=""/>
        <dsp:cNvSpPr/>
      </dsp:nvSpPr>
      <dsp:spPr>
        <a:xfrm>
          <a:off x="752110" y="541866"/>
          <a:ext cx="8392585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Rim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qulashiga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541866"/>
        <a:ext cx="8392585" cy="1083733"/>
      </dsp:txXfrm>
    </dsp:sp>
    <dsp:sp modelId="{01F26A79-95AD-47ED-AEFC-7F37C1216F40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63FFFA-C775-48F2-A4D8-5659FD5542B0}">
      <dsp:nvSpPr>
        <dsp:cNvPr id="0" name=""/>
        <dsp:cNvSpPr/>
      </dsp:nvSpPr>
      <dsp:spPr>
        <a:xfrm>
          <a:off x="1146048" y="2167466"/>
          <a:ext cx="7998648" cy="1083733"/>
        </a:xfrm>
        <a:prstGeom prst="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Gotlarning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Rimga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bosqini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oqibatlarni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keltirib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6048" y="2167466"/>
        <a:ext cx="7998648" cy="1083733"/>
      </dsp:txXfrm>
    </dsp:sp>
    <dsp:sp modelId="{BF62AB96-478C-4C51-9197-4A16A53D3747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24276-04A0-49DA-AAF9-83C6E20D9AE0}">
      <dsp:nvSpPr>
        <dsp:cNvPr id="0" name=""/>
        <dsp:cNvSpPr/>
      </dsp:nvSpPr>
      <dsp:spPr>
        <a:xfrm>
          <a:off x="752110" y="3793066"/>
          <a:ext cx="8392585" cy="1083733"/>
        </a:xfrm>
        <a:prstGeom prst="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zavolga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tutishiga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qaysi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omillar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sabab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3793066"/>
        <a:ext cx="8392585" cy="1083733"/>
      </dsp:txXfrm>
    </dsp:sp>
    <dsp:sp modelId="{31F792FD-8534-4573-BCB0-D1929823F577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C7E22-44F8-45A7-A3A4-49C6ED9FFC18}">
      <dsp:nvSpPr>
        <dsp:cNvPr id="0" name=""/>
        <dsp:cNvSpPr/>
      </dsp:nvSpPr>
      <dsp:spPr>
        <a:xfrm>
          <a:off x="9947" y="15262"/>
          <a:ext cx="2973248" cy="35662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Imperator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Trayan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davridan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so‘ng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yirik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bosqinchilik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urushlarini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borolmaganlar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030" y="102345"/>
        <a:ext cx="2799082" cy="3392047"/>
      </dsp:txXfrm>
    </dsp:sp>
    <dsp:sp modelId="{240CD0FF-3951-4556-92CA-03F96F87ED99}">
      <dsp:nvSpPr>
        <dsp:cNvPr id="0" name=""/>
        <dsp:cNvSpPr/>
      </dsp:nvSpPr>
      <dsp:spPr>
        <a:xfrm>
          <a:off x="3280520" y="1429686"/>
          <a:ext cx="630328" cy="7373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3280520" y="1577159"/>
        <a:ext cx="441230" cy="442419"/>
      </dsp:txXfrm>
    </dsp:sp>
    <dsp:sp modelId="{45B8EA9F-C29E-4786-9AD3-D903967AC0F5}">
      <dsp:nvSpPr>
        <dsp:cNvPr id="0" name=""/>
        <dsp:cNvSpPr/>
      </dsp:nvSpPr>
      <dsp:spPr>
        <a:xfrm>
          <a:off x="4172495" y="27028"/>
          <a:ext cx="2973248" cy="3542680"/>
        </a:xfrm>
        <a:prstGeom prst="roundRect">
          <a:avLst>
            <a:gd name="adj" fmla="val 10000"/>
          </a:avLst>
        </a:prstGeom>
        <a:solidFill>
          <a:schemeClr val="accent2">
            <a:hueOff val="-2206192"/>
            <a:satOff val="9543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III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kuch-qudrati zaiflasha boshladi. Imperatorni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endilikda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armiyaning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t-B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o‘zida ham turli guruhlar o‘rtasida kurash borar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59578" y="114111"/>
        <a:ext cx="2799082" cy="3368514"/>
      </dsp:txXfrm>
    </dsp:sp>
    <dsp:sp modelId="{7593F24B-985B-40C5-B646-384EBDBEED24}">
      <dsp:nvSpPr>
        <dsp:cNvPr id="0" name=""/>
        <dsp:cNvSpPr/>
      </dsp:nvSpPr>
      <dsp:spPr>
        <a:xfrm>
          <a:off x="7443068" y="1429686"/>
          <a:ext cx="630328" cy="7373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7443068" y="1577159"/>
        <a:ext cx="441230" cy="442419"/>
      </dsp:txXfrm>
    </dsp:sp>
    <dsp:sp modelId="{9921689A-9452-46DE-A76E-723C21E5BC15}">
      <dsp:nvSpPr>
        <dsp:cNvPr id="0" name=""/>
        <dsp:cNvSpPr/>
      </dsp:nvSpPr>
      <dsp:spPr>
        <a:xfrm>
          <a:off x="8335042" y="62339"/>
          <a:ext cx="2973248" cy="3472058"/>
        </a:xfrm>
        <a:prstGeom prst="roundRect">
          <a:avLst>
            <a:gd name="adj" fmla="val 10000"/>
          </a:avLst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Ayni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paytda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imperiya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chegaralarining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shimoli-g‘arbiy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tarafidan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jangovar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qabilalar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Shu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bois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chegarada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armiya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turishga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majbur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bo‘lishgan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22125" y="149422"/>
        <a:ext cx="2799082" cy="3297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ED85A-CAC9-4A2A-9A8A-AC78CE99BCBA}">
      <dsp:nvSpPr>
        <dsp:cNvPr id="0" name=""/>
        <dsp:cNvSpPr/>
      </dsp:nvSpPr>
      <dsp:spPr>
        <a:xfrm rot="5400000">
          <a:off x="-289718" y="292805"/>
          <a:ext cx="1931458" cy="1352020"/>
        </a:xfrm>
        <a:prstGeom prst="chevron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679096"/>
        <a:ext cx="1352020" cy="579438"/>
      </dsp:txXfrm>
    </dsp:sp>
    <dsp:sp modelId="{BB01C623-4B7D-46A4-93C2-B2980A38C50E}">
      <dsp:nvSpPr>
        <dsp:cNvPr id="0" name=""/>
        <dsp:cNvSpPr/>
      </dsp:nvSpPr>
      <dsp:spPr>
        <a:xfrm rot="5400000">
          <a:off x="5402606" y="-4047499"/>
          <a:ext cx="1255447" cy="9356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Imperator Konstantin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zamonida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330-yili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Bosfor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bo‘g‘ozidagi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Vizantiy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sharafiga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atala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boshlandi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52020" y="64373"/>
        <a:ext cx="9295333" cy="1132875"/>
      </dsp:txXfrm>
    </dsp:sp>
    <dsp:sp modelId="{B61AF4EA-ECC1-4895-B015-569963AD173C}">
      <dsp:nvSpPr>
        <dsp:cNvPr id="0" name=""/>
        <dsp:cNvSpPr/>
      </dsp:nvSpPr>
      <dsp:spPr>
        <a:xfrm rot="5400000">
          <a:off x="-289718" y="2033323"/>
          <a:ext cx="1931458" cy="1352020"/>
        </a:xfrm>
        <a:prstGeom prst="chevron">
          <a:avLst/>
        </a:prstGeom>
        <a:solidFill>
          <a:schemeClr val="accent4">
            <a:shade val="50000"/>
            <a:hueOff val="60748"/>
            <a:satOff val="3663"/>
            <a:lumOff val="27523"/>
            <a:alphaOff val="0"/>
          </a:schemeClr>
        </a:solidFill>
        <a:ln w="12700" cap="flat" cmpd="sng" algn="ctr">
          <a:solidFill>
            <a:schemeClr val="accent4">
              <a:shade val="50000"/>
              <a:hueOff val="60748"/>
              <a:satOff val="3663"/>
              <a:lumOff val="27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419614"/>
        <a:ext cx="1352020" cy="579438"/>
      </dsp:txXfrm>
    </dsp:sp>
    <dsp:sp modelId="{C082F44C-7723-413A-A8C6-5728ED00EC6F}">
      <dsp:nvSpPr>
        <dsp:cNvPr id="0" name=""/>
        <dsp:cNvSpPr/>
      </dsp:nvSpPr>
      <dsp:spPr>
        <a:xfrm rot="5400000">
          <a:off x="5402606" y="-2306981"/>
          <a:ext cx="1255447" cy="9356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60748"/>
              <a:satOff val="3663"/>
              <a:lumOff val="27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Ulkan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imperiyani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Konstantinopoldan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turib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mushkul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Imperator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Feodosiy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o‘limidan so‘ng milodiy 395-yili Rim imperiyasi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qismlarga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ajrab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ketdi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52020" y="1804891"/>
        <a:ext cx="9295333" cy="1132875"/>
      </dsp:txXfrm>
    </dsp:sp>
    <dsp:sp modelId="{B984D07B-8871-414D-A9C5-D7EAB3A406EC}">
      <dsp:nvSpPr>
        <dsp:cNvPr id="0" name=""/>
        <dsp:cNvSpPr/>
      </dsp:nvSpPr>
      <dsp:spPr>
        <a:xfrm rot="5400000">
          <a:off x="-289718" y="3773840"/>
          <a:ext cx="1931458" cy="1352020"/>
        </a:xfrm>
        <a:prstGeom prst="chevron">
          <a:avLst/>
        </a:prstGeom>
        <a:solidFill>
          <a:schemeClr val="accent4">
            <a:shade val="50000"/>
            <a:hueOff val="60748"/>
            <a:satOff val="3663"/>
            <a:lumOff val="27523"/>
            <a:alphaOff val="0"/>
          </a:schemeClr>
        </a:solidFill>
        <a:ln w="12700" cap="flat" cmpd="sng" algn="ctr">
          <a:solidFill>
            <a:schemeClr val="accent4">
              <a:shade val="50000"/>
              <a:hueOff val="60748"/>
              <a:satOff val="3663"/>
              <a:lumOff val="27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0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160131"/>
        <a:ext cx="1352020" cy="579438"/>
      </dsp:txXfrm>
    </dsp:sp>
    <dsp:sp modelId="{C2055429-6A97-470E-AA23-6C4697D6D830}">
      <dsp:nvSpPr>
        <dsp:cNvPr id="0" name=""/>
        <dsp:cNvSpPr/>
      </dsp:nvSpPr>
      <dsp:spPr>
        <a:xfrm rot="5400000">
          <a:off x="5402606" y="-566463"/>
          <a:ext cx="1255447" cy="93566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60748"/>
              <a:satOff val="3663"/>
              <a:lumOff val="27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imperiyasida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imperatorning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yagona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saqlanib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alohida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davlatlarga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parchalana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2400" kern="1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accent4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52020" y="3545409"/>
        <a:ext cx="9295333" cy="11328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973E1-82FA-4122-B552-B3E111B29AA3}">
      <dsp:nvSpPr>
        <dsp:cNvPr id="0" name=""/>
        <dsp:cNvSpPr/>
      </dsp:nvSpPr>
      <dsp:spPr>
        <a:xfrm>
          <a:off x="3602449" y="0"/>
          <a:ext cx="6017622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410-yilda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Alarix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gotlar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qurshab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2449" y="211667"/>
        <a:ext cx="5382622" cy="1269999"/>
      </dsp:txXfrm>
    </dsp:sp>
    <dsp:sp modelId="{0D856ECD-3248-4CAB-A1D2-1624FCF1DE83}">
      <dsp:nvSpPr>
        <dsp:cNvPr id="0" name=""/>
        <dsp:cNvSpPr/>
      </dsp:nvSpPr>
      <dsp:spPr>
        <a:xfrm>
          <a:off x="409298" y="0"/>
          <a:ext cx="3193151" cy="16933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1960" y="82662"/>
        <a:ext cx="3027827" cy="1528009"/>
      </dsp:txXfrm>
    </dsp:sp>
    <dsp:sp modelId="{9CC96F27-A376-4A31-87B5-84EFFC5AEFED}">
      <dsp:nvSpPr>
        <dsp:cNvPr id="0" name=""/>
        <dsp:cNvSpPr/>
      </dsp:nvSpPr>
      <dsp:spPr>
        <a:xfrm>
          <a:off x="3593744" y="1862666"/>
          <a:ext cx="6017622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783357"/>
            <a:satOff val="-2117"/>
            <a:lumOff val="-7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783357"/>
              <a:satOff val="-2117"/>
              <a:lumOff val="-7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Rimliklar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v-SE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 muzokara boshladilar, ammo tunda qullar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darvozalarni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ochib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berdilar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bosqinchilar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shaharga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yopirilib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kirdilar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3744" y="2074333"/>
        <a:ext cx="5382622" cy="1269999"/>
      </dsp:txXfrm>
    </dsp:sp>
    <dsp:sp modelId="{974349B0-5EDE-4938-98AB-DBAE3FA59029}">
      <dsp:nvSpPr>
        <dsp:cNvPr id="0" name=""/>
        <dsp:cNvSpPr/>
      </dsp:nvSpPr>
      <dsp:spPr>
        <a:xfrm>
          <a:off x="418004" y="1862666"/>
          <a:ext cx="3175740" cy="1693333"/>
        </a:xfrm>
        <a:prstGeom prst="round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666" y="1945328"/>
        <a:ext cx="3010416" cy="1528009"/>
      </dsp:txXfrm>
    </dsp:sp>
    <dsp:sp modelId="{B2AEBB47-08FF-4397-B7BF-557CEB418C53}">
      <dsp:nvSpPr>
        <dsp:cNvPr id="0" name=""/>
        <dsp:cNvSpPr/>
      </dsp:nvSpPr>
      <dsp:spPr>
        <a:xfrm>
          <a:off x="3628566" y="3725333"/>
          <a:ext cx="6017622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1566714"/>
            <a:satOff val="-4235"/>
            <a:lumOff val="-15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566714"/>
              <a:satOff val="-4235"/>
              <a:lumOff val="-15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228600" lvl="1" indent="-228600" algn="ctr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Gotlar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haykallarni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bebaho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kitoblarni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yondirib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roppa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-rosa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taladilar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Talon-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taroj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huvillab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8566" y="3937000"/>
        <a:ext cx="5382622" cy="1269999"/>
      </dsp:txXfrm>
    </dsp:sp>
    <dsp:sp modelId="{E464502D-2073-4737-A7E7-95763622F150}">
      <dsp:nvSpPr>
        <dsp:cNvPr id="0" name=""/>
        <dsp:cNvSpPr/>
      </dsp:nvSpPr>
      <dsp:spPr>
        <a:xfrm>
          <a:off x="383182" y="3725333"/>
          <a:ext cx="3245384" cy="1693333"/>
        </a:xfrm>
        <a:prstGeom prst="round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5844" y="3807995"/>
        <a:ext cx="3080060" cy="15280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814B8-90DB-4173-A01E-37673863D053}">
      <dsp:nvSpPr>
        <dsp:cNvPr id="0" name=""/>
        <dsp:cNvSpPr/>
      </dsp:nvSpPr>
      <dsp:spPr>
        <a:xfrm>
          <a:off x="0" y="4444481"/>
          <a:ext cx="11022619" cy="97234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sarhadlarini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egallab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Shu tariqa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476-yil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qulashi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qadimgi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tarixining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yakunlanish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sanasi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sifatida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qayd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44481"/>
        <a:ext cx="11022619" cy="972343"/>
      </dsp:txXfrm>
    </dsp:sp>
    <dsp:sp modelId="{7EF7D49E-20A3-4B47-A6E9-CB7C2E2B5E02}">
      <dsp:nvSpPr>
        <dsp:cNvPr id="0" name=""/>
        <dsp:cNvSpPr/>
      </dsp:nvSpPr>
      <dsp:spPr>
        <a:xfrm rot="10800000">
          <a:off x="0" y="2963601"/>
          <a:ext cx="11022619" cy="1495464"/>
        </a:xfrm>
        <a:prstGeom prst="upArrowCallout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476-yilda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Rimdagi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yollangan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qo‘shini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sarkardasi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Odoakr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so‘nggi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imperator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Romulni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taxtdan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it-IT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ag‘darib tashladi va imperator unvoni nishonini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Konstantinopolga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jo‘natdi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963601"/>
        <a:ext cx="11022619" cy="971708"/>
      </dsp:txXfrm>
    </dsp:sp>
    <dsp:sp modelId="{C749CB9E-78B7-40B9-BB6B-451E8BC69A64}">
      <dsp:nvSpPr>
        <dsp:cNvPr id="0" name=""/>
        <dsp:cNvSpPr/>
      </dsp:nvSpPr>
      <dsp:spPr>
        <a:xfrm rot="10800000">
          <a:off x="0" y="1482721"/>
          <a:ext cx="11022619" cy="1495464"/>
        </a:xfrm>
        <a:prstGeom prst="upArrowCallout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455-yilda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Rimga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germanlarning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vandal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hujum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hafta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davomida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shaharni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taladilar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482721"/>
        <a:ext cx="11022619" cy="971708"/>
      </dsp:txXfrm>
    </dsp:sp>
    <dsp:sp modelId="{32199538-435C-47FF-AE09-33285B412B78}">
      <dsp:nvSpPr>
        <dsp:cNvPr id="0" name=""/>
        <dsp:cNvSpPr/>
      </dsp:nvSpPr>
      <dsp:spPr>
        <a:xfrm rot="10800000">
          <a:off x="0" y="0"/>
          <a:ext cx="11022619" cy="1495464"/>
        </a:xfrm>
        <a:prstGeom prst="upArrowCallout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Attila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Rim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imperiyasiga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hujum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uyushtira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452-yilda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xunnlar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Italiyaga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bostirib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kirdilar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0"/>
        <a:ext cx="11022619" cy="971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emf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016154" y="3385182"/>
            <a:ext cx="2159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ru-RU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z-Cyrl-UZ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</a:t>
            </a:r>
            <a:endParaRPr lang="uz-Cyrl-UZ" sz="28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790022" y="2402879"/>
            <a:ext cx="66119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 IMPERIYASINING QULASHI VA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ZAVOLGA YUZ TUTISHI</a:t>
            </a:r>
            <a:endParaRPr lang="ru-RU" sz="360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817955" y="1195468"/>
            <a:ext cx="6556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1-topshiriq.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Yillar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hamda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ularda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bo‘lgan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voqealarni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to‘g‘ri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belgilang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661781"/>
              </p:ext>
            </p:extLst>
          </p:nvPr>
        </p:nvGraphicFramePr>
        <p:xfrm>
          <a:off x="1104261" y="1842214"/>
          <a:ext cx="10028982" cy="453901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34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1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44-yilda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Senatdan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imperator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unvonini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laqabini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49-yilda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Yunoniston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qirg‘oqlarida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flotlari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o‘rtasida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744358994"/>
                  </a:ext>
                </a:extLst>
              </a:tr>
              <a:tr h="926084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29-yilda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Yuliy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Ammo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o‘limi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tiklanishiga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kelmadi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31-yilda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o‘zinig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mashhur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Qur’a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!»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iborasini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aytgan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98-yilda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muntazam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yollanma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qo‘shinlarga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tayanuvchi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boshliqlar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real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aylandilar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2226792356"/>
                  </a:ext>
                </a:extLst>
              </a:tr>
              <a:tr h="691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I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Trayan Rim imperatori taxtini egalladi.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C81AB9-E7D8-4591-87EA-4AAAC6F23669}"/>
              </a:ext>
            </a:extLst>
          </p:cNvPr>
          <p:cNvSpPr/>
          <p:nvPr/>
        </p:nvSpPr>
        <p:spPr>
          <a:xfrm>
            <a:off x="2840707" y="164209"/>
            <a:ext cx="655608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takrorlash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(Rim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qulashi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B177EB8E-18B7-45AE-BD8A-C665824FF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1067711"/>
            <a:ext cx="962912" cy="6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11">
            <a:extLst>
              <a:ext uri="{FF2B5EF4-FFF2-40B4-BE49-F238E27FC236}">
                <a16:creationId xmlns:a16="http://schemas.microsoft.com/office/drawing/2014/main" id="{EE5700BF-403A-4476-AD5E-6E5F491B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3117"/>
              </p:ext>
            </p:extLst>
          </p:nvPr>
        </p:nvGraphicFramePr>
        <p:xfrm>
          <a:off x="368059" y="1507961"/>
          <a:ext cx="11646526" cy="48758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49554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4595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2377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92734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Faqat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kuch-qudrati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Bu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Rim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oltin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nom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Balandligi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Trayan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ustuni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sirtidagi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tasvirlar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daklar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manzaralari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vafotidan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so‘ng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vorislari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Kaligula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inqiroz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Kleopatra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tomonidan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o‘ldirilgan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719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44-yilda Yuliy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Ammo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o‘limi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tiklanishiga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kelmadi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Spartak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qo‘zg‘oloni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bostirilib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tor-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etilganidan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Krass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hokimiyat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vaqt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94D4374-1598-4E0B-B7F8-D5392341D778}"/>
              </a:ext>
            </a:extLst>
          </p:cNvPr>
          <p:cNvSpPr txBox="1"/>
          <p:nvPr/>
        </p:nvSpPr>
        <p:spPr>
          <a:xfrm>
            <a:off x="920544" y="413095"/>
            <a:ext cx="10350911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C23355B2-9C08-439A-AFB4-2FF67DF2E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088" y="302092"/>
            <a:ext cx="962912" cy="6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869729" y="423195"/>
            <a:ext cx="64980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0D5BAA6A-F8D3-4F66-B73C-2EE3EC8AD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309406"/>
              </p:ext>
            </p:extLst>
          </p:nvPr>
        </p:nvGraphicFramePr>
        <p:xfrm>
          <a:off x="1486263" y="1189929"/>
          <a:ext cx="92194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1F06B7-473B-407C-ADCC-744B7F81E30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5176" y="1209315"/>
            <a:ext cx="3727268" cy="4886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63B7A6-CC40-408F-B282-C30A325962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20242" y="1148347"/>
            <a:ext cx="5374477" cy="4886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887856" y="407491"/>
            <a:ext cx="441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IMPERIYANING QULASHI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C076B15-8AB1-455F-BA6E-4E3EB45490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355261"/>
              </p:ext>
            </p:extLst>
          </p:nvPr>
        </p:nvGraphicFramePr>
        <p:xfrm>
          <a:off x="436880" y="2046415"/>
          <a:ext cx="11318239" cy="3596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10F6B0-0FAF-434B-B09D-4BFA9A7B7AA0}"/>
              </a:ext>
            </a:extLst>
          </p:cNvPr>
          <p:cNvSpPr/>
          <p:nvPr/>
        </p:nvSpPr>
        <p:spPr>
          <a:xfrm>
            <a:off x="3326674" y="458253"/>
            <a:ext cx="5611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 VA SHARQIY RIM IMPERIYALARI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4B1D80C-CFF9-40F5-9878-7095A4B8DD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380434"/>
              </p:ext>
            </p:extLst>
          </p:nvPr>
        </p:nvGraphicFramePr>
        <p:xfrm>
          <a:off x="777966" y="1181233"/>
          <a:ext cx="107086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C48D1A-3E8A-468B-B7EC-C5B3F58D96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23909" y="1383965"/>
            <a:ext cx="4690676" cy="497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9C9B4BF-9FA2-412B-97ED-AFB2777572A8}"/>
              </a:ext>
            </a:extLst>
          </p:cNvPr>
          <p:cNvSpPr/>
          <p:nvPr/>
        </p:nvSpPr>
        <p:spPr>
          <a:xfrm>
            <a:off x="3852086" y="427961"/>
            <a:ext cx="45333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GOTLAR RIMDA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882B38C-1602-4997-BA03-7FC96E3AC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6624171"/>
              </p:ext>
            </p:extLst>
          </p:nvPr>
        </p:nvGraphicFramePr>
        <p:xfrm>
          <a:off x="960845" y="1160170"/>
          <a:ext cx="1002937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6998DB-B13F-47F4-9344-EC179760F640}"/>
              </a:ext>
            </a:extLst>
          </p:cNvPr>
          <p:cNvSpPr/>
          <p:nvPr/>
        </p:nvSpPr>
        <p:spPr>
          <a:xfrm>
            <a:off x="2438142" y="293004"/>
            <a:ext cx="7361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 RIM IMPERIYASINING QULASHI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BF55653-C0CE-4CAA-ADF2-F1D2960F50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4696020"/>
              </p:ext>
            </p:extLst>
          </p:nvPr>
        </p:nvGraphicFramePr>
        <p:xfrm>
          <a:off x="803620" y="1192975"/>
          <a:ext cx="1102261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2B2073-D285-4316-9506-70CC376C97A2}"/>
              </a:ext>
            </a:extLst>
          </p:cNvPr>
          <p:cNvSpPr txBox="1"/>
          <p:nvPr/>
        </p:nvSpPr>
        <p:spPr>
          <a:xfrm>
            <a:off x="2074984" y="1105600"/>
            <a:ext cx="8087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Nuqtalar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kerakli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0DCD92F-2CD5-4A0D-9383-BC7A28031E1A}"/>
              </a:ext>
            </a:extLst>
          </p:cNvPr>
          <p:cNvSpPr/>
          <p:nvPr/>
        </p:nvSpPr>
        <p:spPr>
          <a:xfrm>
            <a:off x="433676" y="1706879"/>
            <a:ext cx="11370152" cy="45720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Ulkan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…dan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mushkul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Imperator …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o‘limidan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qismlarga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…, …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viloyatlar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…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yagona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saqlanib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parchalana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BA76A9-5E2D-4AC4-B2BC-CEB33AA7A2F0}"/>
              </a:ext>
            </a:extLst>
          </p:cNvPr>
          <p:cNvSpPr/>
          <p:nvPr/>
        </p:nvSpPr>
        <p:spPr>
          <a:xfrm>
            <a:off x="2922169" y="406013"/>
            <a:ext cx="6393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 YUZASIDAN 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064AE83A-92D9-4DA5-B5CA-52AB3CFDE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990" y="219263"/>
            <a:ext cx="962912" cy="6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2B2073-D285-4316-9506-70CC376C97A2}"/>
              </a:ext>
            </a:extLst>
          </p:cNvPr>
          <p:cNvSpPr txBox="1"/>
          <p:nvPr/>
        </p:nvSpPr>
        <p:spPr>
          <a:xfrm>
            <a:off x="1476787" y="420570"/>
            <a:ext cx="9238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Bilimlaringizga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F3D771C-BB50-4A96-A954-81C19FF79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527371"/>
              </p:ext>
            </p:extLst>
          </p:nvPr>
        </p:nvGraphicFramePr>
        <p:xfrm>
          <a:off x="867955" y="1199883"/>
          <a:ext cx="10717348" cy="52375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44502">
                  <a:extLst>
                    <a:ext uri="{9D8B030D-6E8A-4147-A177-3AD203B41FA5}">
                      <a16:colId xmlns:a16="http://schemas.microsoft.com/office/drawing/2014/main" val="979113750"/>
                    </a:ext>
                  </a:extLst>
                </a:gridCol>
                <a:gridCol w="8072846">
                  <a:extLst>
                    <a:ext uri="{9D8B030D-6E8A-4147-A177-3AD203B41FA5}">
                      <a16:colId xmlns:a16="http://schemas.microsoft.com/office/drawing/2014/main" val="1702553225"/>
                    </a:ext>
                  </a:extLst>
                </a:gridCol>
              </a:tblGrid>
              <a:tr h="748221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Yillar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Bo‘lib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o‘tgan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voqealar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20724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330-yil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98049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395-yil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504387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410-yil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48426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452-yil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000268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455-yil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129059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476-yil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65152"/>
                  </a:ext>
                </a:extLst>
              </a:tr>
            </a:tbl>
          </a:graphicData>
        </a:graphic>
      </p:graphicFrame>
      <p:pic>
        <p:nvPicPr>
          <p:cNvPr id="8" name="Рисунок 7">
            <a:hlinkClick r:id="rId2" action="ppaction://hlinksldjump"/>
            <a:extLst>
              <a:ext uri="{FF2B5EF4-FFF2-40B4-BE49-F238E27FC236}">
                <a16:creationId xmlns:a16="http://schemas.microsoft.com/office/drawing/2014/main" id="{18D84512-3C06-4E6C-9C5A-21568D00A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847" y="224192"/>
            <a:ext cx="962912" cy="6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20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909110" y="359950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3BFA8-365F-41BC-BA3C-1BB0307F0654}"/>
              </a:ext>
            </a:extLst>
          </p:cNvPr>
          <p:cNvSpPr txBox="1"/>
          <p:nvPr/>
        </p:nvSpPr>
        <p:spPr>
          <a:xfrm>
            <a:off x="788126" y="1428206"/>
            <a:ext cx="1080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rasmlarda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daftaringizga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AC4742-E31B-40BB-8CCB-5600EC51D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91" y="2895593"/>
            <a:ext cx="2664010" cy="27867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5EE26B-4A10-4B3D-A4DA-06B80E406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124" y="3025809"/>
            <a:ext cx="5822175" cy="26565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D0AD8A-44A8-455A-8A10-236A85245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8693" y="3025808"/>
            <a:ext cx="2481514" cy="2656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F7E50C-B9B2-4037-B471-A0535392930E}"/>
              </a:ext>
            </a:extLst>
          </p:cNvPr>
          <p:cNvSpPr txBox="1"/>
          <p:nvPr/>
        </p:nvSpPr>
        <p:spPr>
          <a:xfrm>
            <a:off x="1517975" y="5803550"/>
            <a:ext cx="401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1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9761-EDAB-4BCC-BA19-0E0FBB7F66B5}"/>
              </a:ext>
            </a:extLst>
          </p:cNvPr>
          <p:cNvSpPr txBox="1"/>
          <p:nvPr/>
        </p:nvSpPr>
        <p:spPr>
          <a:xfrm>
            <a:off x="5991258" y="5798476"/>
            <a:ext cx="401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2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29A973-B83B-4CBC-9240-B5AC76017889}"/>
              </a:ext>
            </a:extLst>
          </p:cNvPr>
          <p:cNvSpPr txBox="1"/>
          <p:nvPr/>
        </p:nvSpPr>
        <p:spPr>
          <a:xfrm>
            <a:off x="10634854" y="5793395"/>
            <a:ext cx="401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lgerian" panose="04020705040A02060702" pitchFamily="82" charset="0"/>
              </a:rPr>
              <a:t>3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hlinkClick r:id="rId2" action="ppaction://hlinksldjump"/>
          </p:cNvPr>
          <p:cNvSpPr/>
          <p:nvPr/>
        </p:nvSpPr>
        <p:spPr>
          <a:xfrm>
            <a:off x="2616286" y="1195468"/>
            <a:ext cx="7751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Yillar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hamda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ularda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voqealarni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to‘g‘ri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belgilang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35624"/>
              </p:ext>
            </p:extLst>
          </p:nvPr>
        </p:nvGraphicFramePr>
        <p:xfrm>
          <a:off x="1104261" y="1842214"/>
          <a:ext cx="10028982" cy="453901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34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1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44-yilda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Senatdan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imperator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unvonini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laqabini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49-yilda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Yunoniston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qirg‘oqlarida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flotlari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o‘rtasida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744358994"/>
                  </a:ext>
                </a:extLst>
              </a:tr>
              <a:tr h="926084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29-yilda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Yuliy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Ammo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o‘limi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tiklanishiga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kelmadi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31-yilda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o‘zinig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mashhur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Qur’a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!»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iborasini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aytgan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98-yilda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muntazam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yollanma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qo‘shinlarga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tayanuvchi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boshliqlar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real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aylandilar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2226792356"/>
                  </a:ext>
                </a:extLst>
              </a:tr>
              <a:tr h="6912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I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asrda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Trayan Rim imperatori taxtini egalladi.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C81AB9-E7D8-4591-87EA-4AAAC6F23669}"/>
              </a:ext>
            </a:extLst>
          </p:cNvPr>
          <p:cNvSpPr/>
          <p:nvPr/>
        </p:nvSpPr>
        <p:spPr>
          <a:xfrm>
            <a:off x="3414220" y="394834"/>
            <a:ext cx="5409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ilova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FB86336D-968A-4819-8FAE-5CDB06C02178}"/>
              </a:ext>
            </a:extLst>
          </p:cNvPr>
          <p:cNvCxnSpPr/>
          <p:nvPr/>
        </p:nvCxnSpPr>
        <p:spPr>
          <a:xfrm>
            <a:off x="4432663" y="2211977"/>
            <a:ext cx="2838994" cy="15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3E34ED0-667E-444A-B6B0-0AB56BF58D92}"/>
              </a:ext>
            </a:extLst>
          </p:cNvPr>
          <p:cNvCxnSpPr/>
          <p:nvPr/>
        </p:nvCxnSpPr>
        <p:spPr>
          <a:xfrm>
            <a:off x="4432663" y="2917371"/>
            <a:ext cx="2838994" cy="1506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6B882B9-4320-419D-B171-7B365551010C}"/>
              </a:ext>
            </a:extLst>
          </p:cNvPr>
          <p:cNvCxnSpPr/>
          <p:nvPr/>
        </p:nvCxnSpPr>
        <p:spPr>
          <a:xfrm flipV="1">
            <a:off x="4432663" y="5155474"/>
            <a:ext cx="2838994" cy="844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D1FF49B-DCF9-42D1-95C1-E0DF7465EBB8}"/>
              </a:ext>
            </a:extLst>
          </p:cNvPr>
          <p:cNvCxnSpPr/>
          <p:nvPr/>
        </p:nvCxnSpPr>
        <p:spPr>
          <a:xfrm flipV="1">
            <a:off x="4432663" y="2769326"/>
            <a:ext cx="2838994" cy="1654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07EE05E-3D2C-4C62-B991-F48C7CBD476F}"/>
              </a:ext>
            </a:extLst>
          </p:cNvPr>
          <p:cNvCxnSpPr/>
          <p:nvPr/>
        </p:nvCxnSpPr>
        <p:spPr>
          <a:xfrm flipV="1">
            <a:off x="4432663" y="2124891"/>
            <a:ext cx="2838994" cy="1541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1332C6F4-E62A-4CA4-9166-422D294B2645}"/>
              </a:ext>
            </a:extLst>
          </p:cNvPr>
          <p:cNvCxnSpPr/>
          <p:nvPr/>
        </p:nvCxnSpPr>
        <p:spPr>
          <a:xfrm>
            <a:off x="4432663" y="5155474"/>
            <a:ext cx="2838994" cy="844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00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11">
            <a:extLst>
              <a:ext uri="{FF2B5EF4-FFF2-40B4-BE49-F238E27FC236}">
                <a16:creationId xmlns:a16="http://schemas.microsoft.com/office/drawing/2014/main" id="{EE5700BF-403A-4476-AD5E-6E5F491B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225560"/>
              </p:ext>
            </p:extLst>
          </p:nvPr>
        </p:nvGraphicFramePr>
        <p:xfrm>
          <a:off x="368059" y="1380117"/>
          <a:ext cx="11646526" cy="49091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49554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4595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2377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92734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Faqat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boshlarida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kuchqudrati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Bu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Rim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oltin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nom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olgan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Balandligi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metrga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Trayan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ustuni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sirtidagi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tasvirlar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daklar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manzaralari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qiladi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vafotidan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so‘ng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vorislari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Kaligula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Neron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davrida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imperiyada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inqiroz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Antoniy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Kleopatra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Oktavian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tomonidan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o‘ldirilgan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719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Mil.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44-yilda Yuliy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tugadi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Ammo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o‘limi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tiklanishiga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kelmadi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Spartak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qo‘zg‘oloni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bostirilib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tor-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etilganidan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keyin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Krass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Sezar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hokimiyat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ancha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vaqt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kurash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bordilar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394D4374-1598-4E0B-B7F8-D5392341D778}"/>
              </a:ext>
            </a:extLst>
          </p:cNvPr>
          <p:cNvSpPr txBox="1"/>
          <p:nvPr/>
        </p:nvSpPr>
        <p:spPr>
          <a:xfrm>
            <a:off x="920544" y="388222"/>
            <a:ext cx="10350911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589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2B2073-D285-4316-9506-70CC376C97A2}"/>
              </a:ext>
            </a:extLst>
          </p:cNvPr>
          <p:cNvSpPr txBox="1"/>
          <p:nvPr/>
        </p:nvSpPr>
        <p:spPr>
          <a:xfrm>
            <a:off x="2573002" y="1105600"/>
            <a:ext cx="8087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Nuqtalar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kerakli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0DCD92F-2CD5-4A0D-9383-BC7A28031E1A}"/>
              </a:ext>
            </a:extLst>
          </p:cNvPr>
          <p:cNvSpPr/>
          <p:nvPr/>
        </p:nvSpPr>
        <p:spPr>
          <a:xfrm>
            <a:off x="433676" y="1706879"/>
            <a:ext cx="11370152" cy="457200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Ulkan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Konstantinopol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mushkul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Imperator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Feodosiy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o‘limidan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milodiy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395-yili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qismlarga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Italiya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viloyatlar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Bolqon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yarimoroli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imperatorning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yagona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saqlanib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G‘arbiy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parchalana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BA76A9-5E2D-4AC4-B2BC-CEB33AA7A2F0}"/>
              </a:ext>
            </a:extLst>
          </p:cNvPr>
          <p:cNvSpPr/>
          <p:nvPr/>
        </p:nvSpPr>
        <p:spPr>
          <a:xfrm>
            <a:off x="2686952" y="372959"/>
            <a:ext cx="6863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 YUZASIDAN 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49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2B2073-D285-4316-9506-70CC376C97A2}"/>
              </a:ext>
            </a:extLst>
          </p:cNvPr>
          <p:cNvSpPr txBox="1"/>
          <p:nvPr/>
        </p:nvSpPr>
        <p:spPr>
          <a:xfrm>
            <a:off x="1476787" y="323528"/>
            <a:ext cx="9238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Bilimlaringizga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F3D771C-BB50-4A96-A954-81C19FF79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911771"/>
              </p:ext>
            </p:extLst>
          </p:nvPr>
        </p:nvGraphicFramePr>
        <p:xfrm>
          <a:off x="760078" y="1344285"/>
          <a:ext cx="10717348" cy="53122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44502">
                  <a:extLst>
                    <a:ext uri="{9D8B030D-6E8A-4147-A177-3AD203B41FA5}">
                      <a16:colId xmlns:a16="http://schemas.microsoft.com/office/drawing/2014/main" val="979113750"/>
                    </a:ext>
                  </a:extLst>
                </a:gridCol>
                <a:gridCol w="8072846">
                  <a:extLst>
                    <a:ext uri="{9D8B030D-6E8A-4147-A177-3AD203B41FA5}">
                      <a16:colId xmlns:a16="http://schemas.microsoft.com/office/drawing/2014/main" val="1702553225"/>
                    </a:ext>
                  </a:extLst>
                </a:gridCol>
              </a:tblGrid>
              <a:tr h="748221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Yillar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Bo‘lib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o‘tgan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voqealar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20724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330-yil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Bosfor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bo‘g‘ozidagi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Vizantiy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shahri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Rim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imperiyasining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poytaxti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deb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e’lon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98049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395-yil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ikki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o‘g‘li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o‘rtasida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G‘arbiy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Sharqiy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qismlarga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ajrab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ketdi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504387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410-yil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Alarix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boshchiligidagi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gotlar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Rimni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qurshab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oldilar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48426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452-yil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xunnlar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Italiyaga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bostirib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kirdilar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000268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455-yil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Rimga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germanlarning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vandal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qabilalari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hujum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qildi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129059"/>
                  </a:ext>
                </a:extLst>
              </a:tr>
              <a:tr h="74822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Milodiy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476-yil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G‘arbiy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Rim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imperiyasining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qulashi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qadimgi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dunyo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tarixining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yakunlanish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sanasi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sifatida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qayd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65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2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424199" y="2727080"/>
            <a:ext cx="588105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5350</TotalTime>
  <Words>1270</Words>
  <Application>Microsoft Office PowerPoint</Application>
  <PresentationFormat>Широкоэкранный</PresentationFormat>
  <Paragraphs>159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Algerian</vt:lpstr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177</cp:revision>
  <dcterms:created xsi:type="dcterms:W3CDTF">2020-01-20T05:08:25Z</dcterms:created>
  <dcterms:modified xsi:type="dcterms:W3CDTF">2025-12-02T20:06:43Z</dcterms:modified>
</cp:coreProperties>
</file>