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1"/>
  </p:notesMasterIdLst>
  <p:sldIdLst>
    <p:sldId id="440" r:id="rId3"/>
    <p:sldId id="468" r:id="rId4"/>
    <p:sldId id="469" r:id="rId5"/>
    <p:sldId id="470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71" r:id="rId18"/>
    <p:sldId id="472" r:id="rId19"/>
    <p:sldId id="4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0099"/>
    <a:srgbClr val="00CC00"/>
    <a:srgbClr val="1F0BB5"/>
    <a:srgbClr val="3D8E62"/>
    <a:srgbClr val="278150"/>
    <a:srgbClr val="33A767"/>
    <a:srgbClr val="60C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01" autoAdjust="0"/>
    <p:restoredTop sz="95033" autoAdjust="0"/>
  </p:normalViewPr>
  <p:slideViewPr>
    <p:cSldViewPr snapToGrid="0" showGuides="1">
      <p:cViewPr varScale="1">
        <p:scale>
          <a:sx n="79" d="100"/>
          <a:sy n="79" d="100"/>
        </p:scale>
        <p:origin x="52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EB5E93F1-EC5C-426F-B6D5-EAB8E34AAC2A}"/>
    <pc:docChg chg="undo custSel modSld">
      <pc:chgData name="Odina Norbo'tayeva" userId="dbcdeb9d9dad59af" providerId="LiveId" clId="{EB5E93F1-EC5C-426F-B6D5-EAB8E34AAC2A}" dt="2025-12-05T04:43:55.236" v="269" actId="2085"/>
      <pc:docMkLst>
        <pc:docMk/>
      </pc:docMkLst>
      <pc:sldChg chg="delSp modSp mod">
        <pc:chgData name="Odina Norbo'tayeva" userId="dbcdeb9d9dad59af" providerId="LiveId" clId="{EB5E93F1-EC5C-426F-B6D5-EAB8E34AAC2A}" dt="2025-12-05T04:23:21.121" v="10" actId="2085"/>
        <pc:sldMkLst>
          <pc:docMk/>
          <pc:sldMk cId="0" sldId="440"/>
        </pc:sldMkLst>
        <pc:spChg chg="mod">
          <ac:chgData name="Odina Norbo'tayeva" userId="dbcdeb9d9dad59af" providerId="LiveId" clId="{EB5E93F1-EC5C-426F-B6D5-EAB8E34AAC2A}" dt="2025-12-05T04:23:21.121" v="10" actId="2085"/>
          <ac:spMkLst>
            <pc:docMk/>
            <pc:sldMk cId="0" sldId="440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3:17.663" v="9" actId="2085"/>
          <ac:spMkLst>
            <pc:docMk/>
            <pc:sldMk cId="0" sldId="440"/>
            <ac:spMk id="9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22:17.875" v="2" actId="478"/>
          <ac:spMkLst>
            <pc:docMk/>
            <pc:sldMk cId="0" sldId="440"/>
            <ac:spMk id="10" creationId="{710EDE83-1B9A-4BCA-BC2B-D7D70CF34002}"/>
          </ac:spMkLst>
        </pc:spChg>
        <pc:picChg chg="del">
          <ac:chgData name="Odina Norbo'tayeva" userId="dbcdeb9d9dad59af" providerId="LiveId" clId="{EB5E93F1-EC5C-426F-B6D5-EAB8E34AAC2A}" dt="2025-12-05T04:22:15.435" v="1" actId="478"/>
          <ac:picMkLst>
            <pc:docMk/>
            <pc:sldMk cId="0" sldId="440"/>
            <ac:picMk id="7" creationId="{86F7EE52-3ED7-4099-9B2F-D7AB9ACE328B}"/>
          </ac:picMkLst>
        </pc:picChg>
        <pc:picChg chg="del">
          <ac:chgData name="Odina Norbo'tayeva" userId="dbcdeb9d9dad59af" providerId="LiveId" clId="{EB5E93F1-EC5C-426F-B6D5-EAB8E34AAC2A}" dt="2025-12-05T04:22:13.330" v="0" actId="478"/>
          <ac:picMkLst>
            <pc:docMk/>
            <pc:sldMk cId="0" sldId="440"/>
            <ac:picMk id="8" creationId="{98C17432-BE45-43CF-9CB3-973091EE6CA7}"/>
          </ac:picMkLst>
        </pc:picChg>
        <pc:picChg chg="del">
          <ac:chgData name="Odina Norbo'tayeva" userId="dbcdeb9d9dad59af" providerId="LiveId" clId="{EB5E93F1-EC5C-426F-B6D5-EAB8E34AAC2A}" dt="2025-12-05T04:22:20.289" v="3" actId="478"/>
          <ac:picMkLst>
            <pc:docMk/>
            <pc:sldMk cId="0" sldId="440"/>
            <ac:picMk id="31748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22:37.689" v="6"/>
          <ac:cxnSpMkLst>
            <pc:docMk/>
            <pc:sldMk cId="0" sldId="440"/>
            <ac:cxnSpMk id="6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3:12.263" v="122" actId="208"/>
        <pc:sldMkLst>
          <pc:docMk/>
          <pc:sldMk cId="0" sldId="441"/>
        </pc:sldMkLst>
        <pc:spChg chg="mod">
          <ac:chgData name="Odina Norbo'tayeva" userId="dbcdeb9d9dad59af" providerId="LiveId" clId="{EB5E93F1-EC5C-426F-B6D5-EAB8E34AAC2A}" dt="2025-12-05T04:31:05.431" v="106" actId="207"/>
          <ac:spMkLst>
            <pc:docMk/>
            <pc:sldMk cId="0" sldId="441"/>
            <ac:spMk id="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1:36.261" v="112" actId="1076"/>
          <ac:spMkLst>
            <pc:docMk/>
            <pc:sldMk cId="0" sldId="441"/>
            <ac:spMk id="3" creationId="{00000000-0000-0000-0000-000000000000}"/>
          </ac:spMkLst>
        </pc:spChg>
        <pc:spChg chg="del mod">
          <ac:chgData name="Odina Norbo'tayeva" userId="dbcdeb9d9dad59af" providerId="LiveId" clId="{EB5E93F1-EC5C-426F-B6D5-EAB8E34AAC2A}" dt="2025-12-05T04:33:02.348" v="120" actId="478"/>
          <ac:spMkLst>
            <pc:docMk/>
            <pc:sldMk cId="0" sldId="441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3:02.348" v="120" actId="478"/>
          <ac:spMkLst>
            <pc:docMk/>
            <pc:sldMk cId="0" sldId="441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1:14.332" v="107" actId="1076"/>
          <ac:spMkLst>
            <pc:docMk/>
            <pc:sldMk cId="0" sldId="441"/>
            <ac:spMk id="1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1:25.033" v="110" actId="14100"/>
          <ac:spMkLst>
            <pc:docMk/>
            <pc:sldMk cId="0" sldId="441"/>
            <ac:spMk id="3074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0:26.213" v="99" actId="478"/>
          <ac:picMkLst>
            <pc:docMk/>
            <pc:sldMk cId="0" sldId="441"/>
            <ac:picMk id="9" creationId="{86F7EE52-3ED7-4099-9B2F-D7AB9ACE328B}"/>
          </ac:picMkLst>
        </pc:picChg>
        <pc:cxnChg chg="mod">
          <ac:chgData name="Odina Norbo'tayeva" userId="dbcdeb9d9dad59af" providerId="LiveId" clId="{EB5E93F1-EC5C-426F-B6D5-EAB8E34AAC2A}" dt="2025-12-05T04:33:12.263" v="122" actId="208"/>
          <ac:cxnSpMkLst>
            <pc:docMk/>
            <pc:sldMk cId="0" sldId="441"/>
            <ac:cxnSpMk id="8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3:36.603" v="129" actId="208"/>
        <pc:sldMkLst>
          <pc:docMk/>
          <pc:sldMk cId="1783674974" sldId="442"/>
        </pc:sldMkLst>
        <pc:spChg chg="mod">
          <ac:chgData name="Odina Norbo'tayeva" userId="dbcdeb9d9dad59af" providerId="LiveId" clId="{EB5E93F1-EC5C-426F-B6D5-EAB8E34AAC2A}" dt="2025-12-05T04:33:32.994" v="128" actId="1076"/>
          <ac:spMkLst>
            <pc:docMk/>
            <pc:sldMk cId="1783674974" sldId="442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2:56.135" v="119" actId="478"/>
          <ac:spMkLst>
            <pc:docMk/>
            <pc:sldMk cId="1783674974" sldId="442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2:56.135" v="119" actId="478"/>
          <ac:spMkLst>
            <pc:docMk/>
            <pc:sldMk cId="1783674974" sldId="442"/>
            <ac:spMk id="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1:41.025" v="113" actId="478"/>
          <ac:picMkLst>
            <pc:docMk/>
            <pc:sldMk cId="1783674974" sldId="442"/>
            <ac:picMk id="8" creationId="{32ADEF73-2BE3-4E51-9F4D-9BF5120845D0}"/>
          </ac:picMkLst>
        </pc:picChg>
        <pc:cxnChg chg="mod">
          <ac:chgData name="Odina Norbo'tayeva" userId="dbcdeb9d9dad59af" providerId="LiveId" clId="{EB5E93F1-EC5C-426F-B6D5-EAB8E34AAC2A}" dt="2025-12-05T04:33:36.603" v="129" actId="208"/>
          <ac:cxnSpMkLst>
            <pc:docMk/>
            <pc:sldMk cId="1783674974" sldId="442"/>
            <ac:cxnSpMk id="6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4:06.093" v="135" actId="1076"/>
        <pc:sldMkLst>
          <pc:docMk/>
          <pc:sldMk cId="3579783915" sldId="443"/>
        </pc:sldMkLst>
        <pc:spChg chg="mod">
          <ac:chgData name="Odina Norbo'tayeva" userId="dbcdeb9d9dad59af" providerId="LiveId" clId="{EB5E93F1-EC5C-426F-B6D5-EAB8E34AAC2A}" dt="2025-12-05T04:34:03.333" v="134" actId="113"/>
          <ac:spMkLst>
            <pc:docMk/>
            <pc:sldMk cId="3579783915" sldId="443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3:48.255" v="130" actId="478"/>
          <ac:spMkLst>
            <pc:docMk/>
            <pc:sldMk cId="3579783915" sldId="443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3:48.255" v="130" actId="478"/>
          <ac:spMkLst>
            <pc:docMk/>
            <pc:sldMk cId="3579783915" sldId="443"/>
            <ac:spMk id="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3:07.416" v="121" actId="478"/>
          <ac:picMkLst>
            <pc:docMk/>
            <pc:sldMk cId="3579783915" sldId="443"/>
            <ac:picMk id="8" creationId="{5C3542F7-A921-4BF8-9CA4-2108EA56E6FF}"/>
          </ac:picMkLst>
        </pc:picChg>
        <pc:picChg chg="mod">
          <ac:chgData name="Odina Norbo'tayeva" userId="dbcdeb9d9dad59af" providerId="LiveId" clId="{EB5E93F1-EC5C-426F-B6D5-EAB8E34AAC2A}" dt="2025-12-05T04:34:06.093" v="135" actId="1076"/>
          <ac:picMkLst>
            <pc:docMk/>
            <pc:sldMk cId="3579783915" sldId="443"/>
            <ac:picMk id="2050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33:51.715" v="131" actId="208"/>
          <ac:cxnSpMkLst>
            <pc:docMk/>
            <pc:sldMk cId="3579783915" sldId="443"/>
            <ac:cxnSpMk id="7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5:18.821" v="144" actId="404"/>
        <pc:sldMkLst>
          <pc:docMk/>
          <pc:sldMk cId="1188866769" sldId="444"/>
        </pc:sldMkLst>
        <pc:spChg chg="mod">
          <ac:chgData name="Odina Norbo'tayeva" userId="dbcdeb9d9dad59af" providerId="LiveId" clId="{EB5E93F1-EC5C-426F-B6D5-EAB8E34AAC2A}" dt="2025-12-05T04:35:18.821" v="144" actId="404"/>
          <ac:spMkLst>
            <pc:docMk/>
            <pc:sldMk cId="1188866769" sldId="444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4:15.156" v="137" actId="478"/>
          <ac:spMkLst>
            <pc:docMk/>
            <pc:sldMk cId="1188866769" sldId="444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4:15.156" v="137" actId="478"/>
          <ac:spMkLst>
            <pc:docMk/>
            <pc:sldMk cId="1188866769" sldId="444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4:32.387" v="140" actId="207"/>
          <ac:spMkLst>
            <pc:docMk/>
            <pc:sldMk cId="1188866769" sldId="444"/>
            <ac:spMk id="6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4:12.373" v="136" actId="478"/>
          <ac:picMkLst>
            <pc:docMk/>
            <pc:sldMk cId="1188866769" sldId="444"/>
            <ac:picMk id="9" creationId="{09E295F7-7011-4CAE-947E-81DED65AB496}"/>
          </ac:picMkLst>
        </pc:picChg>
        <pc:cxnChg chg="mod">
          <ac:chgData name="Odina Norbo'tayeva" userId="dbcdeb9d9dad59af" providerId="LiveId" clId="{EB5E93F1-EC5C-426F-B6D5-EAB8E34AAC2A}" dt="2025-12-05T04:34:18.395" v="138" actId="208"/>
          <ac:cxnSpMkLst>
            <pc:docMk/>
            <pc:sldMk cId="1188866769" sldId="444"/>
            <ac:cxnSpMk id="8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5:56.221" v="155" actId="1076"/>
        <pc:sldMkLst>
          <pc:docMk/>
          <pc:sldMk cId="4097029242" sldId="445"/>
        </pc:sldMkLst>
        <pc:spChg chg="mod">
          <ac:chgData name="Odina Norbo'tayeva" userId="dbcdeb9d9dad59af" providerId="LiveId" clId="{EB5E93F1-EC5C-426F-B6D5-EAB8E34AAC2A}" dt="2025-12-05T04:35:29.932" v="147" actId="2711"/>
          <ac:spMkLst>
            <pc:docMk/>
            <pc:sldMk cId="4097029242" sldId="445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5:37.195" v="149" actId="478"/>
          <ac:spMkLst>
            <pc:docMk/>
            <pc:sldMk cId="4097029242" sldId="445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5:37.195" v="149" actId="478"/>
          <ac:spMkLst>
            <pc:docMk/>
            <pc:sldMk cId="4097029242" sldId="445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5:53.312" v="154" actId="1076"/>
          <ac:spMkLst>
            <pc:docMk/>
            <pc:sldMk cId="4097029242" sldId="445"/>
            <ac:spMk id="8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5:34.561" v="148" actId="478"/>
          <ac:picMkLst>
            <pc:docMk/>
            <pc:sldMk cId="4097029242" sldId="445"/>
            <ac:picMk id="9" creationId="{150F38E8-A116-4B97-9A43-784737A24E31}"/>
          </ac:picMkLst>
        </pc:picChg>
        <pc:picChg chg="mod">
          <ac:chgData name="Odina Norbo'tayeva" userId="dbcdeb9d9dad59af" providerId="LiveId" clId="{EB5E93F1-EC5C-426F-B6D5-EAB8E34AAC2A}" dt="2025-12-05T04:35:56.221" v="155" actId="1076"/>
          <ac:picMkLst>
            <pc:docMk/>
            <pc:sldMk cId="4097029242" sldId="445"/>
            <ac:picMk id="5124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35:40.674" v="150" actId="208"/>
          <ac:cxnSpMkLst>
            <pc:docMk/>
            <pc:sldMk cId="4097029242" sldId="445"/>
            <ac:cxnSpMk id="6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6:30.582" v="163" actId="1076"/>
        <pc:sldMkLst>
          <pc:docMk/>
          <pc:sldMk cId="4257924713" sldId="446"/>
        </pc:sldMkLst>
        <pc:spChg chg="mod">
          <ac:chgData name="Odina Norbo'tayeva" userId="dbcdeb9d9dad59af" providerId="LiveId" clId="{EB5E93F1-EC5C-426F-B6D5-EAB8E34AAC2A}" dt="2025-12-05T04:36:30.582" v="163" actId="1076"/>
          <ac:spMkLst>
            <pc:docMk/>
            <pc:sldMk cId="4257924713" sldId="446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6:03.512" v="157" actId="478"/>
          <ac:spMkLst>
            <pc:docMk/>
            <pc:sldMk cId="4257924713" sldId="446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6:03.512" v="157" actId="478"/>
          <ac:spMkLst>
            <pc:docMk/>
            <pc:sldMk cId="4257924713" sldId="446"/>
            <ac:spMk id="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5:59.744" v="156" actId="478"/>
          <ac:picMkLst>
            <pc:docMk/>
            <pc:sldMk cId="4257924713" sldId="446"/>
            <ac:picMk id="8" creationId="{9ACEE1EF-AACE-4B28-932A-5BB46DC79DD2}"/>
          </ac:picMkLst>
        </pc:picChg>
        <pc:cxnChg chg="mod">
          <ac:chgData name="Odina Norbo'tayeva" userId="dbcdeb9d9dad59af" providerId="LiveId" clId="{EB5E93F1-EC5C-426F-B6D5-EAB8E34AAC2A}" dt="2025-12-05T04:36:06.987" v="158" actId="208"/>
          <ac:cxnSpMkLst>
            <pc:docMk/>
            <pc:sldMk cId="4257924713" sldId="446"/>
            <ac:cxnSpMk id="6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6:58.283" v="169" actId="478"/>
        <pc:sldMkLst>
          <pc:docMk/>
          <pc:sldMk cId="3467039998" sldId="447"/>
        </pc:sldMkLst>
        <pc:spChg chg="mod">
          <ac:chgData name="Odina Norbo'tayeva" userId="dbcdeb9d9dad59af" providerId="LiveId" clId="{EB5E93F1-EC5C-426F-B6D5-EAB8E34AAC2A}" dt="2025-12-05T04:36:44.635" v="166" actId="207"/>
          <ac:spMkLst>
            <pc:docMk/>
            <pc:sldMk cId="3467039998" sldId="447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6:58.283" v="169" actId="478"/>
          <ac:spMkLst>
            <pc:docMk/>
            <pc:sldMk cId="3467039998" sldId="447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6:58.283" v="169" actId="478"/>
          <ac:spMkLst>
            <pc:docMk/>
            <pc:sldMk cId="3467039998" sldId="447"/>
            <ac:spMk id="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6:50.782" v="168" actId="478"/>
          <ac:picMkLst>
            <pc:docMk/>
            <pc:sldMk cId="3467039998" sldId="447"/>
            <ac:picMk id="10" creationId="{39318FA6-BA6B-464D-9457-96151612BFDE}"/>
          </ac:picMkLst>
        </pc:picChg>
        <pc:picChg chg="mod">
          <ac:chgData name="Odina Norbo'tayeva" userId="dbcdeb9d9dad59af" providerId="LiveId" clId="{EB5E93F1-EC5C-426F-B6D5-EAB8E34AAC2A}" dt="2025-12-05T04:36:37.315" v="164" actId="1440"/>
          <ac:picMkLst>
            <pc:docMk/>
            <pc:sldMk cId="3467039998" sldId="447"/>
            <ac:picMk id="21506" creationId="{00000000-0000-0000-0000-000000000000}"/>
          </ac:picMkLst>
        </pc:picChg>
        <pc:picChg chg="mod">
          <ac:chgData name="Odina Norbo'tayeva" userId="dbcdeb9d9dad59af" providerId="LiveId" clId="{EB5E93F1-EC5C-426F-B6D5-EAB8E34AAC2A}" dt="2025-12-05T04:36:37.315" v="164" actId="1440"/>
          <ac:picMkLst>
            <pc:docMk/>
            <pc:sldMk cId="3467039998" sldId="447"/>
            <ac:picMk id="21508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36:49.204" v="167" actId="208"/>
          <ac:cxnSpMkLst>
            <pc:docMk/>
            <pc:sldMk cId="3467039998" sldId="447"/>
            <ac:cxnSpMk id="9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7:55.005" v="183" actId="1076"/>
        <pc:sldMkLst>
          <pc:docMk/>
          <pc:sldMk cId="368177302" sldId="448"/>
        </pc:sldMkLst>
        <pc:spChg chg="mod">
          <ac:chgData name="Odina Norbo'tayeva" userId="dbcdeb9d9dad59af" providerId="LiveId" clId="{EB5E93F1-EC5C-426F-B6D5-EAB8E34AAC2A}" dt="2025-12-05T04:37:43.921" v="180" actId="1076"/>
          <ac:spMkLst>
            <pc:docMk/>
            <pc:sldMk cId="368177302" sldId="448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7:07.035" v="171" actId="478"/>
          <ac:spMkLst>
            <pc:docMk/>
            <pc:sldMk cId="368177302" sldId="448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7:07.035" v="171" actId="478"/>
          <ac:spMkLst>
            <pc:docMk/>
            <pc:sldMk cId="368177302" sldId="448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7:55.005" v="183" actId="1076"/>
          <ac:spMkLst>
            <pc:docMk/>
            <pc:sldMk cId="368177302" sldId="448"/>
            <ac:spMk id="6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7:01.992" v="170" actId="478"/>
          <ac:picMkLst>
            <pc:docMk/>
            <pc:sldMk cId="368177302" sldId="448"/>
            <ac:picMk id="7" creationId="{86F7EE52-3ED7-4099-9B2F-D7AB9ACE328B}"/>
          </ac:picMkLst>
        </pc:picChg>
        <pc:cxnChg chg="mod">
          <ac:chgData name="Odina Norbo'tayeva" userId="dbcdeb9d9dad59af" providerId="LiveId" clId="{EB5E93F1-EC5C-426F-B6D5-EAB8E34AAC2A}" dt="2025-12-05T04:37:15.244" v="172" actId="208"/>
          <ac:cxnSpMkLst>
            <pc:docMk/>
            <pc:sldMk cId="368177302" sldId="448"/>
            <ac:cxnSpMk id="8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9:38.055" v="203" actId="1076"/>
        <pc:sldMkLst>
          <pc:docMk/>
          <pc:sldMk cId="1979842960" sldId="449"/>
        </pc:sldMkLst>
        <pc:spChg chg="mod">
          <ac:chgData name="Odina Norbo'tayeva" userId="dbcdeb9d9dad59af" providerId="LiveId" clId="{EB5E93F1-EC5C-426F-B6D5-EAB8E34AAC2A}" dt="2025-12-05T04:39:31.812" v="201" actId="1076"/>
          <ac:spMkLst>
            <pc:docMk/>
            <pc:sldMk cId="1979842960" sldId="449"/>
            <ac:spMk id="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8:10.747" v="185" actId="20577"/>
          <ac:spMkLst>
            <pc:docMk/>
            <pc:sldMk cId="1979842960" sldId="449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9:38.055" v="203" actId="1076"/>
          <ac:spMkLst>
            <pc:docMk/>
            <pc:sldMk cId="1979842960" sldId="449"/>
            <ac:spMk id="7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7:58.578" v="184" actId="478"/>
          <ac:picMkLst>
            <pc:docMk/>
            <pc:sldMk cId="1979842960" sldId="449"/>
            <ac:picMk id="10" creationId="{756DED9C-9BEE-40E8-B721-DC29A5318E4C}"/>
          </ac:picMkLst>
        </pc:picChg>
        <pc:picChg chg="mod">
          <ac:chgData name="Odina Norbo'tayeva" userId="dbcdeb9d9dad59af" providerId="LiveId" clId="{EB5E93F1-EC5C-426F-B6D5-EAB8E34AAC2A}" dt="2025-12-05T04:39:14.075" v="195" actId="1076"/>
          <ac:picMkLst>
            <pc:docMk/>
            <pc:sldMk cId="1979842960" sldId="449"/>
            <ac:picMk id="19458" creationId="{00000000-0000-0000-0000-000000000000}"/>
          </ac:picMkLst>
        </pc:picChg>
        <pc:picChg chg="mod">
          <ac:chgData name="Odina Norbo'tayeva" userId="dbcdeb9d9dad59af" providerId="LiveId" clId="{EB5E93F1-EC5C-426F-B6D5-EAB8E34AAC2A}" dt="2025-12-05T04:39:33.642" v="202" actId="1076"/>
          <ac:picMkLst>
            <pc:docMk/>
            <pc:sldMk cId="1979842960" sldId="449"/>
            <ac:picMk id="19460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38:50.974" v="187" actId="208"/>
          <ac:cxnSpMkLst>
            <pc:docMk/>
            <pc:sldMk cId="1979842960" sldId="449"/>
            <ac:cxnSpMk id="9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40:25.019" v="214" actId="1076"/>
        <pc:sldMkLst>
          <pc:docMk/>
          <pc:sldMk cId="4161910326" sldId="450"/>
        </pc:sldMkLst>
        <pc:spChg chg="mod">
          <ac:chgData name="Odina Norbo'tayeva" userId="dbcdeb9d9dad59af" providerId="LiveId" clId="{EB5E93F1-EC5C-426F-B6D5-EAB8E34AAC2A}" dt="2025-12-05T04:40:25.019" v="214" actId="1076"/>
          <ac:spMkLst>
            <pc:docMk/>
            <pc:sldMk cId="4161910326" sldId="450"/>
            <ac:spMk id="2" creationId="{00000000-0000-0000-0000-000000000000}"/>
          </ac:spMkLst>
        </pc:spChg>
        <pc:spChg chg="del mod">
          <ac:chgData name="Odina Norbo'tayeva" userId="dbcdeb9d9dad59af" providerId="LiveId" clId="{EB5E93F1-EC5C-426F-B6D5-EAB8E34AAC2A}" dt="2025-12-05T04:40:09.264" v="209" actId="478"/>
          <ac:spMkLst>
            <pc:docMk/>
            <pc:sldMk cId="4161910326" sldId="450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40:09.264" v="209" actId="478"/>
          <ac:spMkLst>
            <pc:docMk/>
            <pc:sldMk cId="4161910326" sldId="450"/>
            <ac:spMk id="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39:50.401" v="207" actId="478"/>
          <ac:picMkLst>
            <pc:docMk/>
            <pc:sldMk cId="4161910326" sldId="450"/>
            <ac:picMk id="6" creationId="{86F7EE52-3ED7-4099-9B2F-D7AB9ACE328B}"/>
          </ac:picMkLst>
        </pc:picChg>
        <pc:picChg chg="mod">
          <ac:chgData name="Odina Norbo'tayeva" userId="dbcdeb9d9dad59af" providerId="LiveId" clId="{EB5E93F1-EC5C-426F-B6D5-EAB8E34AAC2A}" dt="2025-12-05T04:39:47.582" v="206" actId="1076"/>
          <ac:picMkLst>
            <pc:docMk/>
            <pc:sldMk cId="4161910326" sldId="450"/>
            <ac:picMk id="9218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40:12.541" v="210" actId="208"/>
          <ac:cxnSpMkLst>
            <pc:docMk/>
            <pc:sldMk cId="4161910326" sldId="450"/>
            <ac:cxnSpMk id="7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40:47.186" v="220" actId="207"/>
        <pc:sldMkLst>
          <pc:docMk/>
          <pc:sldMk cId="4014845107" sldId="451"/>
        </pc:sldMkLst>
        <pc:spChg chg="mod">
          <ac:chgData name="Odina Norbo'tayeva" userId="dbcdeb9d9dad59af" providerId="LiveId" clId="{EB5E93F1-EC5C-426F-B6D5-EAB8E34AAC2A}" dt="2025-12-05T04:40:43.332" v="219" actId="207"/>
          <ac:spMkLst>
            <pc:docMk/>
            <pc:sldMk cId="4014845107" sldId="451"/>
            <ac:spMk id="2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40:33.119" v="216" actId="478"/>
          <ac:spMkLst>
            <pc:docMk/>
            <pc:sldMk cId="4014845107" sldId="451"/>
            <ac:spMk id="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40:33.119" v="216" actId="478"/>
          <ac:spMkLst>
            <pc:docMk/>
            <pc:sldMk cId="4014845107" sldId="451"/>
            <ac:spMk id="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0:47.186" v="220" actId="207"/>
          <ac:spMkLst>
            <pc:docMk/>
            <pc:sldMk cId="4014845107" sldId="451"/>
            <ac:spMk id="8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40:29.501" v="215" actId="478"/>
          <ac:picMkLst>
            <pc:docMk/>
            <pc:sldMk cId="4014845107" sldId="451"/>
            <ac:picMk id="9" creationId="{E8A6F95F-59CB-434C-A0EC-F17E73202420}"/>
          </ac:picMkLst>
        </pc:picChg>
        <pc:cxnChg chg="mod">
          <ac:chgData name="Odina Norbo'tayeva" userId="dbcdeb9d9dad59af" providerId="LiveId" clId="{EB5E93F1-EC5C-426F-B6D5-EAB8E34AAC2A}" dt="2025-12-05T04:40:36.124" v="217" actId="208"/>
          <ac:cxnSpMkLst>
            <pc:docMk/>
            <pc:sldMk cId="4014845107" sldId="451"/>
            <ac:cxnSpMk id="7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2:31.583" v="118" actId="478"/>
        <pc:sldMkLst>
          <pc:docMk/>
          <pc:sldMk cId="0" sldId="468"/>
        </pc:sldMkLst>
        <pc:spChg chg="mod">
          <ac:chgData name="Odina Norbo'tayeva" userId="dbcdeb9d9dad59af" providerId="LiveId" clId="{EB5E93F1-EC5C-426F-B6D5-EAB8E34AAC2A}" dt="2025-12-05T04:26:04.310" v="79" actId="1076"/>
          <ac:spMkLst>
            <pc:docMk/>
            <pc:sldMk cId="0" sldId="468"/>
            <ac:spMk id="13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4:55.758" v="16" actId="14100"/>
          <ac:spMkLst>
            <pc:docMk/>
            <pc:sldMk cId="0" sldId="468"/>
            <ac:spMk id="205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4:32.931" v="12" actId="11530"/>
          <ac:spMkLst>
            <pc:docMk/>
            <pc:sldMk cId="0" sldId="468"/>
            <ac:spMk id="2051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2:31.583" v="118" actId="478"/>
          <ac:spMkLst>
            <pc:docMk/>
            <pc:sldMk cId="0" sldId="468"/>
            <ac:spMk id="205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5:41.031" v="72" actId="1076"/>
          <ac:spMkLst>
            <pc:docMk/>
            <pc:sldMk cId="0" sldId="468"/>
            <ac:spMk id="2055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25:50.591" v="74" actId="478"/>
          <ac:picMkLst>
            <pc:docMk/>
            <pc:sldMk cId="0" sldId="468"/>
            <ac:picMk id="12" creationId="{86F7EE52-3ED7-4099-9B2F-D7AB9ACE328B}"/>
          </ac:picMkLst>
        </pc:picChg>
        <pc:picChg chg="mod">
          <ac:chgData name="Odina Norbo'tayeva" userId="dbcdeb9d9dad59af" providerId="LiveId" clId="{EB5E93F1-EC5C-426F-B6D5-EAB8E34AAC2A}" dt="2025-12-05T04:25:05.555" v="17" actId="1076"/>
          <ac:picMkLst>
            <pc:docMk/>
            <pc:sldMk cId="0" sldId="468"/>
            <ac:picMk id="2049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25:48.175" v="73" actId="208"/>
          <ac:cxnSpMkLst>
            <pc:docMk/>
            <pc:sldMk cId="0" sldId="468"/>
            <ac:cxnSpMk id="11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2:25.834" v="117" actId="478"/>
        <pc:sldMkLst>
          <pc:docMk/>
          <pc:sldMk cId="0" sldId="469"/>
        </pc:sldMkLst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6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6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6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69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71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7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73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74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7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7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7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79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81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7:02.759" v="84" actId="207"/>
          <ac:spMkLst>
            <pc:docMk/>
            <pc:sldMk cId="0" sldId="469"/>
            <ac:spMk id="6248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83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6:34.391" v="82" actId="208"/>
          <ac:spMkLst>
            <pc:docMk/>
            <pc:sldMk cId="0" sldId="469"/>
            <ac:spMk id="62484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2:25.834" v="117" actId="478"/>
          <ac:spMkLst>
            <pc:docMk/>
            <pc:sldMk cId="0" sldId="469"/>
            <ac:spMk id="6248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8:54.542" v="89" actId="207"/>
          <ac:spMkLst>
            <pc:docMk/>
            <pc:sldMk cId="0" sldId="469"/>
            <ac:spMk id="62492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26:11.029" v="80" actId="478"/>
          <ac:picMkLst>
            <pc:docMk/>
            <pc:sldMk cId="0" sldId="469"/>
            <ac:picMk id="5" creationId="{86F7EE52-3ED7-4099-9B2F-D7AB9ACE328B}"/>
          </ac:picMkLst>
        </pc:picChg>
        <pc:cxnChg chg="mod">
          <ac:chgData name="Odina Norbo'tayeva" userId="dbcdeb9d9dad59af" providerId="LiveId" clId="{EB5E93F1-EC5C-426F-B6D5-EAB8E34AAC2A}" dt="2025-12-05T04:27:08.041" v="85" actId="208"/>
          <ac:cxnSpMkLst>
            <pc:docMk/>
            <pc:sldMk cId="0" sldId="469"/>
            <ac:cxnSpMk id="6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31:52.403" v="114" actId="478"/>
        <pc:sldMkLst>
          <pc:docMk/>
          <pc:sldMk cId="0" sldId="470"/>
        </pc:sldMkLst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14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1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1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1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489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49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491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492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0:15.632" v="97" actId="1076"/>
          <ac:spMkLst>
            <pc:docMk/>
            <pc:sldMk cId="0" sldId="470"/>
            <ac:spMk id="6350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0:15.632" v="97" actId="1076"/>
          <ac:spMkLst>
            <pc:docMk/>
            <pc:sldMk cId="0" sldId="470"/>
            <ac:spMk id="6350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0:15.632" v="97" actId="1076"/>
          <ac:spMkLst>
            <pc:docMk/>
            <pc:sldMk cId="0" sldId="470"/>
            <ac:spMk id="6350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0:15.632" v="97" actId="1076"/>
          <ac:spMkLst>
            <pc:docMk/>
            <pc:sldMk cId="0" sldId="470"/>
            <ac:spMk id="6350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30:15.632" v="97" actId="1076"/>
          <ac:spMkLst>
            <pc:docMk/>
            <pc:sldMk cId="0" sldId="470"/>
            <ac:spMk id="63509" creationId="{00000000-0000-0000-0000-000000000000}"/>
          </ac:spMkLst>
        </pc:spChg>
        <pc:spChg chg="del">
          <ac:chgData name="Odina Norbo'tayeva" userId="dbcdeb9d9dad59af" providerId="LiveId" clId="{EB5E93F1-EC5C-426F-B6D5-EAB8E34AAC2A}" dt="2025-12-05T04:31:52.403" v="114" actId="478"/>
          <ac:spMkLst>
            <pc:docMk/>
            <pc:sldMk cId="0" sldId="470"/>
            <ac:spMk id="6351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1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1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1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19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2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29:42.150" v="94" actId="207"/>
          <ac:spMkLst>
            <pc:docMk/>
            <pc:sldMk cId="0" sldId="470"/>
            <ac:spMk id="63521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28:58.461" v="90" actId="478"/>
          <ac:picMkLst>
            <pc:docMk/>
            <pc:sldMk cId="0" sldId="470"/>
            <ac:picMk id="13" creationId="{86F7EE52-3ED7-4099-9B2F-D7AB9ACE328B}"/>
          </ac:picMkLst>
        </pc:picChg>
        <pc:cxnChg chg="mod">
          <ac:chgData name="Odina Norbo'tayeva" userId="dbcdeb9d9dad59af" providerId="LiveId" clId="{EB5E93F1-EC5C-426F-B6D5-EAB8E34AAC2A}" dt="2025-12-05T04:30:22.322" v="98" actId="208"/>
          <ac:cxnSpMkLst>
            <pc:docMk/>
            <pc:sldMk cId="0" sldId="470"/>
            <ac:cxnSpMk id="12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42:25.406" v="243" actId="207"/>
        <pc:sldMkLst>
          <pc:docMk/>
          <pc:sldMk cId="0" sldId="471"/>
        </pc:sldMkLst>
        <pc:spChg chg="mod">
          <ac:chgData name="Odina Norbo'tayeva" userId="dbcdeb9d9dad59af" providerId="LiveId" clId="{EB5E93F1-EC5C-426F-B6D5-EAB8E34AAC2A}" dt="2025-12-05T04:40:53.549" v="222" actId="6549"/>
          <ac:spMkLst>
            <pc:docMk/>
            <pc:sldMk cId="0" sldId="471"/>
            <ac:spMk id="4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1:10.143" v="227" actId="1076"/>
          <ac:spMkLst>
            <pc:docMk/>
            <pc:sldMk cId="0" sldId="471"/>
            <ac:spMk id="23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01.220" v="238" actId="208"/>
          <ac:spMkLst>
            <pc:docMk/>
            <pc:sldMk cId="0" sldId="471"/>
            <ac:spMk id="5939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21.445" v="242" actId="207"/>
          <ac:spMkLst>
            <pc:docMk/>
            <pc:sldMk cId="0" sldId="471"/>
            <ac:spMk id="5939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01.220" v="238" actId="208"/>
          <ac:spMkLst>
            <pc:docMk/>
            <pc:sldMk cId="0" sldId="471"/>
            <ac:spMk id="59397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25.406" v="243" actId="207"/>
          <ac:spMkLst>
            <pc:docMk/>
            <pc:sldMk cId="0" sldId="471"/>
            <ac:spMk id="59398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01.220" v="238" actId="208"/>
          <ac:spMkLst>
            <pc:docMk/>
            <pc:sldMk cId="0" sldId="471"/>
            <ac:spMk id="59399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01.220" v="238" actId="208"/>
          <ac:spMkLst>
            <pc:docMk/>
            <pc:sldMk cId="0" sldId="471"/>
            <ac:spMk id="59400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01.220" v="238" actId="208"/>
          <ac:spMkLst>
            <pc:docMk/>
            <pc:sldMk cId="0" sldId="471"/>
            <ac:spMk id="59401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2:14.944" v="241" actId="404"/>
          <ac:spMkLst>
            <pc:docMk/>
            <pc:sldMk cId="0" sldId="471"/>
            <ac:spMk id="59402" creationId="{00000000-0000-0000-0000-000000000000}"/>
          </ac:spMkLst>
        </pc:spChg>
        <pc:graphicFrameChg chg="modGraphic">
          <ac:chgData name="Odina Norbo'tayeva" userId="dbcdeb9d9dad59af" providerId="LiveId" clId="{EB5E93F1-EC5C-426F-B6D5-EAB8E34AAC2A}" dt="2025-12-05T04:41:18.273" v="229" actId="12385"/>
          <ac:graphicFrameMkLst>
            <pc:docMk/>
            <pc:sldMk cId="0" sldId="471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EB5E93F1-EC5C-426F-B6D5-EAB8E34AAC2A}" dt="2025-12-05T04:40:51.106" v="221" actId="478"/>
          <ac:picMkLst>
            <pc:docMk/>
            <pc:sldMk cId="0" sldId="471"/>
            <ac:picMk id="24" creationId="{95EC8782-BAB0-46DC-996D-48158447B006}"/>
          </ac:picMkLst>
        </pc:picChg>
        <pc:picChg chg="mod">
          <ac:chgData name="Odina Norbo'tayeva" userId="dbcdeb9d9dad59af" providerId="LiveId" clId="{EB5E93F1-EC5C-426F-B6D5-EAB8E34AAC2A}" dt="2025-12-05T04:41:40.694" v="234" actId="1076"/>
          <ac:picMkLst>
            <pc:docMk/>
            <pc:sldMk cId="0" sldId="471"/>
            <ac:picMk id="59393" creationId="{00000000-0000-0000-0000-000000000000}"/>
          </ac:picMkLst>
        </pc:picChg>
        <pc:picChg chg="mod">
          <ac:chgData name="Odina Norbo'tayeva" userId="dbcdeb9d9dad59af" providerId="LiveId" clId="{EB5E93F1-EC5C-426F-B6D5-EAB8E34AAC2A}" dt="2025-12-05T04:42:08.084" v="240" actId="1076"/>
          <ac:picMkLst>
            <pc:docMk/>
            <pc:sldMk cId="0" sldId="471"/>
            <ac:picMk id="59394" creationId="{00000000-0000-0000-0000-000000000000}"/>
          </ac:picMkLst>
        </pc:picChg>
        <pc:cxnChg chg="mod">
          <ac:chgData name="Odina Norbo'tayeva" userId="dbcdeb9d9dad59af" providerId="LiveId" clId="{EB5E93F1-EC5C-426F-B6D5-EAB8E34AAC2A}" dt="2025-12-05T04:40:57.745" v="223" actId="208"/>
          <ac:cxnSpMkLst>
            <pc:docMk/>
            <pc:sldMk cId="0" sldId="471"/>
            <ac:cxnSpMk id="22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43:55.236" v="269" actId="2085"/>
        <pc:sldMkLst>
          <pc:docMk/>
          <pc:sldMk cId="0" sldId="472"/>
        </pc:sldMkLst>
        <pc:spChg chg="mod">
          <ac:chgData name="Odina Norbo'tayeva" userId="dbcdeb9d9dad59af" providerId="LiveId" clId="{EB5E93F1-EC5C-426F-B6D5-EAB8E34AAC2A}" dt="2025-12-05T04:43:55.236" v="269" actId="2085"/>
          <ac:spMkLst>
            <pc:docMk/>
            <pc:sldMk cId="0" sldId="472"/>
            <ac:spMk id="14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3:55.236" v="269" actId="2085"/>
          <ac:spMkLst>
            <pc:docMk/>
            <pc:sldMk cId="0" sldId="472"/>
            <ac:spMk id="15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3:55.236" v="269" actId="2085"/>
          <ac:spMkLst>
            <pc:docMk/>
            <pc:sldMk cId="0" sldId="472"/>
            <ac:spMk id="16" creationId="{00000000-0000-0000-0000-000000000000}"/>
          </ac:spMkLst>
        </pc:spChg>
        <pc:spChg chg="mod">
          <ac:chgData name="Odina Norbo'tayeva" userId="dbcdeb9d9dad59af" providerId="LiveId" clId="{EB5E93F1-EC5C-426F-B6D5-EAB8E34AAC2A}" dt="2025-12-05T04:43:03.123" v="256" actId="1076"/>
          <ac:spMkLst>
            <pc:docMk/>
            <pc:sldMk cId="0" sldId="472"/>
            <ac:spMk id="20" creationId="{899DED6E-3AF8-48CD-BCCE-449C840F7481}"/>
          </ac:spMkLst>
        </pc:spChg>
        <pc:spChg chg="mod">
          <ac:chgData name="Odina Norbo'tayeva" userId="dbcdeb9d9dad59af" providerId="LiveId" clId="{EB5E93F1-EC5C-426F-B6D5-EAB8E34AAC2A}" dt="2025-12-05T04:42:51.185" v="252" actId="1076"/>
          <ac:spMkLst>
            <pc:docMk/>
            <pc:sldMk cId="0" sldId="472"/>
            <ac:spMk id="60423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42:56.185" v="254" actId="478"/>
          <ac:picMkLst>
            <pc:docMk/>
            <pc:sldMk cId="0" sldId="472"/>
            <ac:picMk id="17" creationId="{86F7EE52-3ED7-4099-9B2F-D7AB9ACE328B}"/>
          </ac:picMkLst>
        </pc:picChg>
        <pc:cxnChg chg="mod">
          <ac:chgData name="Odina Norbo'tayeva" userId="dbcdeb9d9dad59af" providerId="LiveId" clId="{EB5E93F1-EC5C-426F-B6D5-EAB8E34AAC2A}" dt="2025-12-05T04:42:54.410" v="253" actId="208"/>
          <ac:cxnSpMkLst>
            <pc:docMk/>
            <pc:sldMk cId="0" sldId="472"/>
            <ac:cxnSpMk id="18" creationId="{6B168A1D-84EA-4537-95D2-E776667B0FF7}"/>
          </ac:cxnSpMkLst>
        </pc:cxnChg>
      </pc:sldChg>
      <pc:sldChg chg="delSp modSp mod">
        <pc:chgData name="Odina Norbo'tayeva" userId="dbcdeb9d9dad59af" providerId="LiveId" clId="{EB5E93F1-EC5C-426F-B6D5-EAB8E34AAC2A}" dt="2025-12-05T04:43:42.413" v="268" actId="1076"/>
        <pc:sldMkLst>
          <pc:docMk/>
          <pc:sldMk cId="2202182737" sldId="474"/>
        </pc:sldMkLst>
        <pc:spChg chg="mod">
          <ac:chgData name="Odina Norbo'tayeva" userId="dbcdeb9d9dad59af" providerId="LiveId" clId="{EB5E93F1-EC5C-426F-B6D5-EAB8E34AAC2A}" dt="2025-12-05T04:43:42.413" v="268" actId="1076"/>
          <ac:spMkLst>
            <pc:docMk/>
            <pc:sldMk cId="2202182737" sldId="474"/>
            <ac:spMk id="4" creationId="{00000000-0000-0000-0000-000000000000}"/>
          </ac:spMkLst>
        </pc:spChg>
        <pc:picChg chg="del">
          <ac:chgData name="Odina Norbo'tayeva" userId="dbcdeb9d9dad59af" providerId="LiveId" clId="{EB5E93F1-EC5C-426F-B6D5-EAB8E34AAC2A}" dt="2025-12-05T04:43:32.444" v="265" actId="478"/>
          <ac:picMkLst>
            <pc:docMk/>
            <pc:sldMk cId="2202182737" sldId="474"/>
            <ac:picMk id="6" creationId="{D38B9482-65FA-49DC-9361-85F169EAF39B}"/>
          </ac:picMkLst>
        </pc:picChg>
        <pc:cxnChg chg="del">
          <ac:chgData name="Odina Norbo'tayeva" userId="dbcdeb9d9dad59af" providerId="LiveId" clId="{EB5E93F1-EC5C-426F-B6D5-EAB8E34AAC2A}" dt="2025-12-05T04:43:30.433" v="264" actId="478"/>
          <ac:cxnSpMkLst>
            <pc:docMk/>
            <pc:sldMk cId="2202182737" sldId="474"/>
            <ac:cxnSpMk id="5" creationId="{6B168A1D-84EA-4537-95D2-E776667B0FF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g9273f58441_0_5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6" name="Google Shape;4086;g9273f58441_0_5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275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55852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10"/>
          <p:cNvSpPr/>
          <p:nvPr/>
        </p:nvSpPr>
        <p:spPr>
          <a:xfrm flipH="1">
            <a:off x="6095894" y="1"/>
            <a:ext cx="6095940" cy="1517576"/>
          </a:xfrm>
          <a:custGeom>
            <a:avLst/>
            <a:gdLst/>
            <a:ahLst/>
            <a:cxnLst/>
            <a:rect l="l" t="t" r="r" b="b"/>
            <a:pathLst>
              <a:path w="60512" h="16091" extrusionOk="0">
                <a:moveTo>
                  <a:pt x="0" y="0"/>
                </a:moveTo>
                <a:lnTo>
                  <a:pt x="0" y="15915"/>
                </a:lnTo>
                <a:cubicBezTo>
                  <a:pt x="0" y="15915"/>
                  <a:pt x="1475" y="16091"/>
                  <a:pt x="4118" y="16091"/>
                </a:cubicBezTo>
                <a:cubicBezTo>
                  <a:pt x="10236" y="16091"/>
                  <a:pt x="22617" y="15151"/>
                  <a:pt x="37469" y="8921"/>
                </a:cubicBezTo>
                <a:lnTo>
                  <a:pt x="6051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4" name="Google Shape;394;p10"/>
          <p:cNvGrpSpPr/>
          <p:nvPr/>
        </p:nvGrpSpPr>
        <p:grpSpPr>
          <a:xfrm>
            <a:off x="7040006" y="3"/>
            <a:ext cx="5151825" cy="1388533"/>
            <a:chOff x="5280004" y="2"/>
            <a:chExt cx="3863869" cy="1041400"/>
          </a:xfrm>
        </p:grpSpPr>
        <p:sp>
          <p:nvSpPr>
            <p:cNvPr id="395" name="Google Shape;395;p10"/>
            <p:cNvSpPr/>
            <p:nvPr/>
          </p:nvSpPr>
          <p:spPr>
            <a:xfrm>
              <a:off x="7141543" y="409977"/>
              <a:ext cx="253608" cy="250384"/>
            </a:xfrm>
            <a:custGeom>
              <a:avLst/>
              <a:gdLst/>
              <a:ahLst/>
              <a:cxnLst/>
              <a:rect l="l" t="t" r="r" b="b"/>
              <a:pathLst>
                <a:path w="7158" h="7067" extrusionOk="0">
                  <a:moveTo>
                    <a:pt x="4230" y="1"/>
                  </a:moveTo>
                  <a:cubicBezTo>
                    <a:pt x="4050" y="1"/>
                    <a:pt x="3847" y="107"/>
                    <a:pt x="3643" y="329"/>
                  </a:cubicBezTo>
                  <a:lnTo>
                    <a:pt x="3552" y="420"/>
                  </a:lnTo>
                  <a:lnTo>
                    <a:pt x="3460" y="512"/>
                  </a:lnTo>
                  <a:lnTo>
                    <a:pt x="2570" y="1493"/>
                  </a:lnTo>
                  <a:lnTo>
                    <a:pt x="1155" y="1265"/>
                  </a:lnTo>
                  <a:lnTo>
                    <a:pt x="995" y="1242"/>
                  </a:lnTo>
                  <a:cubicBezTo>
                    <a:pt x="930" y="1234"/>
                    <a:pt x="868" y="1230"/>
                    <a:pt x="809" y="1230"/>
                  </a:cubicBezTo>
                  <a:cubicBezTo>
                    <a:pt x="217" y="1230"/>
                    <a:pt x="1" y="1640"/>
                    <a:pt x="333" y="2201"/>
                  </a:cubicBezTo>
                  <a:lnTo>
                    <a:pt x="447" y="2452"/>
                  </a:lnTo>
                  <a:lnTo>
                    <a:pt x="1086" y="3616"/>
                  </a:lnTo>
                  <a:lnTo>
                    <a:pt x="516" y="4780"/>
                  </a:lnTo>
                  <a:lnTo>
                    <a:pt x="447" y="4917"/>
                  </a:lnTo>
                  <a:lnTo>
                    <a:pt x="379" y="5031"/>
                  </a:lnTo>
                  <a:cubicBezTo>
                    <a:pt x="101" y="5607"/>
                    <a:pt x="307" y="5993"/>
                    <a:pt x="831" y="5993"/>
                  </a:cubicBezTo>
                  <a:cubicBezTo>
                    <a:pt x="910" y="5993"/>
                    <a:pt x="995" y="5985"/>
                    <a:pt x="1086" y="5967"/>
                  </a:cubicBezTo>
                  <a:lnTo>
                    <a:pt x="1223" y="5944"/>
                  </a:lnTo>
                  <a:lnTo>
                    <a:pt x="1360" y="5921"/>
                  </a:lnTo>
                  <a:lnTo>
                    <a:pt x="2661" y="5670"/>
                  </a:lnTo>
                  <a:lnTo>
                    <a:pt x="3711" y="6674"/>
                  </a:lnTo>
                  <a:lnTo>
                    <a:pt x="3803" y="6766"/>
                  </a:lnTo>
                  <a:cubicBezTo>
                    <a:pt x="3997" y="6969"/>
                    <a:pt x="4192" y="7067"/>
                    <a:pt x="4363" y="7067"/>
                  </a:cubicBezTo>
                  <a:cubicBezTo>
                    <a:pt x="4633" y="7067"/>
                    <a:pt x="4842" y="6825"/>
                    <a:pt x="4898" y="6378"/>
                  </a:cubicBezTo>
                  <a:lnTo>
                    <a:pt x="5104" y="4803"/>
                  </a:lnTo>
                  <a:lnTo>
                    <a:pt x="6268" y="4186"/>
                  </a:lnTo>
                  <a:lnTo>
                    <a:pt x="6405" y="4118"/>
                  </a:lnTo>
                  <a:lnTo>
                    <a:pt x="6519" y="4072"/>
                  </a:lnTo>
                  <a:cubicBezTo>
                    <a:pt x="7158" y="3730"/>
                    <a:pt x="7135" y="3205"/>
                    <a:pt x="6473" y="2908"/>
                  </a:cubicBezTo>
                  <a:lnTo>
                    <a:pt x="6405" y="2863"/>
                  </a:lnTo>
                  <a:lnTo>
                    <a:pt x="5035" y="2223"/>
                  </a:lnTo>
                  <a:lnTo>
                    <a:pt x="4807" y="900"/>
                  </a:lnTo>
                  <a:lnTo>
                    <a:pt x="4784" y="649"/>
                  </a:lnTo>
                  <a:cubicBezTo>
                    <a:pt x="4703" y="228"/>
                    <a:pt x="4492" y="1"/>
                    <a:pt x="42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0"/>
            <p:cNvSpPr/>
            <p:nvPr/>
          </p:nvSpPr>
          <p:spPr>
            <a:xfrm>
              <a:off x="7849320" y="39968"/>
              <a:ext cx="172721" cy="16542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0"/>
            <p:cNvSpPr/>
            <p:nvPr/>
          </p:nvSpPr>
          <p:spPr>
            <a:xfrm>
              <a:off x="8223486" y="460093"/>
              <a:ext cx="71214" cy="10030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0"/>
            <p:cNvSpPr/>
            <p:nvPr/>
          </p:nvSpPr>
          <p:spPr>
            <a:xfrm>
              <a:off x="8971151" y="33594"/>
              <a:ext cx="172721" cy="16542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0"/>
            <p:cNvSpPr/>
            <p:nvPr/>
          </p:nvSpPr>
          <p:spPr>
            <a:xfrm>
              <a:off x="8817013" y="847942"/>
              <a:ext cx="71214" cy="10030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0"/>
            <p:cNvSpPr/>
            <p:nvPr/>
          </p:nvSpPr>
          <p:spPr>
            <a:xfrm>
              <a:off x="8386858" y="2"/>
              <a:ext cx="71214" cy="10030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0"/>
            <p:cNvSpPr/>
            <p:nvPr/>
          </p:nvSpPr>
          <p:spPr>
            <a:xfrm>
              <a:off x="7413294" y="154070"/>
              <a:ext cx="71214" cy="100302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02" name="Google Shape;402;p10"/>
            <p:cNvGrpSpPr/>
            <p:nvPr/>
          </p:nvGrpSpPr>
          <p:grpSpPr>
            <a:xfrm rot="-2902641">
              <a:off x="8577127" y="419044"/>
              <a:ext cx="221605" cy="232410"/>
              <a:chOff x="4298580" y="207227"/>
              <a:chExt cx="169073" cy="177317"/>
            </a:xfrm>
          </p:grpSpPr>
          <p:sp>
            <p:nvSpPr>
              <p:cNvPr id="403" name="Google Shape;403;p10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" name="Google Shape;404;p10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" name="Google Shape;405;p10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" name="Google Shape;406;p10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" name="Google Shape;407;p10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09" name="Google Shape;409;p10"/>
            <p:cNvSpPr/>
            <p:nvPr/>
          </p:nvSpPr>
          <p:spPr>
            <a:xfrm>
              <a:off x="8333152" y="875980"/>
              <a:ext cx="172721" cy="16542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0" name="Google Shape;410;p10"/>
            <p:cNvGrpSpPr/>
            <p:nvPr/>
          </p:nvGrpSpPr>
          <p:grpSpPr>
            <a:xfrm>
              <a:off x="7603747" y="843862"/>
              <a:ext cx="100323" cy="108465"/>
              <a:chOff x="8698868" y="1511081"/>
              <a:chExt cx="76535" cy="82747"/>
            </a:xfrm>
          </p:grpSpPr>
          <p:sp>
            <p:nvSpPr>
              <p:cNvPr id="411" name="Google Shape;411;p10"/>
              <p:cNvSpPr/>
              <p:nvPr/>
            </p:nvSpPr>
            <p:spPr>
              <a:xfrm rot="10152957">
                <a:off x="8708276" y="1520572"/>
                <a:ext cx="58033" cy="65412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" name="Google Shape;412;p10"/>
              <p:cNvSpPr/>
              <p:nvPr/>
            </p:nvSpPr>
            <p:spPr>
              <a:xfrm rot="10152957">
                <a:off x="8705037" y="1516451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13" name="Google Shape;413;p10"/>
            <p:cNvSpPr/>
            <p:nvPr/>
          </p:nvSpPr>
          <p:spPr>
            <a:xfrm>
              <a:off x="6774529" y="39968"/>
              <a:ext cx="172721" cy="16542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0"/>
            <p:cNvSpPr/>
            <p:nvPr/>
          </p:nvSpPr>
          <p:spPr>
            <a:xfrm>
              <a:off x="5280004" y="39968"/>
              <a:ext cx="172721" cy="165423"/>
            </a:xfrm>
            <a:custGeom>
              <a:avLst/>
              <a:gdLst/>
              <a:ahLst/>
              <a:cxnLst/>
              <a:rect l="l" t="t" r="r" b="b"/>
              <a:pathLst>
                <a:path w="4875" h="4669" extrusionOk="0">
                  <a:moveTo>
                    <a:pt x="2121" y="0"/>
                  </a:moveTo>
                  <a:cubicBezTo>
                    <a:pt x="1960" y="0"/>
                    <a:pt x="1822" y="140"/>
                    <a:pt x="1758" y="411"/>
                  </a:cubicBezTo>
                  <a:lnTo>
                    <a:pt x="1735" y="480"/>
                  </a:lnTo>
                  <a:lnTo>
                    <a:pt x="1712" y="571"/>
                  </a:lnTo>
                  <a:lnTo>
                    <a:pt x="1484" y="1438"/>
                  </a:lnTo>
                  <a:lnTo>
                    <a:pt x="617" y="1758"/>
                  </a:lnTo>
                  <a:lnTo>
                    <a:pt x="502" y="1781"/>
                  </a:lnTo>
                  <a:cubicBezTo>
                    <a:pt x="46" y="1963"/>
                    <a:pt x="0" y="2306"/>
                    <a:pt x="411" y="2557"/>
                  </a:cubicBezTo>
                  <a:lnTo>
                    <a:pt x="571" y="2648"/>
                  </a:lnTo>
                  <a:lnTo>
                    <a:pt x="1301" y="3127"/>
                  </a:lnTo>
                  <a:lnTo>
                    <a:pt x="1347" y="4017"/>
                  </a:lnTo>
                  <a:lnTo>
                    <a:pt x="1347" y="4109"/>
                  </a:lnTo>
                  <a:lnTo>
                    <a:pt x="1347" y="4177"/>
                  </a:lnTo>
                  <a:cubicBezTo>
                    <a:pt x="1361" y="4497"/>
                    <a:pt x="1496" y="4669"/>
                    <a:pt x="1687" y="4669"/>
                  </a:cubicBezTo>
                  <a:cubicBezTo>
                    <a:pt x="1795" y="4669"/>
                    <a:pt x="1922" y="4613"/>
                    <a:pt x="2055" y="4497"/>
                  </a:cubicBezTo>
                  <a:lnTo>
                    <a:pt x="2123" y="4451"/>
                  </a:lnTo>
                  <a:lnTo>
                    <a:pt x="2191" y="4383"/>
                  </a:lnTo>
                  <a:lnTo>
                    <a:pt x="2876" y="3835"/>
                  </a:lnTo>
                  <a:lnTo>
                    <a:pt x="3812" y="4109"/>
                  </a:lnTo>
                  <a:lnTo>
                    <a:pt x="3881" y="4132"/>
                  </a:lnTo>
                  <a:cubicBezTo>
                    <a:pt x="3965" y="4156"/>
                    <a:pt x="4041" y="4167"/>
                    <a:pt x="4109" y="4167"/>
                  </a:cubicBezTo>
                  <a:cubicBezTo>
                    <a:pt x="4427" y="4167"/>
                    <a:pt x="4556" y="3915"/>
                    <a:pt x="4406" y="3538"/>
                  </a:cubicBezTo>
                  <a:lnTo>
                    <a:pt x="4018" y="2557"/>
                  </a:lnTo>
                  <a:lnTo>
                    <a:pt x="4520" y="1826"/>
                  </a:lnTo>
                  <a:lnTo>
                    <a:pt x="4565" y="1758"/>
                  </a:lnTo>
                  <a:lnTo>
                    <a:pt x="4611" y="1689"/>
                  </a:lnTo>
                  <a:cubicBezTo>
                    <a:pt x="4875" y="1293"/>
                    <a:pt x="4715" y="1003"/>
                    <a:pt x="4274" y="1003"/>
                  </a:cubicBezTo>
                  <a:cubicBezTo>
                    <a:pt x="4257" y="1003"/>
                    <a:pt x="4240" y="1004"/>
                    <a:pt x="4223" y="1004"/>
                  </a:cubicBezTo>
                  <a:lnTo>
                    <a:pt x="4177" y="1027"/>
                  </a:lnTo>
                  <a:lnTo>
                    <a:pt x="3173" y="1073"/>
                  </a:lnTo>
                  <a:lnTo>
                    <a:pt x="2625" y="365"/>
                  </a:lnTo>
                  <a:lnTo>
                    <a:pt x="2511" y="251"/>
                  </a:lnTo>
                  <a:cubicBezTo>
                    <a:pt x="2382" y="83"/>
                    <a:pt x="2245" y="0"/>
                    <a:pt x="21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0"/>
            <p:cNvSpPr/>
            <p:nvPr/>
          </p:nvSpPr>
          <p:spPr>
            <a:xfrm rot="2700000">
              <a:off x="5776221" y="205388"/>
              <a:ext cx="71213" cy="100301"/>
            </a:xfrm>
            <a:custGeom>
              <a:avLst/>
              <a:gdLst/>
              <a:ahLst/>
              <a:cxnLst/>
              <a:rect l="l" t="t" r="r" b="b"/>
              <a:pathLst>
                <a:path w="2010" h="2831" extrusionOk="0">
                  <a:moveTo>
                    <a:pt x="503" y="0"/>
                  </a:moveTo>
                  <a:lnTo>
                    <a:pt x="503" y="525"/>
                  </a:lnTo>
                  <a:cubicBezTo>
                    <a:pt x="480" y="822"/>
                    <a:pt x="366" y="1210"/>
                    <a:pt x="252" y="1415"/>
                  </a:cubicBezTo>
                  <a:lnTo>
                    <a:pt x="1" y="1780"/>
                  </a:lnTo>
                  <a:lnTo>
                    <a:pt x="434" y="1917"/>
                  </a:lnTo>
                  <a:cubicBezTo>
                    <a:pt x="663" y="1986"/>
                    <a:pt x="982" y="2214"/>
                    <a:pt x="1187" y="2442"/>
                  </a:cubicBezTo>
                  <a:lnTo>
                    <a:pt x="1530" y="2830"/>
                  </a:lnTo>
                  <a:lnTo>
                    <a:pt x="1530" y="2305"/>
                  </a:lnTo>
                  <a:cubicBezTo>
                    <a:pt x="1530" y="2032"/>
                    <a:pt x="1644" y="1621"/>
                    <a:pt x="1781" y="1438"/>
                  </a:cubicBezTo>
                  <a:lnTo>
                    <a:pt x="2009" y="1073"/>
                  </a:lnTo>
                  <a:lnTo>
                    <a:pt x="1598" y="936"/>
                  </a:lnTo>
                  <a:cubicBezTo>
                    <a:pt x="1370" y="845"/>
                    <a:pt x="1028" y="616"/>
                    <a:pt x="845" y="411"/>
                  </a:cubicBezTo>
                  <a:lnTo>
                    <a:pt x="503" y="0"/>
                  </a:lnTo>
                  <a:close/>
                </a:path>
              </a:pathLst>
            </a:custGeom>
            <a:solidFill>
              <a:srgbClr val="FCF4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6" name="Google Shape;416;p10"/>
            <p:cNvGrpSpPr/>
            <p:nvPr/>
          </p:nvGrpSpPr>
          <p:grpSpPr>
            <a:xfrm rot="-1126667">
              <a:off x="6212349" y="198416"/>
              <a:ext cx="221597" cy="232402"/>
              <a:chOff x="4298580" y="207227"/>
              <a:chExt cx="169073" cy="177317"/>
            </a:xfrm>
          </p:grpSpPr>
          <p:sp>
            <p:nvSpPr>
              <p:cNvPr id="417" name="Google Shape;417;p10"/>
              <p:cNvSpPr/>
              <p:nvPr/>
            </p:nvSpPr>
            <p:spPr>
              <a:xfrm>
                <a:off x="4304148" y="212174"/>
                <a:ext cx="35788" cy="35193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302" extrusionOk="0">
                    <a:moveTo>
                      <a:pt x="685" y="0"/>
                    </a:moveTo>
                    <a:cubicBezTo>
                      <a:pt x="639" y="0"/>
                      <a:pt x="594" y="0"/>
                      <a:pt x="548" y="23"/>
                    </a:cubicBezTo>
                    <a:cubicBezTo>
                      <a:pt x="479" y="23"/>
                      <a:pt x="411" y="69"/>
                      <a:pt x="343" y="114"/>
                    </a:cubicBezTo>
                    <a:cubicBezTo>
                      <a:pt x="320" y="114"/>
                      <a:pt x="274" y="160"/>
                      <a:pt x="251" y="183"/>
                    </a:cubicBezTo>
                    <a:cubicBezTo>
                      <a:pt x="251" y="183"/>
                      <a:pt x="228" y="206"/>
                      <a:pt x="228" y="206"/>
                    </a:cubicBezTo>
                    <a:cubicBezTo>
                      <a:pt x="183" y="228"/>
                      <a:pt x="137" y="251"/>
                      <a:pt x="91" y="297"/>
                    </a:cubicBezTo>
                    <a:cubicBezTo>
                      <a:pt x="0" y="411"/>
                      <a:pt x="0" y="616"/>
                      <a:pt x="23" y="753"/>
                    </a:cubicBezTo>
                    <a:cubicBezTo>
                      <a:pt x="46" y="799"/>
                      <a:pt x="69" y="845"/>
                      <a:pt x="91" y="890"/>
                    </a:cubicBezTo>
                    <a:cubicBezTo>
                      <a:pt x="91" y="936"/>
                      <a:pt x="114" y="959"/>
                      <a:pt x="114" y="982"/>
                    </a:cubicBezTo>
                    <a:cubicBezTo>
                      <a:pt x="160" y="1050"/>
                      <a:pt x="206" y="1073"/>
                      <a:pt x="228" y="1119"/>
                    </a:cubicBezTo>
                    <a:cubicBezTo>
                      <a:pt x="274" y="1187"/>
                      <a:pt x="365" y="1233"/>
                      <a:pt x="434" y="1255"/>
                    </a:cubicBezTo>
                    <a:cubicBezTo>
                      <a:pt x="525" y="1278"/>
                      <a:pt x="616" y="1301"/>
                      <a:pt x="708" y="1301"/>
                    </a:cubicBezTo>
                    <a:cubicBezTo>
                      <a:pt x="776" y="1301"/>
                      <a:pt x="845" y="1278"/>
                      <a:pt x="890" y="1255"/>
                    </a:cubicBezTo>
                    <a:cubicBezTo>
                      <a:pt x="982" y="1210"/>
                      <a:pt x="1050" y="1164"/>
                      <a:pt x="1119" y="1119"/>
                    </a:cubicBezTo>
                    <a:cubicBezTo>
                      <a:pt x="1187" y="1050"/>
                      <a:pt x="1233" y="959"/>
                      <a:pt x="1278" y="867"/>
                    </a:cubicBezTo>
                    <a:cubicBezTo>
                      <a:pt x="1324" y="799"/>
                      <a:pt x="1324" y="708"/>
                      <a:pt x="1324" y="616"/>
                    </a:cubicBezTo>
                    <a:cubicBezTo>
                      <a:pt x="1324" y="548"/>
                      <a:pt x="1301" y="457"/>
                      <a:pt x="1278" y="388"/>
                    </a:cubicBezTo>
                    <a:cubicBezTo>
                      <a:pt x="1256" y="342"/>
                      <a:pt x="1233" y="297"/>
                      <a:pt x="1187" y="251"/>
                    </a:cubicBezTo>
                    <a:cubicBezTo>
                      <a:pt x="1164" y="206"/>
                      <a:pt x="1141" y="183"/>
                      <a:pt x="1119" y="160"/>
                    </a:cubicBezTo>
                    <a:cubicBezTo>
                      <a:pt x="1073" y="114"/>
                      <a:pt x="1027" y="91"/>
                      <a:pt x="1004" y="69"/>
                    </a:cubicBezTo>
                    <a:cubicBezTo>
                      <a:pt x="936" y="46"/>
                      <a:pt x="867" y="23"/>
                      <a:pt x="822" y="23"/>
                    </a:cubicBezTo>
                    <a:cubicBezTo>
                      <a:pt x="776" y="0"/>
                      <a:pt x="731" y="0"/>
                      <a:pt x="685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" name="Google Shape;418;p10"/>
              <p:cNvSpPr/>
              <p:nvPr/>
            </p:nvSpPr>
            <p:spPr>
              <a:xfrm>
                <a:off x="4396077" y="219553"/>
                <a:ext cx="66656" cy="74684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763" extrusionOk="0">
                    <a:moveTo>
                      <a:pt x="959" y="1"/>
                    </a:moveTo>
                    <a:cubicBezTo>
                      <a:pt x="867" y="1"/>
                      <a:pt x="776" y="24"/>
                      <a:pt x="685" y="47"/>
                    </a:cubicBezTo>
                    <a:cubicBezTo>
                      <a:pt x="639" y="69"/>
                      <a:pt x="571" y="92"/>
                      <a:pt x="502" y="138"/>
                    </a:cubicBezTo>
                    <a:cubicBezTo>
                      <a:pt x="457" y="161"/>
                      <a:pt x="411" y="206"/>
                      <a:pt x="365" y="252"/>
                    </a:cubicBezTo>
                    <a:cubicBezTo>
                      <a:pt x="342" y="275"/>
                      <a:pt x="320" y="298"/>
                      <a:pt x="297" y="343"/>
                    </a:cubicBezTo>
                    <a:cubicBezTo>
                      <a:pt x="228" y="389"/>
                      <a:pt x="183" y="457"/>
                      <a:pt x="160" y="549"/>
                    </a:cubicBezTo>
                    <a:cubicBezTo>
                      <a:pt x="114" y="640"/>
                      <a:pt x="91" y="731"/>
                      <a:pt x="69" y="823"/>
                    </a:cubicBezTo>
                    <a:cubicBezTo>
                      <a:pt x="23" y="982"/>
                      <a:pt x="0" y="1142"/>
                      <a:pt x="0" y="1302"/>
                    </a:cubicBezTo>
                    <a:cubicBezTo>
                      <a:pt x="23" y="1462"/>
                      <a:pt x="69" y="1622"/>
                      <a:pt x="137" y="1759"/>
                    </a:cubicBezTo>
                    <a:cubicBezTo>
                      <a:pt x="206" y="1918"/>
                      <a:pt x="274" y="2078"/>
                      <a:pt x="388" y="2215"/>
                    </a:cubicBezTo>
                    <a:cubicBezTo>
                      <a:pt x="434" y="2284"/>
                      <a:pt x="479" y="2352"/>
                      <a:pt x="548" y="2398"/>
                    </a:cubicBezTo>
                    <a:cubicBezTo>
                      <a:pt x="639" y="2489"/>
                      <a:pt x="753" y="2557"/>
                      <a:pt x="867" y="2626"/>
                    </a:cubicBezTo>
                    <a:cubicBezTo>
                      <a:pt x="1050" y="2717"/>
                      <a:pt x="1255" y="2740"/>
                      <a:pt x="1438" y="2763"/>
                    </a:cubicBezTo>
                    <a:cubicBezTo>
                      <a:pt x="1644" y="2763"/>
                      <a:pt x="1826" y="2694"/>
                      <a:pt x="1986" y="2603"/>
                    </a:cubicBezTo>
                    <a:cubicBezTo>
                      <a:pt x="2100" y="2535"/>
                      <a:pt x="2191" y="2443"/>
                      <a:pt x="2260" y="2352"/>
                    </a:cubicBezTo>
                    <a:cubicBezTo>
                      <a:pt x="2465" y="2101"/>
                      <a:pt x="2465" y="1781"/>
                      <a:pt x="2397" y="1485"/>
                    </a:cubicBezTo>
                    <a:cubicBezTo>
                      <a:pt x="2397" y="1393"/>
                      <a:pt x="2374" y="1302"/>
                      <a:pt x="2351" y="1211"/>
                    </a:cubicBezTo>
                    <a:cubicBezTo>
                      <a:pt x="2305" y="1119"/>
                      <a:pt x="2260" y="1028"/>
                      <a:pt x="2214" y="937"/>
                    </a:cubicBezTo>
                    <a:cubicBezTo>
                      <a:pt x="2191" y="868"/>
                      <a:pt x="2146" y="823"/>
                      <a:pt x="2123" y="754"/>
                    </a:cubicBezTo>
                    <a:cubicBezTo>
                      <a:pt x="2077" y="686"/>
                      <a:pt x="2032" y="640"/>
                      <a:pt x="1986" y="572"/>
                    </a:cubicBezTo>
                    <a:cubicBezTo>
                      <a:pt x="1917" y="503"/>
                      <a:pt x="1872" y="435"/>
                      <a:pt x="1780" y="366"/>
                    </a:cubicBezTo>
                    <a:cubicBezTo>
                      <a:pt x="1712" y="298"/>
                      <a:pt x="1621" y="252"/>
                      <a:pt x="1529" y="184"/>
                    </a:cubicBezTo>
                    <a:cubicBezTo>
                      <a:pt x="1392" y="115"/>
                      <a:pt x="1255" y="47"/>
                      <a:pt x="1096" y="24"/>
                    </a:cubicBezTo>
                    <a:cubicBezTo>
                      <a:pt x="1050" y="1"/>
                      <a:pt x="1004" y="1"/>
                      <a:pt x="959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" name="Google Shape;419;p10"/>
              <p:cNvSpPr/>
              <p:nvPr/>
            </p:nvSpPr>
            <p:spPr>
              <a:xfrm>
                <a:off x="4404700" y="322591"/>
                <a:ext cx="58655" cy="56493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90" extrusionOk="0">
                    <a:moveTo>
                      <a:pt x="1028" y="1"/>
                    </a:moveTo>
                    <a:cubicBezTo>
                      <a:pt x="914" y="1"/>
                      <a:pt x="822" y="24"/>
                      <a:pt x="708" y="46"/>
                    </a:cubicBezTo>
                    <a:cubicBezTo>
                      <a:pt x="663" y="46"/>
                      <a:pt x="594" y="69"/>
                      <a:pt x="548" y="92"/>
                    </a:cubicBezTo>
                    <a:cubicBezTo>
                      <a:pt x="503" y="115"/>
                      <a:pt x="457" y="138"/>
                      <a:pt x="434" y="161"/>
                    </a:cubicBezTo>
                    <a:cubicBezTo>
                      <a:pt x="366" y="183"/>
                      <a:pt x="297" y="252"/>
                      <a:pt x="252" y="298"/>
                    </a:cubicBezTo>
                    <a:cubicBezTo>
                      <a:pt x="229" y="343"/>
                      <a:pt x="206" y="389"/>
                      <a:pt x="183" y="434"/>
                    </a:cubicBezTo>
                    <a:cubicBezTo>
                      <a:pt x="115" y="480"/>
                      <a:pt x="92" y="594"/>
                      <a:pt x="69" y="663"/>
                    </a:cubicBezTo>
                    <a:cubicBezTo>
                      <a:pt x="23" y="868"/>
                      <a:pt x="1" y="1096"/>
                      <a:pt x="69" y="1302"/>
                    </a:cubicBezTo>
                    <a:cubicBezTo>
                      <a:pt x="115" y="1393"/>
                      <a:pt x="160" y="1484"/>
                      <a:pt x="206" y="1599"/>
                    </a:cubicBezTo>
                    <a:cubicBezTo>
                      <a:pt x="206" y="1621"/>
                      <a:pt x="229" y="1667"/>
                      <a:pt x="252" y="1690"/>
                    </a:cubicBezTo>
                    <a:cubicBezTo>
                      <a:pt x="275" y="1736"/>
                      <a:pt x="320" y="1781"/>
                      <a:pt x="366" y="1827"/>
                    </a:cubicBezTo>
                    <a:cubicBezTo>
                      <a:pt x="389" y="1850"/>
                      <a:pt x="434" y="1872"/>
                      <a:pt x="457" y="1895"/>
                    </a:cubicBezTo>
                    <a:cubicBezTo>
                      <a:pt x="526" y="1941"/>
                      <a:pt x="594" y="1987"/>
                      <a:pt x="663" y="2009"/>
                    </a:cubicBezTo>
                    <a:cubicBezTo>
                      <a:pt x="731" y="2032"/>
                      <a:pt x="777" y="2055"/>
                      <a:pt x="845" y="2055"/>
                    </a:cubicBezTo>
                    <a:cubicBezTo>
                      <a:pt x="914" y="2078"/>
                      <a:pt x="994" y="2089"/>
                      <a:pt x="1073" y="2089"/>
                    </a:cubicBezTo>
                    <a:cubicBezTo>
                      <a:pt x="1153" y="2089"/>
                      <a:pt x="1233" y="2078"/>
                      <a:pt x="1302" y="2055"/>
                    </a:cubicBezTo>
                    <a:cubicBezTo>
                      <a:pt x="1393" y="2032"/>
                      <a:pt x="1461" y="2009"/>
                      <a:pt x="1530" y="1964"/>
                    </a:cubicBezTo>
                    <a:cubicBezTo>
                      <a:pt x="1576" y="1941"/>
                      <a:pt x="1644" y="1918"/>
                      <a:pt x="1690" y="1895"/>
                    </a:cubicBezTo>
                    <a:cubicBezTo>
                      <a:pt x="1781" y="1850"/>
                      <a:pt x="1872" y="1781"/>
                      <a:pt x="1964" y="1690"/>
                    </a:cubicBezTo>
                    <a:cubicBezTo>
                      <a:pt x="2009" y="1621"/>
                      <a:pt x="2078" y="1530"/>
                      <a:pt x="2101" y="1439"/>
                    </a:cubicBezTo>
                    <a:cubicBezTo>
                      <a:pt x="2123" y="1416"/>
                      <a:pt x="2123" y="1370"/>
                      <a:pt x="2146" y="1325"/>
                    </a:cubicBezTo>
                    <a:cubicBezTo>
                      <a:pt x="2169" y="1256"/>
                      <a:pt x="2169" y="1188"/>
                      <a:pt x="2169" y="1142"/>
                    </a:cubicBezTo>
                    <a:cubicBezTo>
                      <a:pt x="2169" y="1096"/>
                      <a:pt x="2146" y="1051"/>
                      <a:pt x="2146" y="1005"/>
                    </a:cubicBezTo>
                    <a:cubicBezTo>
                      <a:pt x="2146" y="937"/>
                      <a:pt x="2123" y="891"/>
                      <a:pt x="2123" y="823"/>
                    </a:cubicBezTo>
                    <a:cubicBezTo>
                      <a:pt x="2101" y="731"/>
                      <a:pt x="2055" y="617"/>
                      <a:pt x="1986" y="526"/>
                    </a:cubicBezTo>
                    <a:cubicBezTo>
                      <a:pt x="1964" y="457"/>
                      <a:pt x="1895" y="389"/>
                      <a:pt x="1827" y="343"/>
                    </a:cubicBezTo>
                    <a:cubicBezTo>
                      <a:pt x="1758" y="252"/>
                      <a:pt x="1644" y="183"/>
                      <a:pt x="1553" y="138"/>
                    </a:cubicBezTo>
                    <a:cubicBezTo>
                      <a:pt x="1484" y="92"/>
                      <a:pt x="1393" y="69"/>
                      <a:pt x="1302" y="46"/>
                    </a:cubicBezTo>
                    <a:cubicBezTo>
                      <a:pt x="1210" y="1"/>
                      <a:pt x="1119" y="1"/>
                      <a:pt x="1028" y="1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" name="Google Shape;420;p10"/>
              <p:cNvSpPr/>
              <p:nvPr/>
            </p:nvSpPr>
            <p:spPr>
              <a:xfrm>
                <a:off x="4390509" y="214634"/>
                <a:ext cx="77144" cy="8701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219" extrusionOk="0">
                    <a:moveTo>
                      <a:pt x="1347" y="320"/>
                    </a:moveTo>
                    <a:cubicBezTo>
                      <a:pt x="1439" y="343"/>
                      <a:pt x="1530" y="366"/>
                      <a:pt x="1621" y="388"/>
                    </a:cubicBezTo>
                    <a:cubicBezTo>
                      <a:pt x="1713" y="457"/>
                      <a:pt x="1827" y="503"/>
                      <a:pt x="1918" y="571"/>
                    </a:cubicBezTo>
                    <a:cubicBezTo>
                      <a:pt x="2009" y="662"/>
                      <a:pt x="2101" y="731"/>
                      <a:pt x="2169" y="845"/>
                    </a:cubicBezTo>
                    <a:cubicBezTo>
                      <a:pt x="2260" y="959"/>
                      <a:pt x="2329" y="1073"/>
                      <a:pt x="2375" y="1210"/>
                    </a:cubicBezTo>
                    <a:cubicBezTo>
                      <a:pt x="2443" y="1324"/>
                      <a:pt x="2466" y="1461"/>
                      <a:pt x="2489" y="1598"/>
                    </a:cubicBezTo>
                    <a:cubicBezTo>
                      <a:pt x="2511" y="1735"/>
                      <a:pt x="2511" y="1895"/>
                      <a:pt x="2489" y="2032"/>
                    </a:cubicBezTo>
                    <a:cubicBezTo>
                      <a:pt x="2489" y="2123"/>
                      <a:pt x="2443" y="2214"/>
                      <a:pt x="2420" y="2329"/>
                    </a:cubicBezTo>
                    <a:cubicBezTo>
                      <a:pt x="2375" y="2397"/>
                      <a:pt x="2329" y="2488"/>
                      <a:pt x="2283" y="2557"/>
                    </a:cubicBezTo>
                    <a:cubicBezTo>
                      <a:pt x="2238" y="2602"/>
                      <a:pt x="2192" y="2671"/>
                      <a:pt x="2123" y="2717"/>
                    </a:cubicBezTo>
                    <a:cubicBezTo>
                      <a:pt x="2078" y="2739"/>
                      <a:pt x="2009" y="2785"/>
                      <a:pt x="1941" y="2808"/>
                    </a:cubicBezTo>
                    <a:cubicBezTo>
                      <a:pt x="1872" y="2854"/>
                      <a:pt x="1804" y="2854"/>
                      <a:pt x="1735" y="2876"/>
                    </a:cubicBezTo>
                    <a:lnTo>
                      <a:pt x="1507" y="2876"/>
                    </a:lnTo>
                    <a:cubicBezTo>
                      <a:pt x="1416" y="2854"/>
                      <a:pt x="1325" y="2831"/>
                      <a:pt x="1256" y="2808"/>
                    </a:cubicBezTo>
                    <a:cubicBezTo>
                      <a:pt x="1142" y="2762"/>
                      <a:pt x="1028" y="2694"/>
                      <a:pt x="914" y="2625"/>
                    </a:cubicBezTo>
                    <a:cubicBezTo>
                      <a:pt x="822" y="2534"/>
                      <a:pt x="754" y="2466"/>
                      <a:pt x="685" y="2351"/>
                    </a:cubicBezTo>
                    <a:cubicBezTo>
                      <a:pt x="594" y="2260"/>
                      <a:pt x="526" y="2146"/>
                      <a:pt x="480" y="2009"/>
                    </a:cubicBezTo>
                    <a:cubicBezTo>
                      <a:pt x="412" y="1872"/>
                      <a:pt x="366" y="1712"/>
                      <a:pt x="343" y="1575"/>
                    </a:cubicBezTo>
                    <a:cubicBezTo>
                      <a:pt x="343" y="1507"/>
                      <a:pt x="343" y="1438"/>
                      <a:pt x="343" y="1347"/>
                    </a:cubicBezTo>
                    <a:cubicBezTo>
                      <a:pt x="343" y="1301"/>
                      <a:pt x="343" y="1256"/>
                      <a:pt x="343" y="1210"/>
                    </a:cubicBezTo>
                    <a:lnTo>
                      <a:pt x="343" y="1187"/>
                    </a:lnTo>
                    <a:cubicBezTo>
                      <a:pt x="366" y="1073"/>
                      <a:pt x="389" y="982"/>
                      <a:pt x="434" y="891"/>
                    </a:cubicBezTo>
                    <a:cubicBezTo>
                      <a:pt x="480" y="799"/>
                      <a:pt x="526" y="708"/>
                      <a:pt x="571" y="639"/>
                    </a:cubicBezTo>
                    <a:cubicBezTo>
                      <a:pt x="594" y="617"/>
                      <a:pt x="594" y="617"/>
                      <a:pt x="617" y="594"/>
                    </a:cubicBezTo>
                    <a:cubicBezTo>
                      <a:pt x="640" y="548"/>
                      <a:pt x="685" y="525"/>
                      <a:pt x="731" y="480"/>
                    </a:cubicBezTo>
                    <a:cubicBezTo>
                      <a:pt x="777" y="457"/>
                      <a:pt x="822" y="434"/>
                      <a:pt x="868" y="411"/>
                    </a:cubicBezTo>
                    <a:cubicBezTo>
                      <a:pt x="868" y="411"/>
                      <a:pt x="868" y="411"/>
                      <a:pt x="868" y="388"/>
                    </a:cubicBezTo>
                    <a:lnTo>
                      <a:pt x="891" y="388"/>
                    </a:lnTo>
                    <a:cubicBezTo>
                      <a:pt x="947" y="370"/>
                      <a:pt x="1004" y="351"/>
                      <a:pt x="1074" y="332"/>
                    </a:cubicBezTo>
                    <a:lnTo>
                      <a:pt x="1074" y="332"/>
                    </a:lnTo>
                    <a:cubicBezTo>
                      <a:pt x="1073" y="335"/>
                      <a:pt x="1073" y="338"/>
                      <a:pt x="1073" y="343"/>
                    </a:cubicBezTo>
                    <a:cubicBezTo>
                      <a:pt x="1073" y="343"/>
                      <a:pt x="1073" y="337"/>
                      <a:pt x="1076" y="331"/>
                    </a:cubicBezTo>
                    <a:lnTo>
                      <a:pt x="1076" y="331"/>
                    </a:lnTo>
                    <a:cubicBezTo>
                      <a:pt x="1076" y="331"/>
                      <a:pt x="1075" y="332"/>
                      <a:pt x="1074" y="332"/>
                    </a:cubicBezTo>
                    <a:lnTo>
                      <a:pt x="1074" y="332"/>
                    </a:lnTo>
                    <a:cubicBezTo>
                      <a:pt x="1074" y="320"/>
                      <a:pt x="1078" y="320"/>
                      <a:pt x="1096" y="320"/>
                    </a:cubicBezTo>
                    <a:cubicBezTo>
                      <a:pt x="1085" y="320"/>
                      <a:pt x="1079" y="325"/>
                      <a:pt x="1076" y="331"/>
                    </a:cubicBezTo>
                    <a:lnTo>
                      <a:pt x="1076" y="331"/>
                    </a:lnTo>
                    <a:cubicBezTo>
                      <a:pt x="1090" y="327"/>
                      <a:pt x="1104" y="324"/>
                      <a:pt x="1119" y="320"/>
                    </a:cubicBezTo>
                    <a:close/>
                    <a:moveTo>
                      <a:pt x="1233" y="0"/>
                    </a:moveTo>
                    <a:cubicBezTo>
                      <a:pt x="1165" y="0"/>
                      <a:pt x="1073" y="0"/>
                      <a:pt x="1005" y="23"/>
                    </a:cubicBezTo>
                    <a:lnTo>
                      <a:pt x="982" y="23"/>
                    </a:lnTo>
                    <a:cubicBezTo>
                      <a:pt x="914" y="46"/>
                      <a:pt x="868" y="46"/>
                      <a:pt x="822" y="69"/>
                    </a:cubicBezTo>
                    <a:cubicBezTo>
                      <a:pt x="800" y="69"/>
                      <a:pt x="800" y="69"/>
                      <a:pt x="800" y="92"/>
                    </a:cubicBezTo>
                    <a:cubicBezTo>
                      <a:pt x="754" y="92"/>
                      <a:pt x="731" y="115"/>
                      <a:pt x="708" y="115"/>
                    </a:cubicBezTo>
                    <a:cubicBezTo>
                      <a:pt x="708" y="115"/>
                      <a:pt x="685" y="137"/>
                      <a:pt x="685" y="137"/>
                    </a:cubicBezTo>
                    <a:lnTo>
                      <a:pt x="663" y="137"/>
                    </a:lnTo>
                    <a:cubicBezTo>
                      <a:pt x="663" y="137"/>
                      <a:pt x="663" y="160"/>
                      <a:pt x="640" y="160"/>
                    </a:cubicBezTo>
                    <a:lnTo>
                      <a:pt x="617" y="160"/>
                    </a:lnTo>
                    <a:cubicBezTo>
                      <a:pt x="617" y="160"/>
                      <a:pt x="617" y="183"/>
                      <a:pt x="617" y="183"/>
                    </a:cubicBezTo>
                    <a:lnTo>
                      <a:pt x="594" y="183"/>
                    </a:lnTo>
                    <a:cubicBezTo>
                      <a:pt x="594" y="183"/>
                      <a:pt x="571" y="183"/>
                      <a:pt x="571" y="206"/>
                    </a:cubicBezTo>
                    <a:cubicBezTo>
                      <a:pt x="480" y="274"/>
                      <a:pt x="389" y="366"/>
                      <a:pt x="320" y="457"/>
                    </a:cubicBezTo>
                    <a:lnTo>
                      <a:pt x="297" y="457"/>
                    </a:lnTo>
                    <a:cubicBezTo>
                      <a:pt x="229" y="548"/>
                      <a:pt x="160" y="662"/>
                      <a:pt x="115" y="799"/>
                    </a:cubicBezTo>
                    <a:cubicBezTo>
                      <a:pt x="23" y="1050"/>
                      <a:pt x="1" y="1324"/>
                      <a:pt x="23" y="1575"/>
                    </a:cubicBezTo>
                    <a:cubicBezTo>
                      <a:pt x="23" y="1575"/>
                      <a:pt x="23" y="1575"/>
                      <a:pt x="23" y="1598"/>
                    </a:cubicBezTo>
                    <a:cubicBezTo>
                      <a:pt x="46" y="1804"/>
                      <a:pt x="115" y="1986"/>
                      <a:pt x="183" y="2169"/>
                    </a:cubicBezTo>
                    <a:cubicBezTo>
                      <a:pt x="366" y="2557"/>
                      <a:pt x="663" y="2876"/>
                      <a:pt x="1051" y="3082"/>
                    </a:cubicBezTo>
                    <a:cubicBezTo>
                      <a:pt x="1233" y="3173"/>
                      <a:pt x="1439" y="3219"/>
                      <a:pt x="1667" y="3219"/>
                    </a:cubicBezTo>
                    <a:cubicBezTo>
                      <a:pt x="1758" y="3196"/>
                      <a:pt x="1850" y="3196"/>
                      <a:pt x="1964" y="3150"/>
                    </a:cubicBezTo>
                    <a:cubicBezTo>
                      <a:pt x="2078" y="3127"/>
                      <a:pt x="2169" y="3082"/>
                      <a:pt x="2260" y="3013"/>
                    </a:cubicBezTo>
                    <a:cubicBezTo>
                      <a:pt x="2443" y="2899"/>
                      <a:pt x="2580" y="2739"/>
                      <a:pt x="2671" y="2557"/>
                    </a:cubicBezTo>
                    <a:cubicBezTo>
                      <a:pt x="2785" y="2351"/>
                      <a:pt x="2831" y="2123"/>
                      <a:pt x="2831" y="1895"/>
                    </a:cubicBezTo>
                    <a:cubicBezTo>
                      <a:pt x="2854" y="1667"/>
                      <a:pt x="2808" y="1461"/>
                      <a:pt x="2740" y="1256"/>
                    </a:cubicBezTo>
                    <a:cubicBezTo>
                      <a:pt x="2694" y="1050"/>
                      <a:pt x="2580" y="868"/>
                      <a:pt x="2466" y="708"/>
                    </a:cubicBezTo>
                    <a:cubicBezTo>
                      <a:pt x="2215" y="343"/>
                      <a:pt x="1827" y="69"/>
                      <a:pt x="1393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" name="Google Shape;421;p10"/>
              <p:cNvSpPr/>
              <p:nvPr/>
            </p:nvSpPr>
            <p:spPr>
              <a:xfrm>
                <a:off x="4298580" y="207227"/>
                <a:ext cx="46924" cy="4668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727" extrusionOk="0">
                    <a:moveTo>
                      <a:pt x="914" y="343"/>
                    </a:moveTo>
                    <a:cubicBezTo>
                      <a:pt x="959" y="343"/>
                      <a:pt x="982" y="343"/>
                      <a:pt x="1028" y="366"/>
                    </a:cubicBezTo>
                    <a:cubicBezTo>
                      <a:pt x="1073" y="366"/>
                      <a:pt x="1119" y="389"/>
                      <a:pt x="1165" y="411"/>
                    </a:cubicBezTo>
                    <a:cubicBezTo>
                      <a:pt x="1188" y="457"/>
                      <a:pt x="1233" y="480"/>
                      <a:pt x="1256" y="503"/>
                    </a:cubicBezTo>
                    <a:cubicBezTo>
                      <a:pt x="1302" y="548"/>
                      <a:pt x="1325" y="571"/>
                      <a:pt x="1347" y="617"/>
                    </a:cubicBezTo>
                    <a:cubicBezTo>
                      <a:pt x="1370" y="662"/>
                      <a:pt x="1370" y="708"/>
                      <a:pt x="1393" y="754"/>
                    </a:cubicBezTo>
                    <a:cubicBezTo>
                      <a:pt x="1393" y="799"/>
                      <a:pt x="1393" y="845"/>
                      <a:pt x="1393" y="891"/>
                    </a:cubicBezTo>
                    <a:cubicBezTo>
                      <a:pt x="1393" y="936"/>
                      <a:pt x="1393" y="982"/>
                      <a:pt x="1370" y="1028"/>
                    </a:cubicBezTo>
                    <a:cubicBezTo>
                      <a:pt x="1347" y="1073"/>
                      <a:pt x="1325" y="1142"/>
                      <a:pt x="1302" y="1187"/>
                    </a:cubicBezTo>
                    <a:cubicBezTo>
                      <a:pt x="1279" y="1210"/>
                      <a:pt x="1256" y="1233"/>
                      <a:pt x="1210" y="1279"/>
                    </a:cubicBezTo>
                    <a:cubicBezTo>
                      <a:pt x="1188" y="1302"/>
                      <a:pt x="1142" y="1324"/>
                      <a:pt x="1096" y="1347"/>
                    </a:cubicBezTo>
                    <a:cubicBezTo>
                      <a:pt x="1051" y="1370"/>
                      <a:pt x="1005" y="1393"/>
                      <a:pt x="959" y="1393"/>
                    </a:cubicBezTo>
                    <a:lnTo>
                      <a:pt x="822" y="1393"/>
                    </a:lnTo>
                    <a:cubicBezTo>
                      <a:pt x="777" y="1393"/>
                      <a:pt x="731" y="1393"/>
                      <a:pt x="685" y="1370"/>
                    </a:cubicBezTo>
                    <a:cubicBezTo>
                      <a:pt x="640" y="1347"/>
                      <a:pt x="617" y="1347"/>
                      <a:pt x="571" y="1302"/>
                    </a:cubicBezTo>
                    <a:cubicBezTo>
                      <a:pt x="526" y="1279"/>
                      <a:pt x="503" y="1256"/>
                      <a:pt x="457" y="1210"/>
                    </a:cubicBezTo>
                    <a:cubicBezTo>
                      <a:pt x="434" y="1187"/>
                      <a:pt x="412" y="1142"/>
                      <a:pt x="389" y="1096"/>
                    </a:cubicBezTo>
                    <a:cubicBezTo>
                      <a:pt x="366" y="1050"/>
                      <a:pt x="343" y="1005"/>
                      <a:pt x="343" y="959"/>
                    </a:cubicBezTo>
                    <a:cubicBezTo>
                      <a:pt x="320" y="913"/>
                      <a:pt x="320" y="891"/>
                      <a:pt x="320" y="845"/>
                    </a:cubicBezTo>
                    <a:cubicBezTo>
                      <a:pt x="343" y="777"/>
                      <a:pt x="343" y="731"/>
                      <a:pt x="366" y="685"/>
                    </a:cubicBezTo>
                    <a:cubicBezTo>
                      <a:pt x="366" y="662"/>
                      <a:pt x="366" y="640"/>
                      <a:pt x="389" y="640"/>
                    </a:cubicBezTo>
                    <a:cubicBezTo>
                      <a:pt x="389" y="617"/>
                      <a:pt x="389" y="617"/>
                      <a:pt x="389" y="594"/>
                    </a:cubicBezTo>
                    <a:lnTo>
                      <a:pt x="412" y="594"/>
                    </a:lnTo>
                    <a:cubicBezTo>
                      <a:pt x="412" y="594"/>
                      <a:pt x="412" y="571"/>
                      <a:pt x="412" y="571"/>
                    </a:cubicBezTo>
                    <a:cubicBezTo>
                      <a:pt x="434" y="525"/>
                      <a:pt x="480" y="503"/>
                      <a:pt x="503" y="457"/>
                    </a:cubicBezTo>
                    <a:cubicBezTo>
                      <a:pt x="549" y="434"/>
                      <a:pt x="594" y="411"/>
                      <a:pt x="617" y="389"/>
                    </a:cubicBezTo>
                    <a:cubicBezTo>
                      <a:pt x="640" y="389"/>
                      <a:pt x="663" y="366"/>
                      <a:pt x="685" y="366"/>
                    </a:cubicBezTo>
                    <a:cubicBezTo>
                      <a:pt x="708" y="366"/>
                      <a:pt x="731" y="343"/>
                      <a:pt x="754" y="343"/>
                    </a:cubicBezTo>
                    <a:close/>
                    <a:moveTo>
                      <a:pt x="868" y="0"/>
                    </a:moveTo>
                    <a:cubicBezTo>
                      <a:pt x="777" y="0"/>
                      <a:pt x="663" y="23"/>
                      <a:pt x="571" y="46"/>
                    </a:cubicBezTo>
                    <a:cubicBezTo>
                      <a:pt x="526" y="69"/>
                      <a:pt x="457" y="115"/>
                      <a:pt x="412" y="137"/>
                    </a:cubicBezTo>
                    <a:cubicBezTo>
                      <a:pt x="366" y="160"/>
                      <a:pt x="320" y="206"/>
                      <a:pt x="275" y="229"/>
                    </a:cubicBezTo>
                    <a:cubicBezTo>
                      <a:pt x="275" y="252"/>
                      <a:pt x="275" y="252"/>
                      <a:pt x="252" y="252"/>
                    </a:cubicBezTo>
                    <a:cubicBezTo>
                      <a:pt x="252" y="274"/>
                      <a:pt x="229" y="297"/>
                      <a:pt x="206" y="320"/>
                    </a:cubicBezTo>
                    <a:cubicBezTo>
                      <a:pt x="160" y="366"/>
                      <a:pt x="138" y="411"/>
                      <a:pt x="92" y="480"/>
                    </a:cubicBezTo>
                    <a:cubicBezTo>
                      <a:pt x="92" y="503"/>
                      <a:pt x="69" y="525"/>
                      <a:pt x="69" y="571"/>
                    </a:cubicBezTo>
                    <a:cubicBezTo>
                      <a:pt x="46" y="571"/>
                      <a:pt x="46" y="594"/>
                      <a:pt x="46" y="594"/>
                    </a:cubicBezTo>
                    <a:cubicBezTo>
                      <a:pt x="46" y="617"/>
                      <a:pt x="46" y="617"/>
                      <a:pt x="24" y="640"/>
                    </a:cubicBezTo>
                    <a:cubicBezTo>
                      <a:pt x="24" y="708"/>
                      <a:pt x="1" y="777"/>
                      <a:pt x="1" y="845"/>
                    </a:cubicBezTo>
                    <a:cubicBezTo>
                      <a:pt x="1" y="868"/>
                      <a:pt x="1" y="913"/>
                      <a:pt x="1" y="936"/>
                    </a:cubicBezTo>
                    <a:cubicBezTo>
                      <a:pt x="1" y="1005"/>
                      <a:pt x="24" y="1050"/>
                      <a:pt x="24" y="1096"/>
                    </a:cubicBezTo>
                    <a:cubicBezTo>
                      <a:pt x="46" y="1142"/>
                      <a:pt x="69" y="1187"/>
                      <a:pt x="92" y="1233"/>
                    </a:cubicBezTo>
                    <a:cubicBezTo>
                      <a:pt x="115" y="1302"/>
                      <a:pt x="160" y="1347"/>
                      <a:pt x="183" y="1393"/>
                    </a:cubicBezTo>
                    <a:cubicBezTo>
                      <a:pt x="297" y="1530"/>
                      <a:pt x="412" y="1621"/>
                      <a:pt x="571" y="1667"/>
                    </a:cubicBezTo>
                    <a:cubicBezTo>
                      <a:pt x="658" y="1710"/>
                      <a:pt x="745" y="1726"/>
                      <a:pt x="838" y="1726"/>
                    </a:cubicBezTo>
                    <a:cubicBezTo>
                      <a:pt x="891" y="1726"/>
                      <a:pt x="947" y="1721"/>
                      <a:pt x="1005" y="1712"/>
                    </a:cubicBezTo>
                    <a:cubicBezTo>
                      <a:pt x="1142" y="1690"/>
                      <a:pt x="1302" y="1621"/>
                      <a:pt x="1416" y="1530"/>
                    </a:cubicBezTo>
                    <a:cubicBezTo>
                      <a:pt x="1530" y="1438"/>
                      <a:pt x="1598" y="1324"/>
                      <a:pt x="1667" y="1210"/>
                    </a:cubicBezTo>
                    <a:cubicBezTo>
                      <a:pt x="1735" y="1050"/>
                      <a:pt x="1735" y="891"/>
                      <a:pt x="1713" y="708"/>
                    </a:cubicBezTo>
                    <a:cubicBezTo>
                      <a:pt x="1690" y="594"/>
                      <a:pt x="1644" y="503"/>
                      <a:pt x="1576" y="389"/>
                    </a:cubicBezTo>
                    <a:cubicBezTo>
                      <a:pt x="1553" y="343"/>
                      <a:pt x="1507" y="297"/>
                      <a:pt x="1462" y="252"/>
                    </a:cubicBezTo>
                    <a:cubicBezTo>
                      <a:pt x="1416" y="183"/>
                      <a:pt x="1325" y="137"/>
                      <a:pt x="1279" y="115"/>
                    </a:cubicBezTo>
                    <a:cubicBezTo>
                      <a:pt x="1233" y="69"/>
                      <a:pt x="1165" y="69"/>
                      <a:pt x="1119" y="46"/>
                    </a:cubicBezTo>
                    <a:cubicBezTo>
                      <a:pt x="1073" y="23"/>
                      <a:pt x="1028" y="23"/>
                      <a:pt x="982" y="23"/>
                    </a:cubicBezTo>
                    <a:cubicBezTo>
                      <a:pt x="937" y="0"/>
                      <a:pt x="914" y="0"/>
                      <a:pt x="868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2" name="Google Shape;422;p10"/>
              <p:cNvSpPr/>
              <p:nvPr/>
            </p:nvSpPr>
            <p:spPr>
              <a:xfrm>
                <a:off x="4399781" y="317672"/>
                <a:ext cx="67872" cy="66872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2474" extrusionOk="0">
                    <a:moveTo>
                      <a:pt x="1324" y="320"/>
                    </a:moveTo>
                    <a:cubicBezTo>
                      <a:pt x="1415" y="320"/>
                      <a:pt x="1484" y="343"/>
                      <a:pt x="1552" y="365"/>
                    </a:cubicBezTo>
                    <a:cubicBezTo>
                      <a:pt x="1643" y="388"/>
                      <a:pt x="1712" y="434"/>
                      <a:pt x="1780" y="480"/>
                    </a:cubicBezTo>
                    <a:cubicBezTo>
                      <a:pt x="1849" y="525"/>
                      <a:pt x="1895" y="571"/>
                      <a:pt x="1963" y="639"/>
                    </a:cubicBezTo>
                    <a:cubicBezTo>
                      <a:pt x="2009" y="685"/>
                      <a:pt x="2054" y="753"/>
                      <a:pt x="2077" y="822"/>
                    </a:cubicBezTo>
                    <a:cubicBezTo>
                      <a:pt x="2123" y="890"/>
                      <a:pt x="2146" y="982"/>
                      <a:pt x="2168" y="1073"/>
                    </a:cubicBezTo>
                    <a:cubicBezTo>
                      <a:pt x="2168" y="1141"/>
                      <a:pt x="2191" y="1233"/>
                      <a:pt x="2168" y="1301"/>
                    </a:cubicBezTo>
                    <a:cubicBezTo>
                      <a:pt x="2168" y="1393"/>
                      <a:pt x="2146" y="1461"/>
                      <a:pt x="2123" y="1552"/>
                    </a:cubicBezTo>
                    <a:cubicBezTo>
                      <a:pt x="2100" y="1621"/>
                      <a:pt x="2054" y="1689"/>
                      <a:pt x="2009" y="1758"/>
                    </a:cubicBezTo>
                    <a:cubicBezTo>
                      <a:pt x="1986" y="1826"/>
                      <a:pt x="1917" y="1872"/>
                      <a:pt x="1872" y="1918"/>
                    </a:cubicBezTo>
                    <a:cubicBezTo>
                      <a:pt x="1803" y="1986"/>
                      <a:pt x="1758" y="2009"/>
                      <a:pt x="1666" y="2054"/>
                    </a:cubicBezTo>
                    <a:cubicBezTo>
                      <a:pt x="1598" y="2100"/>
                      <a:pt x="1507" y="2123"/>
                      <a:pt x="1438" y="2146"/>
                    </a:cubicBezTo>
                    <a:lnTo>
                      <a:pt x="1187" y="2146"/>
                    </a:lnTo>
                    <a:cubicBezTo>
                      <a:pt x="1096" y="2146"/>
                      <a:pt x="1027" y="2123"/>
                      <a:pt x="959" y="2100"/>
                    </a:cubicBezTo>
                    <a:cubicBezTo>
                      <a:pt x="890" y="2077"/>
                      <a:pt x="822" y="2032"/>
                      <a:pt x="753" y="2009"/>
                    </a:cubicBezTo>
                    <a:cubicBezTo>
                      <a:pt x="685" y="1940"/>
                      <a:pt x="616" y="1895"/>
                      <a:pt x="548" y="1826"/>
                    </a:cubicBezTo>
                    <a:cubicBezTo>
                      <a:pt x="525" y="1781"/>
                      <a:pt x="479" y="1712"/>
                      <a:pt x="434" y="1666"/>
                    </a:cubicBezTo>
                    <a:cubicBezTo>
                      <a:pt x="411" y="1575"/>
                      <a:pt x="388" y="1507"/>
                      <a:pt x="365" y="1415"/>
                    </a:cubicBezTo>
                    <a:cubicBezTo>
                      <a:pt x="342" y="1347"/>
                      <a:pt x="342" y="1256"/>
                      <a:pt x="342" y="1164"/>
                    </a:cubicBezTo>
                    <a:cubicBezTo>
                      <a:pt x="365" y="1096"/>
                      <a:pt x="365" y="1027"/>
                      <a:pt x="388" y="936"/>
                    </a:cubicBezTo>
                    <a:cubicBezTo>
                      <a:pt x="434" y="868"/>
                      <a:pt x="457" y="799"/>
                      <a:pt x="502" y="731"/>
                    </a:cubicBezTo>
                    <a:cubicBezTo>
                      <a:pt x="525" y="685"/>
                      <a:pt x="548" y="662"/>
                      <a:pt x="571" y="616"/>
                    </a:cubicBezTo>
                    <a:cubicBezTo>
                      <a:pt x="594" y="594"/>
                      <a:pt x="616" y="571"/>
                      <a:pt x="639" y="548"/>
                    </a:cubicBezTo>
                    <a:cubicBezTo>
                      <a:pt x="662" y="525"/>
                      <a:pt x="685" y="525"/>
                      <a:pt x="708" y="502"/>
                    </a:cubicBezTo>
                    <a:cubicBezTo>
                      <a:pt x="753" y="480"/>
                      <a:pt x="776" y="457"/>
                      <a:pt x="822" y="434"/>
                    </a:cubicBezTo>
                    <a:cubicBezTo>
                      <a:pt x="822" y="434"/>
                      <a:pt x="845" y="411"/>
                      <a:pt x="845" y="411"/>
                    </a:cubicBezTo>
                    <a:cubicBezTo>
                      <a:pt x="890" y="388"/>
                      <a:pt x="936" y="388"/>
                      <a:pt x="982" y="365"/>
                    </a:cubicBezTo>
                    <a:lnTo>
                      <a:pt x="1004" y="365"/>
                    </a:lnTo>
                    <a:cubicBezTo>
                      <a:pt x="1004" y="365"/>
                      <a:pt x="1004" y="343"/>
                      <a:pt x="1027" y="343"/>
                    </a:cubicBezTo>
                    <a:lnTo>
                      <a:pt x="1096" y="343"/>
                    </a:lnTo>
                    <a:cubicBezTo>
                      <a:pt x="1164" y="320"/>
                      <a:pt x="1210" y="320"/>
                      <a:pt x="1278" y="320"/>
                    </a:cubicBezTo>
                    <a:close/>
                    <a:moveTo>
                      <a:pt x="1255" y="0"/>
                    </a:moveTo>
                    <a:cubicBezTo>
                      <a:pt x="1187" y="0"/>
                      <a:pt x="1096" y="0"/>
                      <a:pt x="1027" y="23"/>
                    </a:cubicBezTo>
                    <a:cubicBezTo>
                      <a:pt x="959" y="23"/>
                      <a:pt x="913" y="46"/>
                      <a:pt x="845" y="69"/>
                    </a:cubicBezTo>
                    <a:cubicBezTo>
                      <a:pt x="822" y="69"/>
                      <a:pt x="799" y="91"/>
                      <a:pt x="776" y="91"/>
                    </a:cubicBezTo>
                    <a:lnTo>
                      <a:pt x="753" y="91"/>
                    </a:lnTo>
                    <a:cubicBezTo>
                      <a:pt x="730" y="114"/>
                      <a:pt x="685" y="137"/>
                      <a:pt x="662" y="160"/>
                    </a:cubicBezTo>
                    <a:lnTo>
                      <a:pt x="639" y="160"/>
                    </a:lnTo>
                    <a:cubicBezTo>
                      <a:pt x="548" y="206"/>
                      <a:pt x="479" y="274"/>
                      <a:pt x="411" y="320"/>
                    </a:cubicBezTo>
                    <a:cubicBezTo>
                      <a:pt x="411" y="343"/>
                      <a:pt x="411" y="343"/>
                      <a:pt x="388" y="343"/>
                    </a:cubicBezTo>
                    <a:cubicBezTo>
                      <a:pt x="365" y="365"/>
                      <a:pt x="342" y="388"/>
                      <a:pt x="320" y="411"/>
                    </a:cubicBezTo>
                    <a:cubicBezTo>
                      <a:pt x="251" y="502"/>
                      <a:pt x="205" y="571"/>
                      <a:pt x="160" y="662"/>
                    </a:cubicBezTo>
                    <a:cubicBezTo>
                      <a:pt x="137" y="731"/>
                      <a:pt x="91" y="799"/>
                      <a:pt x="69" y="868"/>
                    </a:cubicBezTo>
                    <a:cubicBezTo>
                      <a:pt x="69" y="890"/>
                      <a:pt x="69" y="913"/>
                      <a:pt x="46" y="936"/>
                    </a:cubicBezTo>
                    <a:cubicBezTo>
                      <a:pt x="46" y="959"/>
                      <a:pt x="46" y="959"/>
                      <a:pt x="46" y="959"/>
                    </a:cubicBezTo>
                    <a:cubicBezTo>
                      <a:pt x="0" y="1141"/>
                      <a:pt x="0" y="1324"/>
                      <a:pt x="46" y="1507"/>
                    </a:cubicBezTo>
                    <a:cubicBezTo>
                      <a:pt x="91" y="1689"/>
                      <a:pt x="183" y="1872"/>
                      <a:pt x="297" y="2032"/>
                    </a:cubicBezTo>
                    <a:cubicBezTo>
                      <a:pt x="434" y="2169"/>
                      <a:pt x="594" y="2306"/>
                      <a:pt x="776" y="2374"/>
                    </a:cubicBezTo>
                    <a:cubicBezTo>
                      <a:pt x="916" y="2444"/>
                      <a:pt x="1082" y="2474"/>
                      <a:pt x="1254" y="2474"/>
                    </a:cubicBezTo>
                    <a:cubicBezTo>
                      <a:pt x="1307" y="2474"/>
                      <a:pt x="1361" y="2471"/>
                      <a:pt x="1415" y="2465"/>
                    </a:cubicBezTo>
                    <a:cubicBezTo>
                      <a:pt x="1621" y="2442"/>
                      <a:pt x="1826" y="2374"/>
                      <a:pt x="1986" y="2237"/>
                    </a:cubicBezTo>
                    <a:cubicBezTo>
                      <a:pt x="2146" y="2146"/>
                      <a:pt x="2260" y="1986"/>
                      <a:pt x="2351" y="1826"/>
                    </a:cubicBezTo>
                    <a:cubicBezTo>
                      <a:pt x="2397" y="1735"/>
                      <a:pt x="2442" y="1644"/>
                      <a:pt x="2465" y="1552"/>
                    </a:cubicBezTo>
                    <a:cubicBezTo>
                      <a:pt x="2488" y="1438"/>
                      <a:pt x="2511" y="1324"/>
                      <a:pt x="2511" y="1210"/>
                    </a:cubicBezTo>
                    <a:cubicBezTo>
                      <a:pt x="2511" y="1096"/>
                      <a:pt x="2488" y="982"/>
                      <a:pt x="2442" y="868"/>
                    </a:cubicBezTo>
                    <a:cubicBezTo>
                      <a:pt x="2420" y="776"/>
                      <a:pt x="2374" y="685"/>
                      <a:pt x="2328" y="616"/>
                    </a:cubicBezTo>
                    <a:cubicBezTo>
                      <a:pt x="2283" y="525"/>
                      <a:pt x="2214" y="457"/>
                      <a:pt x="2168" y="365"/>
                    </a:cubicBezTo>
                    <a:cubicBezTo>
                      <a:pt x="2100" y="320"/>
                      <a:pt x="2032" y="251"/>
                      <a:pt x="1963" y="206"/>
                    </a:cubicBezTo>
                    <a:cubicBezTo>
                      <a:pt x="1780" y="91"/>
                      <a:pt x="1575" y="23"/>
                      <a:pt x="1370" y="0"/>
                    </a:cubicBezTo>
                    <a:close/>
                  </a:path>
                </a:pathLst>
              </a:custGeom>
              <a:solidFill>
                <a:srgbClr val="58C3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3" name="Google Shape;423;p10"/>
            <p:cNvGrpSpPr/>
            <p:nvPr/>
          </p:nvGrpSpPr>
          <p:grpSpPr>
            <a:xfrm>
              <a:off x="6726822" y="553635"/>
              <a:ext cx="100323" cy="108465"/>
              <a:chOff x="8698868" y="1511081"/>
              <a:chExt cx="76535" cy="82747"/>
            </a:xfrm>
          </p:grpSpPr>
          <p:sp>
            <p:nvSpPr>
              <p:cNvPr id="424" name="Google Shape;424;p10"/>
              <p:cNvSpPr/>
              <p:nvPr/>
            </p:nvSpPr>
            <p:spPr>
              <a:xfrm rot="10152957">
                <a:off x="8708276" y="1520572"/>
                <a:ext cx="58033" cy="65412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20" extrusionOk="0">
                    <a:moveTo>
                      <a:pt x="754" y="0"/>
                    </a:moveTo>
                    <a:cubicBezTo>
                      <a:pt x="708" y="0"/>
                      <a:pt x="662" y="23"/>
                      <a:pt x="617" y="23"/>
                    </a:cubicBezTo>
                    <a:cubicBezTo>
                      <a:pt x="503" y="46"/>
                      <a:pt x="366" y="92"/>
                      <a:pt x="297" y="183"/>
                    </a:cubicBezTo>
                    <a:cubicBezTo>
                      <a:pt x="252" y="229"/>
                      <a:pt x="229" y="297"/>
                      <a:pt x="206" y="343"/>
                    </a:cubicBezTo>
                    <a:cubicBezTo>
                      <a:pt x="160" y="389"/>
                      <a:pt x="137" y="434"/>
                      <a:pt x="115" y="457"/>
                    </a:cubicBezTo>
                    <a:cubicBezTo>
                      <a:pt x="46" y="594"/>
                      <a:pt x="0" y="754"/>
                      <a:pt x="0" y="959"/>
                    </a:cubicBezTo>
                    <a:cubicBezTo>
                      <a:pt x="23" y="1050"/>
                      <a:pt x="46" y="1165"/>
                      <a:pt x="46" y="1233"/>
                    </a:cubicBezTo>
                    <a:cubicBezTo>
                      <a:pt x="69" y="1302"/>
                      <a:pt x="92" y="1370"/>
                      <a:pt x="115" y="1438"/>
                    </a:cubicBezTo>
                    <a:cubicBezTo>
                      <a:pt x="183" y="1598"/>
                      <a:pt x="274" y="1735"/>
                      <a:pt x="366" y="1872"/>
                    </a:cubicBezTo>
                    <a:cubicBezTo>
                      <a:pt x="434" y="1941"/>
                      <a:pt x="503" y="2009"/>
                      <a:pt x="571" y="2078"/>
                    </a:cubicBezTo>
                    <a:cubicBezTo>
                      <a:pt x="617" y="2146"/>
                      <a:pt x="685" y="2192"/>
                      <a:pt x="731" y="2237"/>
                    </a:cubicBezTo>
                    <a:cubicBezTo>
                      <a:pt x="777" y="2260"/>
                      <a:pt x="799" y="2283"/>
                      <a:pt x="845" y="2306"/>
                    </a:cubicBezTo>
                    <a:cubicBezTo>
                      <a:pt x="913" y="2351"/>
                      <a:pt x="1005" y="2374"/>
                      <a:pt x="1096" y="2397"/>
                    </a:cubicBezTo>
                    <a:cubicBezTo>
                      <a:pt x="1165" y="2420"/>
                      <a:pt x="1210" y="2420"/>
                      <a:pt x="1279" y="2420"/>
                    </a:cubicBezTo>
                    <a:lnTo>
                      <a:pt x="1438" y="2420"/>
                    </a:lnTo>
                    <a:cubicBezTo>
                      <a:pt x="1484" y="2420"/>
                      <a:pt x="1530" y="2397"/>
                      <a:pt x="1598" y="2374"/>
                    </a:cubicBezTo>
                    <a:cubicBezTo>
                      <a:pt x="1621" y="2374"/>
                      <a:pt x="1667" y="2374"/>
                      <a:pt x="1690" y="2351"/>
                    </a:cubicBezTo>
                    <a:cubicBezTo>
                      <a:pt x="1781" y="2306"/>
                      <a:pt x="1827" y="2260"/>
                      <a:pt x="1872" y="2215"/>
                    </a:cubicBezTo>
                    <a:cubicBezTo>
                      <a:pt x="2009" y="2078"/>
                      <a:pt x="2078" y="1918"/>
                      <a:pt x="2100" y="1758"/>
                    </a:cubicBezTo>
                    <a:cubicBezTo>
                      <a:pt x="2146" y="1621"/>
                      <a:pt x="2146" y="1461"/>
                      <a:pt x="2123" y="1302"/>
                    </a:cubicBezTo>
                    <a:cubicBezTo>
                      <a:pt x="2078" y="1165"/>
                      <a:pt x="2032" y="1028"/>
                      <a:pt x="1941" y="868"/>
                    </a:cubicBezTo>
                    <a:cubicBezTo>
                      <a:pt x="1895" y="777"/>
                      <a:pt x="1849" y="708"/>
                      <a:pt x="1804" y="662"/>
                    </a:cubicBezTo>
                    <a:cubicBezTo>
                      <a:pt x="1758" y="571"/>
                      <a:pt x="1690" y="480"/>
                      <a:pt x="1598" y="411"/>
                    </a:cubicBezTo>
                    <a:cubicBezTo>
                      <a:pt x="1461" y="252"/>
                      <a:pt x="1279" y="137"/>
                      <a:pt x="1073" y="69"/>
                    </a:cubicBezTo>
                    <a:cubicBezTo>
                      <a:pt x="982" y="46"/>
                      <a:pt x="868" y="0"/>
                      <a:pt x="754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" name="Google Shape;425;p10"/>
              <p:cNvSpPr/>
              <p:nvPr/>
            </p:nvSpPr>
            <p:spPr>
              <a:xfrm rot="10152957">
                <a:off x="8705037" y="1516451"/>
                <a:ext cx="64196" cy="72008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664" extrusionOk="0">
                    <a:moveTo>
                      <a:pt x="1438" y="480"/>
                    </a:moveTo>
                    <a:cubicBezTo>
                      <a:pt x="1454" y="495"/>
                      <a:pt x="1459" y="500"/>
                      <a:pt x="1468" y="502"/>
                    </a:cubicBezTo>
                    <a:lnTo>
                      <a:pt x="1468" y="502"/>
                    </a:lnTo>
                    <a:cubicBezTo>
                      <a:pt x="1458" y="494"/>
                      <a:pt x="1448" y="487"/>
                      <a:pt x="1438" y="480"/>
                    </a:cubicBezTo>
                    <a:close/>
                    <a:moveTo>
                      <a:pt x="982" y="320"/>
                    </a:moveTo>
                    <a:cubicBezTo>
                      <a:pt x="1050" y="343"/>
                      <a:pt x="1142" y="343"/>
                      <a:pt x="1210" y="365"/>
                    </a:cubicBezTo>
                    <a:cubicBezTo>
                      <a:pt x="1286" y="403"/>
                      <a:pt x="1362" y="441"/>
                      <a:pt x="1438" y="480"/>
                    </a:cubicBezTo>
                    <a:lnTo>
                      <a:pt x="1438" y="480"/>
                    </a:lnTo>
                    <a:cubicBezTo>
                      <a:pt x="1438" y="480"/>
                      <a:pt x="1438" y="480"/>
                      <a:pt x="1438" y="480"/>
                    </a:cubicBezTo>
                    <a:lnTo>
                      <a:pt x="1438" y="480"/>
                    </a:lnTo>
                    <a:cubicBezTo>
                      <a:pt x="1454" y="487"/>
                      <a:pt x="1469" y="495"/>
                      <a:pt x="1484" y="502"/>
                    </a:cubicBezTo>
                    <a:cubicBezTo>
                      <a:pt x="1477" y="502"/>
                      <a:pt x="1472" y="502"/>
                      <a:pt x="1468" y="502"/>
                    </a:cubicBezTo>
                    <a:lnTo>
                      <a:pt x="1468" y="502"/>
                    </a:lnTo>
                    <a:cubicBezTo>
                      <a:pt x="1549" y="563"/>
                      <a:pt x="1628" y="624"/>
                      <a:pt x="1689" y="685"/>
                    </a:cubicBezTo>
                    <a:cubicBezTo>
                      <a:pt x="1781" y="799"/>
                      <a:pt x="1849" y="890"/>
                      <a:pt x="1895" y="1005"/>
                    </a:cubicBezTo>
                    <a:cubicBezTo>
                      <a:pt x="1963" y="1119"/>
                      <a:pt x="2009" y="1233"/>
                      <a:pt x="2032" y="1370"/>
                    </a:cubicBezTo>
                    <a:cubicBezTo>
                      <a:pt x="2055" y="1461"/>
                      <a:pt x="2055" y="1575"/>
                      <a:pt x="2055" y="1666"/>
                    </a:cubicBezTo>
                    <a:cubicBezTo>
                      <a:pt x="2032" y="1735"/>
                      <a:pt x="2032" y="1826"/>
                      <a:pt x="2009" y="1895"/>
                    </a:cubicBezTo>
                    <a:cubicBezTo>
                      <a:pt x="1986" y="1963"/>
                      <a:pt x="1963" y="2009"/>
                      <a:pt x="1918" y="2077"/>
                    </a:cubicBezTo>
                    <a:cubicBezTo>
                      <a:pt x="1895" y="2123"/>
                      <a:pt x="1849" y="2169"/>
                      <a:pt x="1804" y="2191"/>
                    </a:cubicBezTo>
                    <a:cubicBezTo>
                      <a:pt x="1781" y="2237"/>
                      <a:pt x="1735" y="2260"/>
                      <a:pt x="1689" y="2283"/>
                    </a:cubicBezTo>
                    <a:cubicBezTo>
                      <a:pt x="1644" y="2306"/>
                      <a:pt x="1598" y="2328"/>
                      <a:pt x="1552" y="2328"/>
                    </a:cubicBezTo>
                    <a:cubicBezTo>
                      <a:pt x="1484" y="2351"/>
                      <a:pt x="1438" y="2351"/>
                      <a:pt x="1370" y="2351"/>
                    </a:cubicBezTo>
                    <a:cubicBezTo>
                      <a:pt x="1301" y="2328"/>
                      <a:pt x="1233" y="2328"/>
                      <a:pt x="1187" y="2306"/>
                    </a:cubicBezTo>
                    <a:cubicBezTo>
                      <a:pt x="1073" y="2283"/>
                      <a:pt x="1005" y="2237"/>
                      <a:pt x="913" y="2191"/>
                    </a:cubicBezTo>
                    <a:cubicBezTo>
                      <a:pt x="822" y="2123"/>
                      <a:pt x="754" y="2054"/>
                      <a:pt x="685" y="1986"/>
                    </a:cubicBezTo>
                    <a:cubicBezTo>
                      <a:pt x="594" y="1872"/>
                      <a:pt x="525" y="1758"/>
                      <a:pt x="457" y="1644"/>
                    </a:cubicBezTo>
                    <a:cubicBezTo>
                      <a:pt x="434" y="1598"/>
                      <a:pt x="411" y="1529"/>
                      <a:pt x="388" y="1484"/>
                    </a:cubicBezTo>
                    <a:cubicBezTo>
                      <a:pt x="388" y="1461"/>
                      <a:pt x="388" y="1461"/>
                      <a:pt x="388" y="1461"/>
                    </a:cubicBezTo>
                    <a:cubicBezTo>
                      <a:pt x="366" y="1415"/>
                      <a:pt x="366" y="1347"/>
                      <a:pt x="343" y="1301"/>
                    </a:cubicBezTo>
                    <a:cubicBezTo>
                      <a:pt x="343" y="1233"/>
                      <a:pt x="320" y="1164"/>
                      <a:pt x="320" y="1119"/>
                    </a:cubicBezTo>
                    <a:cubicBezTo>
                      <a:pt x="320" y="1073"/>
                      <a:pt x="320" y="1050"/>
                      <a:pt x="320" y="1027"/>
                    </a:cubicBezTo>
                    <a:cubicBezTo>
                      <a:pt x="320" y="959"/>
                      <a:pt x="343" y="913"/>
                      <a:pt x="343" y="845"/>
                    </a:cubicBezTo>
                    <a:cubicBezTo>
                      <a:pt x="343" y="822"/>
                      <a:pt x="366" y="799"/>
                      <a:pt x="366" y="776"/>
                    </a:cubicBezTo>
                    <a:cubicBezTo>
                      <a:pt x="388" y="708"/>
                      <a:pt x="411" y="639"/>
                      <a:pt x="457" y="594"/>
                    </a:cubicBezTo>
                    <a:cubicBezTo>
                      <a:pt x="480" y="548"/>
                      <a:pt x="525" y="502"/>
                      <a:pt x="571" y="480"/>
                    </a:cubicBezTo>
                    <a:cubicBezTo>
                      <a:pt x="594" y="434"/>
                      <a:pt x="639" y="411"/>
                      <a:pt x="685" y="388"/>
                    </a:cubicBezTo>
                    <a:cubicBezTo>
                      <a:pt x="731" y="365"/>
                      <a:pt x="776" y="343"/>
                      <a:pt x="845" y="343"/>
                    </a:cubicBezTo>
                    <a:cubicBezTo>
                      <a:pt x="891" y="320"/>
                      <a:pt x="936" y="320"/>
                      <a:pt x="982" y="320"/>
                    </a:cubicBezTo>
                    <a:close/>
                    <a:moveTo>
                      <a:pt x="959" y="0"/>
                    </a:moveTo>
                    <a:cubicBezTo>
                      <a:pt x="868" y="0"/>
                      <a:pt x="776" y="23"/>
                      <a:pt x="685" y="46"/>
                    </a:cubicBezTo>
                    <a:cubicBezTo>
                      <a:pt x="617" y="46"/>
                      <a:pt x="525" y="114"/>
                      <a:pt x="457" y="160"/>
                    </a:cubicBezTo>
                    <a:cubicBezTo>
                      <a:pt x="388" y="183"/>
                      <a:pt x="320" y="251"/>
                      <a:pt x="274" y="297"/>
                    </a:cubicBezTo>
                    <a:cubicBezTo>
                      <a:pt x="274" y="297"/>
                      <a:pt x="274" y="297"/>
                      <a:pt x="251" y="320"/>
                    </a:cubicBezTo>
                    <a:cubicBezTo>
                      <a:pt x="229" y="343"/>
                      <a:pt x="229" y="343"/>
                      <a:pt x="229" y="365"/>
                    </a:cubicBezTo>
                    <a:cubicBezTo>
                      <a:pt x="183" y="411"/>
                      <a:pt x="137" y="480"/>
                      <a:pt x="114" y="548"/>
                    </a:cubicBezTo>
                    <a:cubicBezTo>
                      <a:pt x="69" y="639"/>
                      <a:pt x="46" y="731"/>
                      <a:pt x="23" y="822"/>
                    </a:cubicBezTo>
                    <a:cubicBezTo>
                      <a:pt x="0" y="868"/>
                      <a:pt x="0" y="913"/>
                      <a:pt x="0" y="959"/>
                    </a:cubicBezTo>
                    <a:cubicBezTo>
                      <a:pt x="0" y="1005"/>
                      <a:pt x="0" y="1050"/>
                      <a:pt x="0" y="1119"/>
                    </a:cubicBezTo>
                    <a:cubicBezTo>
                      <a:pt x="0" y="1210"/>
                      <a:pt x="0" y="1324"/>
                      <a:pt x="23" y="1415"/>
                    </a:cubicBezTo>
                    <a:cubicBezTo>
                      <a:pt x="46" y="1438"/>
                      <a:pt x="46" y="1461"/>
                      <a:pt x="46" y="1461"/>
                    </a:cubicBezTo>
                    <a:lnTo>
                      <a:pt x="46" y="1484"/>
                    </a:lnTo>
                    <a:cubicBezTo>
                      <a:pt x="69" y="1598"/>
                      <a:pt x="114" y="1712"/>
                      <a:pt x="160" y="1803"/>
                    </a:cubicBezTo>
                    <a:cubicBezTo>
                      <a:pt x="183" y="1803"/>
                      <a:pt x="183" y="1826"/>
                      <a:pt x="183" y="1826"/>
                    </a:cubicBezTo>
                    <a:lnTo>
                      <a:pt x="183" y="1849"/>
                    </a:lnTo>
                    <a:cubicBezTo>
                      <a:pt x="229" y="1918"/>
                      <a:pt x="274" y="1986"/>
                      <a:pt x="320" y="2054"/>
                    </a:cubicBezTo>
                    <a:cubicBezTo>
                      <a:pt x="343" y="2054"/>
                      <a:pt x="343" y="2077"/>
                      <a:pt x="366" y="2100"/>
                    </a:cubicBezTo>
                    <a:cubicBezTo>
                      <a:pt x="366" y="2100"/>
                      <a:pt x="366" y="2123"/>
                      <a:pt x="366" y="2123"/>
                    </a:cubicBezTo>
                    <a:cubicBezTo>
                      <a:pt x="457" y="2237"/>
                      <a:pt x="571" y="2328"/>
                      <a:pt x="662" y="2420"/>
                    </a:cubicBezTo>
                    <a:cubicBezTo>
                      <a:pt x="880" y="2565"/>
                      <a:pt x="1144" y="2664"/>
                      <a:pt x="1407" y="2664"/>
                    </a:cubicBezTo>
                    <a:cubicBezTo>
                      <a:pt x="1558" y="2664"/>
                      <a:pt x="1708" y="2631"/>
                      <a:pt x="1849" y="2557"/>
                    </a:cubicBezTo>
                    <a:cubicBezTo>
                      <a:pt x="1941" y="2534"/>
                      <a:pt x="2009" y="2465"/>
                      <a:pt x="2077" y="2397"/>
                    </a:cubicBezTo>
                    <a:cubicBezTo>
                      <a:pt x="2146" y="2328"/>
                      <a:pt x="2192" y="2260"/>
                      <a:pt x="2237" y="2169"/>
                    </a:cubicBezTo>
                    <a:cubicBezTo>
                      <a:pt x="2283" y="2100"/>
                      <a:pt x="2306" y="2009"/>
                      <a:pt x="2329" y="1918"/>
                    </a:cubicBezTo>
                    <a:cubicBezTo>
                      <a:pt x="2374" y="1803"/>
                      <a:pt x="2374" y="1666"/>
                      <a:pt x="2374" y="1552"/>
                    </a:cubicBezTo>
                    <a:cubicBezTo>
                      <a:pt x="2374" y="1438"/>
                      <a:pt x="2351" y="1324"/>
                      <a:pt x="2329" y="1233"/>
                    </a:cubicBezTo>
                    <a:cubicBezTo>
                      <a:pt x="2306" y="1096"/>
                      <a:pt x="2260" y="982"/>
                      <a:pt x="2192" y="890"/>
                    </a:cubicBezTo>
                    <a:cubicBezTo>
                      <a:pt x="2123" y="708"/>
                      <a:pt x="1986" y="548"/>
                      <a:pt x="1849" y="388"/>
                    </a:cubicBezTo>
                    <a:cubicBezTo>
                      <a:pt x="1712" y="251"/>
                      <a:pt x="1530" y="137"/>
                      <a:pt x="1347" y="69"/>
                    </a:cubicBezTo>
                    <a:cubicBezTo>
                      <a:pt x="1233" y="23"/>
                      <a:pt x="1119" y="0"/>
                      <a:pt x="1005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6" name="Google Shape;426;p10"/>
            <p:cNvGrpSpPr/>
            <p:nvPr/>
          </p:nvGrpSpPr>
          <p:grpSpPr>
            <a:xfrm rot="2700000">
              <a:off x="7530984" y="363354"/>
              <a:ext cx="755670" cy="411465"/>
              <a:chOff x="8334205" y="3657627"/>
              <a:chExt cx="1101277" cy="599649"/>
            </a:xfrm>
          </p:grpSpPr>
          <p:sp>
            <p:nvSpPr>
              <p:cNvPr id="427" name="Google Shape;427;p10"/>
              <p:cNvSpPr/>
              <p:nvPr/>
            </p:nvSpPr>
            <p:spPr>
              <a:xfrm flipH="1">
                <a:off x="9235355" y="3919913"/>
                <a:ext cx="200127" cy="136041"/>
              </a:xfrm>
              <a:custGeom>
                <a:avLst/>
                <a:gdLst/>
                <a:ahLst/>
                <a:cxnLst/>
                <a:rect l="l" t="t" r="r" b="b"/>
                <a:pathLst>
                  <a:path w="6027" h="4097" extrusionOk="0">
                    <a:moveTo>
                      <a:pt x="1655" y="0"/>
                    </a:moveTo>
                    <a:cubicBezTo>
                      <a:pt x="1436" y="0"/>
                      <a:pt x="1258" y="79"/>
                      <a:pt x="1141" y="262"/>
                    </a:cubicBezTo>
                    <a:cubicBezTo>
                      <a:pt x="0" y="2088"/>
                      <a:pt x="1141" y="4096"/>
                      <a:pt x="1141" y="4096"/>
                    </a:cubicBezTo>
                    <a:lnTo>
                      <a:pt x="6026" y="3069"/>
                    </a:lnTo>
                    <a:cubicBezTo>
                      <a:pt x="6026" y="3069"/>
                      <a:pt x="3025" y="0"/>
                      <a:pt x="16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" name="Google Shape;428;p10"/>
              <p:cNvSpPr/>
              <p:nvPr/>
            </p:nvSpPr>
            <p:spPr>
              <a:xfrm flipH="1">
                <a:off x="8334205" y="3769063"/>
                <a:ext cx="1068703" cy="488213"/>
              </a:xfrm>
              <a:custGeom>
                <a:avLst/>
                <a:gdLst/>
                <a:ahLst/>
                <a:cxnLst/>
                <a:rect l="l" t="t" r="r" b="b"/>
                <a:pathLst>
                  <a:path w="32185" h="14703" extrusionOk="0">
                    <a:moveTo>
                      <a:pt x="18261" y="0"/>
                    </a:moveTo>
                    <a:cubicBezTo>
                      <a:pt x="17981" y="0"/>
                      <a:pt x="17702" y="57"/>
                      <a:pt x="17439" y="171"/>
                    </a:cubicBezTo>
                    <a:lnTo>
                      <a:pt x="412" y="7932"/>
                    </a:lnTo>
                    <a:cubicBezTo>
                      <a:pt x="1" y="8115"/>
                      <a:pt x="1" y="8708"/>
                      <a:pt x="412" y="8891"/>
                    </a:cubicBezTo>
                    <a:lnTo>
                      <a:pt x="12851" y="14483"/>
                    </a:lnTo>
                    <a:cubicBezTo>
                      <a:pt x="13187" y="14628"/>
                      <a:pt x="13551" y="14703"/>
                      <a:pt x="13915" y="14703"/>
                    </a:cubicBezTo>
                    <a:cubicBezTo>
                      <a:pt x="14293" y="14703"/>
                      <a:pt x="14671" y="14623"/>
                      <a:pt x="15020" y="14460"/>
                    </a:cubicBezTo>
                    <a:lnTo>
                      <a:pt x="31774" y="6836"/>
                    </a:lnTo>
                    <a:cubicBezTo>
                      <a:pt x="32184" y="6631"/>
                      <a:pt x="32184" y="6060"/>
                      <a:pt x="31774" y="5878"/>
                    </a:cubicBezTo>
                    <a:lnTo>
                      <a:pt x="19083" y="171"/>
                    </a:lnTo>
                    <a:cubicBezTo>
                      <a:pt x="18820" y="57"/>
                      <a:pt x="18541" y="0"/>
                      <a:pt x="182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" name="Google Shape;429;p10"/>
              <p:cNvSpPr/>
              <p:nvPr/>
            </p:nvSpPr>
            <p:spPr>
              <a:xfrm flipH="1">
                <a:off x="8334205" y="3744026"/>
                <a:ext cx="1068703" cy="488246"/>
              </a:xfrm>
              <a:custGeom>
                <a:avLst/>
                <a:gdLst/>
                <a:ahLst/>
                <a:cxnLst/>
                <a:rect l="l" t="t" r="r" b="b"/>
                <a:pathLst>
                  <a:path w="32185" h="14704" extrusionOk="0">
                    <a:moveTo>
                      <a:pt x="18261" y="1"/>
                    </a:moveTo>
                    <a:cubicBezTo>
                      <a:pt x="17981" y="1"/>
                      <a:pt x="17702" y="58"/>
                      <a:pt x="17439" y="172"/>
                    </a:cubicBezTo>
                    <a:lnTo>
                      <a:pt x="412" y="6289"/>
                    </a:lnTo>
                    <a:cubicBezTo>
                      <a:pt x="1" y="6472"/>
                      <a:pt x="229" y="8800"/>
                      <a:pt x="640" y="8983"/>
                    </a:cubicBezTo>
                    <a:lnTo>
                      <a:pt x="12851" y="14484"/>
                    </a:lnTo>
                    <a:cubicBezTo>
                      <a:pt x="13187" y="14629"/>
                      <a:pt x="13551" y="14703"/>
                      <a:pt x="13915" y="14703"/>
                    </a:cubicBezTo>
                    <a:cubicBezTo>
                      <a:pt x="14293" y="14703"/>
                      <a:pt x="14671" y="14623"/>
                      <a:pt x="15020" y="14461"/>
                    </a:cubicBezTo>
                    <a:lnTo>
                      <a:pt x="31774" y="6837"/>
                    </a:lnTo>
                    <a:cubicBezTo>
                      <a:pt x="32184" y="6632"/>
                      <a:pt x="32184" y="4418"/>
                      <a:pt x="31774" y="4235"/>
                    </a:cubicBezTo>
                    <a:lnTo>
                      <a:pt x="19083" y="172"/>
                    </a:lnTo>
                    <a:cubicBezTo>
                      <a:pt x="18820" y="58"/>
                      <a:pt x="18541" y="1"/>
                      <a:pt x="18261" y="1"/>
                    </a:cubicBez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" name="Google Shape;430;p10"/>
              <p:cNvSpPr/>
              <p:nvPr/>
            </p:nvSpPr>
            <p:spPr>
              <a:xfrm flipH="1">
                <a:off x="8334205" y="3657627"/>
                <a:ext cx="1068703" cy="488313"/>
              </a:xfrm>
              <a:custGeom>
                <a:avLst/>
                <a:gdLst/>
                <a:ahLst/>
                <a:cxnLst/>
                <a:rect l="l" t="t" r="r" b="b"/>
                <a:pathLst>
                  <a:path w="32185" h="14706" extrusionOk="0">
                    <a:moveTo>
                      <a:pt x="18261" y="1"/>
                    </a:moveTo>
                    <a:cubicBezTo>
                      <a:pt x="17981" y="1"/>
                      <a:pt x="17702" y="58"/>
                      <a:pt x="17439" y="172"/>
                    </a:cubicBezTo>
                    <a:lnTo>
                      <a:pt x="412" y="7933"/>
                    </a:lnTo>
                    <a:cubicBezTo>
                      <a:pt x="1" y="8138"/>
                      <a:pt x="1" y="8709"/>
                      <a:pt x="412" y="8891"/>
                    </a:cubicBezTo>
                    <a:lnTo>
                      <a:pt x="12851" y="14483"/>
                    </a:lnTo>
                    <a:cubicBezTo>
                      <a:pt x="13194" y="14632"/>
                      <a:pt x="13565" y="14706"/>
                      <a:pt x="13936" y="14706"/>
                    </a:cubicBezTo>
                    <a:cubicBezTo>
                      <a:pt x="14306" y="14706"/>
                      <a:pt x="14677" y="14632"/>
                      <a:pt x="15020" y="14483"/>
                    </a:cubicBezTo>
                    <a:lnTo>
                      <a:pt x="31774" y="6837"/>
                    </a:lnTo>
                    <a:cubicBezTo>
                      <a:pt x="32184" y="6654"/>
                      <a:pt x="32184" y="6061"/>
                      <a:pt x="31774" y="5878"/>
                    </a:cubicBezTo>
                    <a:lnTo>
                      <a:pt x="19083" y="172"/>
                    </a:lnTo>
                    <a:cubicBezTo>
                      <a:pt x="18820" y="58"/>
                      <a:pt x="18541" y="1"/>
                      <a:pt x="182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" name="Google Shape;431;p10"/>
              <p:cNvSpPr/>
              <p:nvPr/>
            </p:nvSpPr>
            <p:spPr>
              <a:xfrm flipH="1">
                <a:off x="8503218" y="3726228"/>
                <a:ext cx="464638" cy="206170"/>
              </a:xfrm>
              <a:custGeom>
                <a:avLst/>
                <a:gdLst/>
                <a:ahLst/>
                <a:cxnLst/>
                <a:rect l="l" t="t" r="r" b="b"/>
                <a:pathLst>
                  <a:path w="13993" h="6209" extrusionOk="0">
                    <a:moveTo>
                      <a:pt x="5433" y="0"/>
                    </a:moveTo>
                    <a:lnTo>
                      <a:pt x="0" y="2397"/>
                    </a:lnTo>
                    <a:lnTo>
                      <a:pt x="8423" y="6209"/>
                    </a:lnTo>
                    <a:lnTo>
                      <a:pt x="13992" y="3721"/>
                    </a:lnTo>
                    <a:lnTo>
                      <a:pt x="5433" y="0"/>
                    </a:lnTo>
                    <a:close/>
                  </a:path>
                </a:pathLst>
              </a:custGeom>
              <a:solidFill>
                <a:srgbClr val="FAF8D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" name="Google Shape;432;p10"/>
              <p:cNvSpPr/>
              <p:nvPr/>
            </p:nvSpPr>
            <p:spPr>
              <a:xfrm flipH="1">
                <a:off x="8964037" y="4041510"/>
                <a:ext cx="144043" cy="61429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1850" fill="none" extrusionOk="0">
                    <a:moveTo>
                      <a:pt x="4338" y="1850"/>
                    </a:moveTo>
                    <a:lnTo>
                      <a:pt x="1" y="1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" name="Google Shape;433;p10"/>
              <p:cNvSpPr/>
              <p:nvPr/>
            </p:nvSpPr>
            <p:spPr>
              <a:xfrm flipH="1">
                <a:off x="9142913" y="4012721"/>
                <a:ext cx="20487" cy="7604"/>
              </a:xfrm>
              <a:custGeom>
                <a:avLst/>
                <a:gdLst/>
                <a:ahLst/>
                <a:cxnLst/>
                <a:rect l="l" t="t" r="r" b="b"/>
                <a:pathLst>
                  <a:path w="617" h="229" fill="none" extrusionOk="0">
                    <a:moveTo>
                      <a:pt x="617" y="229"/>
                    </a:moveTo>
                    <a:lnTo>
                      <a:pt x="0" y="0"/>
                    </a:lnTo>
                  </a:path>
                </a:pathLst>
              </a:custGeom>
              <a:noFill/>
              <a:ln w="9700" cap="rnd" cmpd="sng">
                <a:solidFill>
                  <a:srgbClr val="FFFFFF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6016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36EDC-1167-47A1-AFDC-D984C5053FF9}" type="datetimeFigureOut">
              <a:rPr lang="ru-RU"/>
              <a:pPr>
                <a:defRPr/>
              </a:pPr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6CB71-EB92-4DB2-9BC8-ECD5E86E25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8574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9CC37-F594-4C05-8766-55DE3B790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19772"/>
      </p:ext>
    </p:extLst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3"/>
            <a:ext cx="10363201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792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FC46D-2B03-4815-B857-5B05BAC91FC7}" type="datetime1">
              <a:rPr lang="ru-RU"/>
              <a:pPr>
                <a:defRPr/>
              </a:pPr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5A6E557-0000-46BD-ADA3-B3DACFDA87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3477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960000" y="2144400"/>
            <a:ext cx="4793200" cy="273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960000" y="4881200"/>
            <a:ext cx="4793200" cy="10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9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920000"/>
            <a:ext cx="4793200" cy="122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8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65232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706" r:id="rId17"/>
    <p:sldLayoutId id="2147483709" r:id="rId18"/>
    <p:sldLayoutId id="2147483710" r:id="rId19"/>
    <p:sldLayoutId id="2147483702" r:id="rId20"/>
    <p:sldLayoutId id="2147483747" r:id="rId21"/>
    <p:sldLayoutId id="2147483750" r:id="rId22"/>
    <p:sldLayoutId id="2147483751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5670" y="1406083"/>
            <a:ext cx="11083159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 IMPERIYASINING QULASHI VA </a:t>
            </a:r>
          </a:p>
          <a:p>
            <a:pPr algn="ctr"/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ZAVOLGA YUZ TUTISHI 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27" y="2522483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798168" y="2599428"/>
            <a:ext cx="418576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z-Cyrl-UZ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</a:t>
            </a: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5652" y="2708945"/>
            <a:ext cx="2669598" cy="3084869"/>
          </a:xfrm>
          <a:prstGeom prst="rect">
            <a:avLst/>
          </a:prstGeom>
          <a:noFill/>
        </p:spPr>
      </p:pic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7997552" y="3358658"/>
            <a:ext cx="3259027" cy="187549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868800" y="3268608"/>
            <a:ext cx="3074550" cy="196554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243752" y="1393029"/>
            <a:ext cx="82239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1.Topshiriq:Sezar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o‘ldirildi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        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62455" y="1145630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917725" y="488674"/>
            <a:ext cx="8875986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002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 MAVZUNI TAKRORLASH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62455" y="1261242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80" name="Рисунок 1" descr="Mark Kra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8538" y="1384738"/>
            <a:ext cx="1210660" cy="1057275"/>
          </a:xfrm>
          <a:prstGeom prst="rect">
            <a:avLst/>
          </a:prstGeom>
          <a:noFill/>
        </p:spPr>
      </p:pic>
      <p:pic>
        <p:nvPicPr>
          <p:cNvPr id="62475" name="Рисунок 2" descr="pompe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8538" y="2599666"/>
            <a:ext cx="1257957" cy="1120994"/>
          </a:xfrm>
          <a:prstGeom prst="rect">
            <a:avLst/>
          </a:prstGeom>
          <a:noFill/>
        </p:spPr>
      </p:pic>
      <p:pic>
        <p:nvPicPr>
          <p:cNvPr id="62470" name="Рисунок 4" descr="yuliy sez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7006" y="3918507"/>
            <a:ext cx="1261241" cy="1187521"/>
          </a:xfrm>
          <a:prstGeom prst="rect">
            <a:avLst/>
          </a:prstGeom>
          <a:noFill/>
        </p:spPr>
      </p:pic>
      <p:pic>
        <p:nvPicPr>
          <p:cNvPr id="62465" name="Рисунок 5" descr="Brut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61241" y="5218386"/>
            <a:ext cx="1368316" cy="1369636"/>
          </a:xfrm>
          <a:prstGeom prst="rect">
            <a:avLst/>
          </a:prstGeom>
          <a:noFill/>
        </p:spPr>
      </p:pic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1324303" y="2342111"/>
            <a:ext cx="1198179" cy="25919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Krass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1477525" y="3589939"/>
            <a:ext cx="862012" cy="28733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Pompey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1362073" y="4936249"/>
            <a:ext cx="1144642" cy="26637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Yuliy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Sezar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375539" y="6516466"/>
            <a:ext cx="1178472" cy="23117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Brut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81" name="AutoShape 17"/>
          <p:cNvSpPr>
            <a:spLocks noChangeArrowheads="1"/>
          </p:cNvSpPr>
          <p:nvPr/>
        </p:nvSpPr>
        <p:spPr bwMode="auto">
          <a:xfrm>
            <a:off x="6936829" y="1405267"/>
            <a:ext cx="4698124" cy="108568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Sezarning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do‘sti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Sezarning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hokimyatiga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senatorlarga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qo‘shilib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Sezarni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o‘ldirishdagi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fitnada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qatnashadi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6" name="AutoShape 12"/>
          <p:cNvSpPr>
            <a:spLocks noChangeArrowheads="1"/>
          </p:cNvSpPr>
          <p:nvPr/>
        </p:nvSpPr>
        <p:spPr bwMode="auto">
          <a:xfrm>
            <a:off x="6984123" y="2737233"/>
            <a:ext cx="4666593" cy="109378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C0D9"/>
              </a:gs>
            </a:gsLst>
            <a:lin ang="5400000" scaled="1"/>
          </a:gradFill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Rim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davlati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borayotgan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urushlarda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ishtirok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biroq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halok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1" name="AutoShape 7"/>
          <p:cNvSpPr>
            <a:spLocks noChangeArrowheads="1"/>
          </p:cNvSpPr>
          <p:nvPr/>
        </p:nvSpPr>
        <p:spPr bwMode="auto">
          <a:xfrm>
            <a:off x="6952593" y="4034495"/>
            <a:ext cx="4619297" cy="108929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Spartak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qo‘zg‘oloni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bostirilib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tor-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etganidan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hokimyat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kurashgan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6984124" y="5386333"/>
            <a:ext cx="4572000" cy="9683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Galliya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urushlaridagi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g‘alabalar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nufuzi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obro‘yi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oshdi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Qur’a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tashlandi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iborasi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83" name="AutoShape 19"/>
          <p:cNvSpPr>
            <a:spLocks noChangeArrowheads="1"/>
          </p:cNvSpPr>
          <p:nvPr/>
        </p:nvSpPr>
        <p:spPr bwMode="auto">
          <a:xfrm>
            <a:off x="2702144" y="1829950"/>
            <a:ext cx="271463" cy="204787"/>
          </a:xfrm>
          <a:prstGeom prst="rightArrow">
            <a:avLst>
              <a:gd name="adj1" fmla="val 50000"/>
              <a:gd name="adj2" fmla="val 33140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78" name="AutoShape 14"/>
          <p:cNvSpPr>
            <a:spLocks noChangeArrowheads="1"/>
          </p:cNvSpPr>
          <p:nvPr/>
        </p:nvSpPr>
        <p:spPr bwMode="auto">
          <a:xfrm>
            <a:off x="2681726" y="3149436"/>
            <a:ext cx="271462" cy="204787"/>
          </a:xfrm>
          <a:prstGeom prst="rightArrow">
            <a:avLst>
              <a:gd name="adj1" fmla="val 50000"/>
              <a:gd name="adj2" fmla="val 33140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73" name="AutoShape 9"/>
          <p:cNvSpPr>
            <a:spLocks noChangeArrowheads="1"/>
          </p:cNvSpPr>
          <p:nvPr/>
        </p:nvSpPr>
        <p:spPr bwMode="auto">
          <a:xfrm>
            <a:off x="2602898" y="4413140"/>
            <a:ext cx="271462" cy="204788"/>
          </a:xfrm>
          <a:prstGeom prst="rightArrow">
            <a:avLst>
              <a:gd name="adj1" fmla="val 50000"/>
              <a:gd name="adj2" fmla="val 33139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68" name="AutoShape 4"/>
          <p:cNvSpPr>
            <a:spLocks noChangeArrowheads="1"/>
          </p:cNvSpPr>
          <p:nvPr/>
        </p:nvSpPr>
        <p:spPr bwMode="auto">
          <a:xfrm>
            <a:off x="2670613" y="5764048"/>
            <a:ext cx="271463" cy="204788"/>
          </a:xfrm>
          <a:prstGeom prst="rightArrow">
            <a:avLst>
              <a:gd name="adj1" fmla="val 50000"/>
              <a:gd name="adj2" fmla="val 33140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84" name="AutoShape 20"/>
          <p:cNvSpPr>
            <a:spLocks noChangeArrowheads="1"/>
          </p:cNvSpPr>
          <p:nvPr/>
        </p:nvSpPr>
        <p:spPr bwMode="auto">
          <a:xfrm>
            <a:off x="6570882" y="1861481"/>
            <a:ext cx="327025" cy="204787"/>
          </a:xfrm>
          <a:prstGeom prst="leftArrow">
            <a:avLst>
              <a:gd name="adj1" fmla="val 50000"/>
              <a:gd name="adj2" fmla="val 39923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79" name="AutoShape 15"/>
          <p:cNvSpPr>
            <a:spLocks noChangeArrowheads="1"/>
          </p:cNvSpPr>
          <p:nvPr/>
        </p:nvSpPr>
        <p:spPr bwMode="auto">
          <a:xfrm>
            <a:off x="6618179" y="3180968"/>
            <a:ext cx="327025" cy="204787"/>
          </a:xfrm>
          <a:prstGeom prst="leftArrow">
            <a:avLst>
              <a:gd name="adj1" fmla="val 50000"/>
              <a:gd name="adj2" fmla="val 39923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74" name="AutoShape 10"/>
          <p:cNvSpPr>
            <a:spLocks noChangeArrowheads="1"/>
          </p:cNvSpPr>
          <p:nvPr/>
        </p:nvSpPr>
        <p:spPr bwMode="auto">
          <a:xfrm>
            <a:off x="6604437" y="4489559"/>
            <a:ext cx="327025" cy="204788"/>
          </a:xfrm>
          <a:prstGeom prst="leftArrow">
            <a:avLst>
              <a:gd name="adj1" fmla="val 50000"/>
              <a:gd name="adj2" fmla="val 39922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6596829" y="5732517"/>
            <a:ext cx="327025" cy="204788"/>
          </a:xfrm>
          <a:prstGeom prst="leftArrow">
            <a:avLst>
              <a:gd name="adj1" fmla="val 50000"/>
              <a:gd name="adj2" fmla="val 39922"/>
            </a:avLst>
          </a:prstGeom>
          <a:solidFill>
            <a:schemeClr val="accent3">
              <a:lumMod val="20000"/>
              <a:lumOff val="80000"/>
            </a:schemeClr>
          </a:solidFill>
          <a:ln w="63500" cmpd="thickThin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92" name="Rectangle 28"/>
          <p:cNvSpPr>
            <a:spLocks noChangeArrowheads="1"/>
          </p:cNvSpPr>
          <p:nvPr/>
        </p:nvSpPr>
        <p:spPr bwMode="auto">
          <a:xfrm>
            <a:off x="2134257" y="326386"/>
            <a:ext cx="85994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2.Topshiriq: Rim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imperatorari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hukmronligi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ishlarini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95" name="Rectangle 31"/>
          <p:cNvSpPr>
            <a:spLocks noChangeArrowheads="1"/>
          </p:cNvSpPr>
          <p:nvPr/>
        </p:nvSpPr>
        <p:spPr bwMode="auto">
          <a:xfrm>
            <a:off x="0" y="14478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2496" name="Rectangle 32"/>
          <p:cNvSpPr>
            <a:spLocks noChangeArrowheads="1"/>
          </p:cNvSpPr>
          <p:nvPr/>
        </p:nvSpPr>
        <p:spPr bwMode="auto">
          <a:xfrm>
            <a:off x="0" y="25050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99" name="Rectangle 35"/>
          <p:cNvSpPr>
            <a:spLocks noChangeArrowheads="1"/>
          </p:cNvSpPr>
          <p:nvPr/>
        </p:nvSpPr>
        <p:spPr bwMode="auto">
          <a:xfrm>
            <a:off x="0" y="25050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2500" name="Rectangle 36"/>
          <p:cNvSpPr>
            <a:spLocks noChangeArrowheads="1"/>
          </p:cNvSpPr>
          <p:nvPr/>
        </p:nvSpPr>
        <p:spPr bwMode="auto">
          <a:xfrm>
            <a:off x="0" y="35623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03" name="Rectangle 39"/>
          <p:cNvSpPr>
            <a:spLocks noChangeArrowheads="1"/>
          </p:cNvSpPr>
          <p:nvPr/>
        </p:nvSpPr>
        <p:spPr bwMode="auto">
          <a:xfrm>
            <a:off x="0" y="35623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2504" name="Rectangle 40"/>
          <p:cNvSpPr>
            <a:spLocks noChangeArrowheads="1"/>
          </p:cNvSpPr>
          <p:nvPr/>
        </p:nvSpPr>
        <p:spPr bwMode="auto">
          <a:xfrm>
            <a:off x="0" y="46101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07" name="Rectangle 43"/>
          <p:cNvSpPr>
            <a:spLocks noChangeArrowheads="1"/>
          </p:cNvSpPr>
          <p:nvPr/>
        </p:nvSpPr>
        <p:spPr bwMode="auto">
          <a:xfrm>
            <a:off x="0" y="46101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2508" name="Rectangle 44"/>
          <p:cNvSpPr>
            <a:spLocks noChangeArrowheads="1"/>
          </p:cNvSpPr>
          <p:nvPr/>
        </p:nvSpPr>
        <p:spPr bwMode="auto">
          <a:xfrm>
            <a:off x="0" y="56578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4"/>
          <p:cNvSpPr>
            <a:spLocks noChangeArrowheads="1"/>
          </p:cNvSpPr>
          <p:nvPr/>
        </p:nvSpPr>
        <p:spPr bwMode="auto">
          <a:xfrm>
            <a:off x="268012" y="1334048"/>
            <a:ext cx="2853559" cy="1692931"/>
          </a:xfrm>
          <a:prstGeom prst="roundRect">
            <a:avLst>
              <a:gd name="adj" fmla="val 16667"/>
            </a:avLst>
          </a:prstGeom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Sezarning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jiyani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U Brut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tarafdorlariga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kurash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U Mark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Antoniy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ittifoq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tuzib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Brut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boshliq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Respublika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tarafdorlarini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tor-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6622669" y="1334045"/>
            <a:ext cx="2549525" cy="1708699"/>
          </a:xfrm>
          <a:prstGeom prst="roundRect">
            <a:avLst>
              <a:gd name="adj" fmla="val 16667"/>
            </a:avLst>
          </a:prstGeom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Oktavyan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Avgust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vafotidan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……..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……………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Hukmronligi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imperyada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inqiroz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boshlandi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9317422" y="1324302"/>
            <a:ext cx="2711669" cy="1876096"/>
          </a:xfrm>
          <a:prstGeom prst="roundRect">
            <a:avLst>
              <a:gd name="adj" fmla="val 16667"/>
            </a:avLst>
          </a:prstGeom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Misrdan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malika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Kleopatra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uylanadi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Nikoh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sovg‘asi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Kleoopatraga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Rimning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pravinsiyasini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Oktavyanning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noroziligiga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bo`ladi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Mil.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avv</a:t>
            </a:r>
            <a:r>
              <a:rPr lang="en-US" sz="12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31-yilda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bo`ladi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89" name="AutoShape 1"/>
          <p:cNvSpPr>
            <a:spLocks noChangeArrowheads="1"/>
          </p:cNvSpPr>
          <p:nvPr/>
        </p:nvSpPr>
        <p:spPr bwMode="auto">
          <a:xfrm>
            <a:off x="3358055" y="1324740"/>
            <a:ext cx="3090042" cy="1749536"/>
          </a:xfrm>
          <a:prstGeom prst="roundRect">
            <a:avLst>
              <a:gd name="adj" fmla="val 16667"/>
            </a:avLst>
          </a:prstGeom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98-yilda u Rim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imperatori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taxtini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egalladi.Uning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zamonida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Dunay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daryosi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bo`ylarida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yashovchi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daklar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urushlar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borildi.Bu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Suriya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Mesopotamiya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hududlari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imperyasiga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qo`shib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olindi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403132" y="-315310"/>
            <a:ext cx="1032712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3.Topshiriq: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Hukmdorlarga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berilgan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ta’riflarni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muvofiqlashtiring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cs typeface="Arial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28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7298" y="1024758"/>
            <a:ext cx="331076" cy="3310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84332" y="972206"/>
            <a:ext cx="331076" cy="3310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42539" y="998482"/>
            <a:ext cx="331076" cy="3310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70122" y="1056295"/>
            <a:ext cx="331076" cy="3310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504" name="Рисунок 1" descr="oktavyan avgu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795" y="3531475"/>
            <a:ext cx="1556128" cy="2033752"/>
          </a:xfrm>
          <a:prstGeom prst="rect">
            <a:avLst/>
          </a:prstGeom>
          <a:noFill/>
        </p:spPr>
      </p:pic>
      <p:pic>
        <p:nvPicPr>
          <p:cNvPr id="63503" name="Рисунок 2" descr="Mark Antoni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8054" y="3511770"/>
            <a:ext cx="1592318" cy="2006162"/>
          </a:xfrm>
          <a:prstGeom prst="rect">
            <a:avLst/>
          </a:prstGeom>
          <a:noFill/>
        </p:spPr>
      </p:pic>
      <p:pic>
        <p:nvPicPr>
          <p:cNvPr id="63502" name="Рисунок 3" descr="kaligul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6304" y="3536071"/>
            <a:ext cx="1298355" cy="1981860"/>
          </a:xfrm>
          <a:prstGeom prst="rect">
            <a:avLst/>
          </a:prstGeom>
          <a:noFill/>
        </p:spPr>
      </p:pic>
      <p:pic>
        <p:nvPicPr>
          <p:cNvPr id="63501" name="Рисунок 4" descr="Ner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08882" y="3519324"/>
            <a:ext cx="1308539" cy="1967076"/>
          </a:xfrm>
          <a:prstGeom prst="rect">
            <a:avLst/>
          </a:prstGeom>
          <a:noFill/>
        </p:spPr>
      </p:pic>
      <p:pic>
        <p:nvPicPr>
          <p:cNvPr id="63500" name="Рисунок 5" descr="Traya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74165" y="3502572"/>
            <a:ext cx="1403132" cy="1920765"/>
          </a:xfrm>
          <a:prstGeom prst="rect">
            <a:avLst/>
          </a:prstGeom>
          <a:noFill/>
        </p:spPr>
      </p:pic>
      <p:sp>
        <p:nvSpPr>
          <p:cNvPr id="63505" name="AutoShape 17"/>
          <p:cNvSpPr>
            <a:spLocks noChangeArrowheads="1"/>
          </p:cNvSpPr>
          <p:nvPr/>
        </p:nvSpPr>
        <p:spPr bwMode="auto">
          <a:xfrm>
            <a:off x="1197536" y="5709227"/>
            <a:ext cx="1046568" cy="318321"/>
          </a:xfrm>
          <a:prstGeom prst="roundRect">
            <a:avLst/>
          </a:prstGeom>
          <a:gradFill rotWithShape="0">
            <a:gsLst>
              <a:gs pos="0">
                <a:srgbClr val="95B3D7"/>
              </a:gs>
              <a:gs pos="50000">
                <a:srgbClr val="DBE5F1"/>
              </a:gs>
              <a:gs pos="100000">
                <a:srgbClr val="95B3D7"/>
              </a:gs>
            </a:gsLst>
            <a:lin ang="18900000" scaled="1"/>
          </a:gradFill>
          <a:ln w="12700">
            <a:solidFill>
              <a:srgbClr val="95B3D7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Oktavian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09" name="AutoShape 21"/>
          <p:cNvSpPr>
            <a:spLocks noChangeArrowheads="1"/>
          </p:cNvSpPr>
          <p:nvPr/>
        </p:nvSpPr>
        <p:spPr bwMode="auto">
          <a:xfrm>
            <a:off x="3626021" y="5690769"/>
            <a:ext cx="1084678" cy="309794"/>
          </a:xfrm>
          <a:prstGeom prst="roundRect">
            <a:avLst/>
          </a:prstGeom>
          <a:gradFill rotWithShape="0">
            <a:gsLst>
              <a:gs pos="0">
                <a:srgbClr val="D99594"/>
              </a:gs>
              <a:gs pos="50000">
                <a:srgbClr val="F2DBDB"/>
              </a:gs>
              <a:gs pos="100000">
                <a:srgbClr val="D99594"/>
              </a:gs>
            </a:gsLst>
            <a:lin ang="18900000" scaled="1"/>
          </a:gradFill>
          <a:ln w="12700">
            <a:solidFill>
              <a:srgbClr val="D99594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Antoniy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08" name="AutoShape 20"/>
          <p:cNvSpPr>
            <a:spLocks noChangeArrowheads="1"/>
          </p:cNvSpPr>
          <p:nvPr/>
        </p:nvSpPr>
        <p:spPr bwMode="auto">
          <a:xfrm>
            <a:off x="6040967" y="5687702"/>
            <a:ext cx="957156" cy="309794"/>
          </a:xfrm>
          <a:prstGeom prst="roundRect">
            <a:avLst/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Kaligula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07" name="AutoShape 19"/>
          <p:cNvSpPr>
            <a:spLocks noChangeArrowheads="1"/>
          </p:cNvSpPr>
          <p:nvPr/>
        </p:nvSpPr>
        <p:spPr bwMode="auto">
          <a:xfrm>
            <a:off x="8260782" y="5703468"/>
            <a:ext cx="957155" cy="309794"/>
          </a:xfrm>
          <a:prstGeom prst="roundRect">
            <a:avLst/>
          </a:prstGeom>
          <a:gradFill rotWithShape="0">
            <a:gsLst>
              <a:gs pos="0">
                <a:srgbClr val="B2A1C7"/>
              </a:gs>
              <a:gs pos="50000">
                <a:srgbClr val="E5DFEC"/>
              </a:gs>
              <a:gs pos="100000">
                <a:srgbClr val="B2A1C7"/>
              </a:gs>
            </a:gsLst>
            <a:lin ang="18900000" scaled="1"/>
          </a:gradFill>
          <a:ln w="12700">
            <a:solidFill>
              <a:srgbClr val="B2A1C7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Neron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06" name="AutoShape 18"/>
          <p:cNvSpPr>
            <a:spLocks noChangeArrowheads="1"/>
          </p:cNvSpPr>
          <p:nvPr/>
        </p:nvSpPr>
        <p:spPr bwMode="auto">
          <a:xfrm>
            <a:off x="10335533" y="5591631"/>
            <a:ext cx="957156" cy="309795"/>
          </a:xfrm>
          <a:prstGeom prst="roundRect">
            <a:avLst/>
          </a:prstGeom>
          <a:gradFill rotWithShape="0">
            <a:gsLst>
              <a:gs pos="0">
                <a:srgbClr val="666666"/>
              </a:gs>
              <a:gs pos="50000">
                <a:srgbClr val="CCCCCC"/>
              </a:gs>
              <a:gs pos="100000">
                <a:srgbClr val="666666"/>
              </a:gs>
            </a:gsLst>
            <a:lin ang="18900000" scaled="1"/>
          </a:gradFill>
          <a:ln w="12700">
            <a:solidFill>
              <a:srgbClr val="666666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Trayan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16" name="Rectangle 28"/>
          <p:cNvSpPr>
            <a:spLocks noChangeArrowheads="1"/>
          </p:cNvSpPr>
          <p:nvPr/>
        </p:nvSpPr>
        <p:spPr bwMode="auto">
          <a:xfrm>
            <a:off x="236482" y="3515711"/>
            <a:ext cx="409903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17" name="Rectangle 29"/>
          <p:cNvSpPr>
            <a:spLocks noChangeArrowheads="1"/>
          </p:cNvSpPr>
          <p:nvPr/>
        </p:nvSpPr>
        <p:spPr bwMode="auto">
          <a:xfrm>
            <a:off x="2585545" y="3511765"/>
            <a:ext cx="633507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B)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18" name="Rectangle 30"/>
          <p:cNvSpPr>
            <a:spLocks noChangeArrowheads="1"/>
          </p:cNvSpPr>
          <p:nvPr/>
        </p:nvSpPr>
        <p:spPr bwMode="auto">
          <a:xfrm>
            <a:off x="5123792" y="3551840"/>
            <a:ext cx="569387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C)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19" name="Rectangle 31"/>
          <p:cNvSpPr>
            <a:spLocks noChangeArrowheads="1"/>
          </p:cNvSpPr>
          <p:nvPr/>
        </p:nvSpPr>
        <p:spPr bwMode="auto">
          <a:xfrm>
            <a:off x="7378262" y="3515710"/>
            <a:ext cx="49803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20" name="Rectangle 32"/>
          <p:cNvSpPr>
            <a:spLocks noChangeArrowheads="1"/>
          </p:cNvSpPr>
          <p:nvPr/>
        </p:nvSpPr>
        <p:spPr bwMode="auto">
          <a:xfrm>
            <a:off x="9475075" y="3518337"/>
            <a:ext cx="554960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E)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21" name="Rectangle 33"/>
          <p:cNvSpPr>
            <a:spLocks noChangeArrowheads="1"/>
          </p:cNvSpPr>
          <p:nvPr/>
        </p:nvSpPr>
        <p:spPr bwMode="auto">
          <a:xfrm>
            <a:off x="1355834" y="6314089"/>
            <a:ext cx="89245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_______,      2________,       3________ ,     4__________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12546" y="1819238"/>
            <a:ext cx="6700284" cy="11430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Trayan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rimliklar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yirik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bosqinchilik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urushlarini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borolmaganlar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08284" y="3357873"/>
            <a:ext cx="72983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3200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n-NO" sz="3200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asrda Rim imperiyasining kuch-qudrati zaiflasha </a:t>
            </a:r>
            <a:r>
              <a:rPr lang="en-US" sz="3200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3200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Ð´ÑÐµÐ²Ð½Ð¸Ð¹ ÑÐ¸Ð¼ÑÐºÐ¸Ð¹ Ð¸Ð¼Ð¿ÐµÑÐ°ÑÐ¾Ñ Ð¢ÑÐ°ÑÐ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76" y="1442310"/>
            <a:ext cx="3378200" cy="385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1962" y="5404614"/>
            <a:ext cx="3736427" cy="52322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Imperator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Trayan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28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065179" y="342577"/>
            <a:ext cx="10061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qulashi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zavolga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740" y="1228242"/>
            <a:ext cx="9153284" cy="1143000"/>
          </a:xfrm>
        </p:spPr>
        <p:txBody>
          <a:bodyPr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Rimliklar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varvarlar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laqab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chegarada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armiya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turishga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majbur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Image result for ÑÑÐ°ÑÐ°Ñ ÑÐ¸Ð¼ÑÐºÐ°Ñ Ð°ÑÐ¼Ð¸Ñ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212" y="2788119"/>
            <a:ext cx="6628341" cy="362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28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67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6097" y="2492896"/>
            <a:ext cx="6228094" cy="1143000"/>
          </a:xfrm>
        </p:spPr>
        <p:txBody>
          <a:bodyPr/>
          <a:lstStyle/>
          <a:p>
            <a:pPr algn="ctr"/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yunonlar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tillari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o‘zlari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tushunarli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bo‘lmagan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qabilalar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xalqlarni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varvarlar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deb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atashgan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 result for Ð´ÑÐµÐ²Ð½Ð¸Ðµ Ð¿Ð»ÐµÐ¼ÐµÐ½Ð° Ð½Ð°Ð·ÑÐ²Ð°Ð»Ð¸ Ð¿Ð»ÐµÐ¼ÐµÐ½Ð° &quot;Ð²Ð°ÑÐ²Ð°ÑÐ°Ð¼Ð¸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8" y="2189539"/>
            <a:ext cx="5183988" cy="324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28" y="1040525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783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7803" y="2546092"/>
            <a:ext cx="6528725" cy="1143000"/>
          </a:xfrm>
        </p:spPr>
        <p:txBody>
          <a:bodyPr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 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zamonida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330-yil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Bosfor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bo‘g‘ozidagi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Vizantiy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lang="da-DK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imperiyasining poytaxti deb e’lon qilindi.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 result for ÐÐ¼Ð¿ÐµÑÐ°ÑÐ¾Ñ ÐÐ¾Ð½ÑÑÐ°Ð½ÑÐ¸Ð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1340768"/>
            <a:ext cx="3571505" cy="355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29364" y="4993905"/>
            <a:ext cx="3121367" cy="46166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Imperator Konstantin 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30926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86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324" y="1517561"/>
            <a:ext cx="5522659" cy="1143000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Feodosiy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b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 395-yili Rim imperiyasi uning ikki o‘g‘li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taqsimlandi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153" y="1934271"/>
            <a:ext cx="546683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30926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96653" y="2990024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viloyatlar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Bolqon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yarimoroli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yagona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parchalana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702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7376" y="1435381"/>
            <a:ext cx="9374935" cy="1143000"/>
          </a:xfrm>
        </p:spPr>
        <p:txBody>
          <a:bodyPr/>
          <a:lstStyle/>
          <a:p>
            <a:pPr algn="ctr"/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IV–V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boshlarida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 imperiyasini qullar va kolonlar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qo‘zg‘olonlari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qamrab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263" y="2753479"/>
            <a:ext cx="6577163" cy="322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30926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92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100" y="1160056"/>
            <a:ext cx="10972800" cy="1646205"/>
          </a:xfrm>
        </p:spPr>
        <p:txBody>
          <a:bodyPr/>
          <a:lstStyle/>
          <a:p>
            <a:pPr algn="ctr"/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410-yilda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Alarix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boshchiligidagi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gotlar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Rimni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qurshab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oldilar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Gotlar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haykallarni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bebaho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kitoblarni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yondirib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v-SE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Rimni roppa-rosa uch kun taladilar.</a:t>
            </a:r>
            <a:b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972" y="2900126"/>
            <a:ext cx="7661992" cy="3456225"/>
          </a:xfrm>
        </p:spPr>
      </p:pic>
      <p:pic>
        <p:nvPicPr>
          <p:cNvPr id="21506" name="Picture 2" descr="Король Аларих: разграбление Рима, тайное погребение и потерянные сокровища  | Калейдоскоп Истории | Яндекс Дзе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4939" y="2954721"/>
            <a:ext cx="4491946" cy="2768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46692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8" name="Picture 4" descr="Аларих: победы и смерть в Италии | homs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6847" y="2963916"/>
            <a:ext cx="4635061" cy="2774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7039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64" y="1342513"/>
            <a:ext cx="10972800" cy="476051"/>
          </a:xfrm>
        </p:spPr>
        <p:txBody>
          <a:bodyPr/>
          <a:lstStyle/>
          <a:p>
            <a:pPr algn="ctr"/>
            <a:r>
              <a:rPr lang="sv-SE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Gotlarning Rimni ishg‘ol etishi imperiya aholisini larzaga soldi.</a:t>
            </a:r>
            <a:endParaRPr lang="ru-RU" sz="32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38325" y="2619580"/>
            <a:ext cx="471831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Rimni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boqiy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ta’riflashgan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Go’yo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Rimliklar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none" strike="noStrike" baseline="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qudratining</a:t>
            </a:r>
            <a:r>
              <a:rPr lang="en-US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3200" b="1" i="1" u="none" strike="noStrike" baseline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so‘ngi yo‘qdek tuyulardi.</a:t>
            </a:r>
            <a:endParaRPr lang="ru-RU" sz="32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8" name="Picture 10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230474"/>
            <a:ext cx="6661357" cy="338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46692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7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94195" y="4595232"/>
            <a:ext cx="6453352" cy="1143000"/>
          </a:xfrm>
        </p:spPr>
        <p:txBody>
          <a:bodyPr/>
          <a:lstStyle/>
          <a:p>
            <a:pPr algn="ctr"/>
            <a:r>
              <a:rPr lang="sv-SE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 455- yilda Rimga germanlarning vandal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qabilalari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hujum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shaharni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taladilar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9245" y="1694210"/>
            <a:ext cx="43749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Vandallar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o‘zlari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ketol</a:t>
            </a:r>
            <a:r>
              <a:rPr lang="sv-SE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maydigan hamma narsani nobud qildilar.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46693" y="1135118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 descr="Rimning so'nggi qulashi, vandallarning chaqirig'i. Bir voqea haqida to'rtta  qadimiy ma'lumot manbalarini tasavvurlar bo'yicha tahlil qilish. Vandalning  vandallari tomonidan Rimning to'rini tartibga solgan ayol, Rim 6 harfdan  tushg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414" y="3527652"/>
            <a:ext cx="4324350" cy="3067050"/>
          </a:xfrm>
          <a:prstGeom prst="rect">
            <a:avLst/>
          </a:prstGeom>
          <a:noFill/>
        </p:spPr>
      </p:pic>
      <p:pic>
        <p:nvPicPr>
          <p:cNvPr id="19460" name="Picture 4" descr="Почему вандалы сокрушили Римскую империю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336795"/>
            <a:ext cx="4193394" cy="23615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84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92010"/>
            <a:ext cx="10972800" cy="1143000"/>
          </a:xfrm>
        </p:spPr>
        <p:txBody>
          <a:bodyPr/>
          <a:lstStyle/>
          <a:p>
            <a:pPr algn="ctr"/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476- yilda german qabilalarining Rimdagi yollangan </a:t>
            </a:r>
            <a:r>
              <a:rPr lang="it-IT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qo‘shini sarkardasi Odoakr so‘nggi imperator Romulni taxtdan ag‘darib tashladi va imperator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unvoni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nishonini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Konstantinopolga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jo‘natdi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Image result for In 476, the rebellious army of German tribes in Rom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15" y="3112851"/>
            <a:ext cx="6928370" cy="348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17938" y="913975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910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262" y="1208617"/>
            <a:ext cx="10972800" cy="1143000"/>
          </a:xfrm>
        </p:spPr>
        <p:txBody>
          <a:bodyPr/>
          <a:lstStyle/>
          <a:p>
            <a:pPr algn="ctr"/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Sobiq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G‘arbiy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Rim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imperiyasi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sarhadlarini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german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qabilalari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egallab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oldilar</a:t>
            </a:r>
            <a:r>
              <a:rPr lang="en-US" sz="32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20" y="2335240"/>
            <a:ext cx="5098402" cy="33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446692" y="930166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822731" y="2415542"/>
            <a:ext cx="609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tariqa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milodiy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476-yil,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G‘arbiy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Rim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imperiyasining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qulashi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dunyo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tarixning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yakunlanish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sanasi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sifatida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tarixga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kirdi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45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ru-RU" alt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738652"/>
              </p:ext>
            </p:extLst>
          </p:nvPr>
        </p:nvGraphicFramePr>
        <p:xfrm>
          <a:off x="2513319" y="1446610"/>
          <a:ext cx="5431155" cy="55943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0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59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9394" name="Рисунок 9" descr="Varonij 1"/>
          <p:cNvPicPr>
            <a:picLocks noChangeAspect="1" noChangeArrowheads="1"/>
          </p:cNvPicPr>
          <p:nvPr/>
        </p:nvPicPr>
        <p:blipFill>
          <a:blip r:embed="rId2"/>
          <a:srcRect t="12593" r="3604" b="16296"/>
          <a:stretch>
            <a:fillRect/>
          </a:stretch>
        </p:blipFill>
        <p:spPr bwMode="auto">
          <a:xfrm>
            <a:off x="2614859" y="3093489"/>
            <a:ext cx="2381250" cy="131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3" name="Рисунок 7" descr="Varoni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8988" y="3269210"/>
            <a:ext cx="1752600" cy="131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400" name="AutoShape 8"/>
          <p:cNvSpPr>
            <a:spLocks noChangeShapeType="1"/>
          </p:cNvSpPr>
          <p:nvPr/>
        </p:nvSpPr>
        <p:spPr bwMode="auto">
          <a:xfrm>
            <a:off x="4934607" y="2065282"/>
            <a:ext cx="2033752" cy="1119351"/>
          </a:xfrm>
          <a:prstGeom prst="straightConnector1">
            <a:avLst/>
          </a:prstGeom>
          <a:noFill/>
          <a:ln w="635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9" name="AutoShape 7"/>
          <p:cNvSpPr>
            <a:spLocks noChangeShapeType="1"/>
          </p:cNvSpPr>
          <p:nvPr/>
        </p:nvSpPr>
        <p:spPr bwMode="auto">
          <a:xfrm flipH="1">
            <a:off x="4189465" y="2033751"/>
            <a:ext cx="745141" cy="1022077"/>
          </a:xfrm>
          <a:prstGeom prst="straightConnector1">
            <a:avLst/>
          </a:prstGeom>
          <a:noFill/>
          <a:ln w="635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6" name="AutoShape 4"/>
          <p:cNvSpPr>
            <a:spLocks noChangeArrowheads="1"/>
          </p:cNvSpPr>
          <p:nvPr/>
        </p:nvSpPr>
        <p:spPr bwMode="auto">
          <a:xfrm>
            <a:off x="4770547" y="4103961"/>
            <a:ext cx="2647950" cy="2487613"/>
          </a:xfrm>
          <a:prstGeom prst="upArrowCallout">
            <a:avLst>
              <a:gd name="adj1" fmla="val 26611"/>
              <a:gd name="adj2" fmla="val 26611"/>
              <a:gd name="adj3" fmla="val 16667"/>
              <a:gd name="adj4" fmla="val 6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katakchalarda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tarixiy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atama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yashiringan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Siz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tomosha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qilgan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multfilm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hozir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ko‘rib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turgan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rasmda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qaysidir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shahar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nomi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aytib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o‘tilgan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Shu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shaharning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boshidagi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uch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xarfini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tarixiy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atamaning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boshiga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qo‘ying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395" name="AutoShape 3"/>
          <p:cNvSpPr>
            <a:spLocks noChangeShapeType="1"/>
          </p:cNvSpPr>
          <p:nvPr/>
        </p:nvSpPr>
        <p:spPr bwMode="auto">
          <a:xfrm flipH="1">
            <a:off x="6534478" y="3194159"/>
            <a:ext cx="463550" cy="1162050"/>
          </a:xfrm>
          <a:prstGeom prst="straightConnector1">
            <a:avLst/>
          </a:prstGeom>
          <a:noFill/>
          <a:ln w="635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401" name="AutoShape 9"/>
          <p:cNvSpPr>
            <a:spLocks noChangeShapeType="1"/>
          </p:cNvSpPr>
          <p:nvPr/>
        </p:nvSpPr>
        <p:spPr bwMode="auto">
          <a:xfrm flipH="1" flipV="1">
            <a:off x="4903075" y="2033751"/>
            <a:ext cx="1213179" cy="2119476"/>
          </a:xfrm>
          <a:prstGeom prst="straightConnector1">
            <a:avLst/>
          </a:prstGeom>
          <a:noFill/>
          <a:ln w="635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2494948" y="2270672"/>
            <a:ext cx="1898651" cy="450850"/>
          </a:xfrm>
          <a:prstGeom prst="curvedUpArrow">
            <a:avLst>
              <a:gd name="adj1" fmla="val 84225"/>
              <a:gd name="adj2" fmla="val 168451"/>
              <a:gd name="adj3" fmla="val 33333"/>
            </a:avLst>
          </a:prstGeom>
          <a:solidFill>
            <a:srgbClr val="FFFFFF"/>
          </a:solidFill>
          <a:ln w="317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8" name="AutoShape 6"/>
          <p:cNvSpPr>
            <a:spLocks noChangeArrowheads="1"/>
          </p:cNvSpPr>
          <p:nvPr/>
        </p:nvSpPr>
        <p:spPr bwMode="auto">
          <a:xfrm>
            <a:off x="6946899" y="2234653"/>
            <a:ext cx="3562350" cy="696913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Yunon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tilidan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so‘zlashmaydigan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har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qanday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chet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ellik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kishi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keyinchalik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so‘z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madaniyatlashmagan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odamlarga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nisbatan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ishlatiladi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2973464" y="1039771"/>
            <a:ext cx="6380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1.Topshiriq: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Katakchalarda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yashiringan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atamani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toping.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403" name="Rectangle 11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0" y="22288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0" y="35433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  <a:endParaRPr kumimoji="0" lang="ru-RU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30" y="961697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513319" y="287166"/>
            <a:ext cx="7126014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002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97622"/>
              </p:ext>
            </p:extLst>
          </p:nvPr>
        </p:nvGraphicFramePr>
        <p:xfrm>
          <a:off x="1198179" y="2475186"/>
          <a:ext cx="10389477" cy="3689131"/>
        </p:xfrm>
        <a:graphic>
          <a:graphicData uri="http://schemas.openxmlformats.org/drawingml/2006/table">
            <a:tbl>
              <a:tblPr/>
              <a:tblGrid>
                <a:gridCol w="3463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5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5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Vandal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Yunon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tilida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so‘zlash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maydigan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xalqlar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2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Varvar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German qabilalari</a:t>
                      </a:r>
                      <a:endParaRPr lang="ru-RU" sz="280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Got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455-yilda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Rimga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bostirib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kelib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2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taladilar</a:t>
                      </a:r>
                      <a:r>
                        <a:rPr lang="en-US" sz="2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A0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2719475" y="1438466"/>
            <a:ext cx="73468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.Topshiriq: </a:t>
            </a:r>
            <a:r>
              <a:rPr kumimoji="0" lang="en-US" sz="3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3200" b="0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muvofiqlashtiring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лево 10"/>
          <p:cNvSpPr/>
          <p:nvPr/>
        </p:nvSpPr>
        <p:spPr>
          <a:xfrm>
            <a:off x="7346731" y="5202623"/>
            <a:ext cx="520262" cy="283779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7341476" y="2958662"/>
            <a:ext cx="520262" cy="283779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>
            <a:off x="7336221" y="4135821"/>
            <a:ext cx="520262" cy="283779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666592" y="2853559"/>
            <a:ext cx="630621" cy="378372"/>
          </a:xfrm>
          <a:prstGeom prst="right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645572" y="4078015"/>
            <a:ext cx="630621" cy="378372"/>
          </a:xfrm>
          <a:prstGeom prst="right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4671847" y="5144814"/>
            <a:ext cx="630621" cy="378372"/>
          </a:xfrm>
          <a:prstGeom prst="right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168A1D-84EA-4537-95D2-E776667B0FF7}"/>
              </a:ext>
            </a:extLst>
          </p:cNvPr>
          <p:cNvCxnSpPr>
            <a:cxnSpLocks/>
          </p:cNvCxnSpPr>
          <p:nvPr/>
        </p:nvCxnSpPr>
        <p:spPr>
          <a:xfrm>
            <a:off x="383630" y="961697"/>
            <a:ext cx="11493062" cy="3153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99DED6E-3AF8-48CD-BCCE-449C840F7481}"/>
              </a:ext>
            </a:extLst>
          </p:cNvPr>
          <p:cNvSpPr/>
          <p:nvPr/>
        </p:nvSpPr>
        <p:spPr>
          <a:xfrm>
            <a:off x="2567154" y="325821"/>
            <a:ext cx="7126014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002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6621" y="2767280"/>
            <a:ext cx="599875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z-Cyrl-UZ" sz="4000" b="1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 </a:t>
            </a:r>
          </a:p>
          <a:p>
            <a:pPr algn="ctr"/>
            <a:r>
              <a:rPr lang="uz-Cyrl-UZ" sz="4000" b="1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RAHMAT!</a:t>
            </a:r>
            <a:endParaRPr lang="ru-RU" sz="4000" b="1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182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743</Words>
  <Application>Microsoft Office PowerPoint</Application>
  <PresentationFormat>Широкоэкранный</PresentationFormat>
  <Paragraphs>85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Imperator Trayan davridan so‘ng rimliklar yirik bosqinchilik urushlarini olib borolmaganlar.</vt:lpstr>
      <vt:lpstr>Rimliklar ularga «varvarlar» degan laqab berishgan va chegarada katta armiya saqlab turishga majbur bo‘lishgan.</vt:lpstr>
      <vt:lpstr>Avval yunonlar tillari o‘zlari uchun tushunarli bo‘lmagan barcha qabilalar va xalqlarni «varvarlar» deb atashgan.</vt:lpstr>
      <vt:lpstr>Imperator Konstantin zamonida, milodiy 330-yili Bosfor bo‘g‘ozidagi Vizantiy shahri Rim imperiyasining poytaxti deb e’lon qilindi.</vt:lpstr>
      <vt:lpstr>Imperator Feodosiy o‘limidan so‘ng milodiy 395-yili Rim imperiyasi uning ikki o‘g‘li o‘rtasida G‘arbiy va Sharqiy qismlarga taqsimlandi.</vt:lpstr>
      <vt:lpstr>Milodiy IV–V asr boshlarida G‘arbiy Rim imperiyasini qullar va kolonlar qo‘zg‘olonlari qamrab oldi.</vt:lpstr>
      <vt:lpstr>Milodiy 410-yilda Alarix boshchiligidagi gotlar Rimni qurshab oldilar.   Gotlar haykallarni yo‘q qilib, bebaho kitoblarni yondirib, Rimni roppa-rosa uch kun taladilar. </vt:lpstr>
      <vt:lpstr>Gotlarning Rimni ishg‘ol etishi imperiya aholisini larzaga soldi.</vt:lpstr>
      <vt:lpstr>Milodiy 455- yilda Rimga germanlarning vandal qabilalari hujum qildi, ular ikki hafta davomida shaharni taladilar. </vt:lpstr>
      <vt:lpstr>Milodiy 476- yilda german qabilalarining Rimdagi yollangan qo‘shini sarkardasi Odoakr so‘nggi imperator Romulni taxtdan ag‘darib tashladi va imperator unvoni nishonini Konstantinopolga jo‘natdi.</vt:lpstr>
      <vt:lpstr>Sobiq G‘arbiy Rim imperiyasi sarhadlarini german qabilalari egallab oldilar.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210</cp:revision>
  <dcterms:created xsi:type="dcterms:W3CDTF">2020-01-20T05:08:25Z</dcterms:created>
  <dcterms:modified xsi:type="dcterms:W3CDTF">2025-12-05T04:43:58Z</dcterms:modified>
</cp:coreProperties>
</file>