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7"/>
  </p:notesMasterIdLst>
  <p:sldIdLst>
    <p:sldId id="425" r:id="rId3"/>
    <p:sldId id="468" r:id="rId4"/>
    <p:sldId id="458" r:id="rId5"/>
    <p:sldId id="461" r:id="rId6"/>
    <p:sldId id="448" r:id="rId7"/>
    <p:sldId id="449" r:id="rId8"/>
    <p:sldId id="450" r:id="rId9"/>
    <p:sldId id="451" r:id="rId10"/>
    <p:sldId id="452" r:id="rId11"/>
    <p:sldId id="466" r:id="rId12"/>
    <p:sldId id="457" r:id="rId13"/>
    <p:sldId id="469" r:id="rId14"/>
    <p:sldId id="470" r:id="rId15"/>
    <p:sldId id="29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FF7ACAED-22B5-4547-9F01-6BEDE9B29C7F}"/>
    <pc:docChg chg="undo custSel modSld">
      <pc:chgData name="Odina Norbo'tayeva" userId="dbcdeb9d9dad59af" providerId="LiveId" clId="{FF7ACAED-22B5-4547-9F01-6BEDE9B29C7F}" dt="2025-12-05T03:32:08.367" v="217" actId="207"/>
      <pc:docMkLst>
        <pc:docMk/>
      </pc:docMkLst>
      <pc:sldChg chg="delSp modSp mod">
        <pc:chgData name="Odina Norbo'tayeva" userId="dbcdeb9d9dad59af" providerId="LiveId" clId="{FF7ACAED-22B5-4547-9F01-6BEDE9B29C7F}" dt="2025-12-05T03:32:08.367" v="217" actId="207"/>
        <pc:sldMkLst>
          <pc:docMk/>
          <pc:sldMk cId="2737942562" sldId="298"/>
        </pc:sldMkLst>
        <pc:spChg chg="mod">
          <ac:chgData name="Odina Norbo'tayeva" userId="dbcdeb9d9dad59af" providerId="LiveId" clId="{FF7ACAED-22B5-4547-9F01-6BEDE9B29C7F}" dt="2025-12-05T03:32:08.367" v="217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FF7ACAED-22B5-4547-9F01-6BEDE9B29C7F}" dt="2025-12-05T03:31:58.537" v="214" actId="478"/>
          <ac:picMkLst>
            <pc:docMk/>
            <pc:sldMk cId="2737942562" sldId="298"/>
            <ac:picMk id="4" creationId="{263B258B-A841-4E73-824B-CDD97D4F6595}"/>
          </ac:picMkLst>
        </pc:picChg>
        <pc:picChg chg="del">
          <ac:chgData name="Odina Norbo'tayeva" userId="dbcdeb9d9dad59af" providerId="LiveId" clId="{FF7ACAED-22B5-4547-9F01-6BEDE9B29C7F}" dt="2025-12-05T03:31:56.763" v="213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FF7ACAED-22B5-4547-9F01-6BEDE9B29C7F}" dt="2025-12-05T03:20:33.998" v="14" actId="1076"/>
        <pc:sldMkLst>
          <pc:docMk/>
          <pc:sldMk cId="2254827404" sldId="425"/>
        </pc:sldMkLst>
        <pc:spChg chg="mod">
          <ac:chgData name="Odina Norbo'tayeva" userId="dbcdeb9d9dad59af" providerId="LiveId" clId="{FF7ACAED-22B5-4547-9F01-6BEDE9B29C7F}" dt="2025-12-05T03:19:59.078" v="5" actId="207"/>
          <ac:spMkLst>
            <pc:docMk/>
            <pc:sldMk cId="2254827404" sldId="425"/>
            <ac:spMk id="78" creationId="{B82F4D61-E44D-4862-A102-E81F45291C57}"/>
          </ac:spMkLst>
        </pc:spChg>
        <pc:spChg chg="del">
          <ac:chgData name="Odina Norbo'tayeva" userId="dbcdeb9d9dad59af" providerId="LiveId" clId="{FF7ACAED-22B5-4547-9F01-6BEDE9B29C7F}" dt="2025-12-05T03:19:48.619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FF7ACAED-22B5-4547-9F01-6BEDE9B29C7F}" dt="2025-12-05T03:19:59.078" v="5" actId="207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FF7ACAED-22B5-4547-9F01-6BEDE9B29C7F}" dt="2025-12-05T03:20:33.998" v="14" actId="1076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FF7ACAED-22B5-4547-9F01-6BEDE9B29C7F}" dt="2025-12-05T03:20:18.620" v="9" actId="107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FF7ACAED-22B5-4547-9F01-6BEDE9B29C7F}" dt="2025-12-05T03:19:42.956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FF7ACAED-22B5-4547-9F01-6BEDE9B29C7F}" dt="2025-12-05T03:19:45.245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FF7ACAED-22B5-4547-9F01-6BEDE9B29C7F}" dt="2025-12-05T03:23:55.389" v="74" actId="1076"/>
        <pc:sldMkLst>
          <pc:docMk/>
          <pc:sldMk cId="2614073446" sldId="448"/>
        </pc:sldMkLst>
        <pc:spChg chg="mod">
          <ac:chgData name="Odina Norbo'tayeva" userId="dbcdeb9d9dad59af" providerId="LiveId" clId="{FF7ACAED-22B5-4547-9F01-6BEDE9B29C7F}" dt="2025-12-05T03:23:55.389" v="74" actId="1076"/>
          <ac:spMkLst>
            <pc:docMk/>
            <pc:sldMk cId="2614073446" sldId="448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FF7ACAED-22B5-4547-9F01-6BEDE9B29C7F}" dt="2025-12-05T03:23:27.129" v="65" actId="404"/>
          <ac:graphicFrameMkLst>
            <pc:docMk/>
            <pc:sldMk cId="2614073446" sldId="448"/>
            <ac:graphicFrameMk id="2" creationId="{17393DDB-3EB6-478F-BE46-E77AD71304FE}"/>
          </ac:graphicFrameMkLst>
        </pc:graphicFrameChg>
        <pc:picChg chg="del">
          <ac:chgData name="Odina Norbo'tayeva" userId="dbcdeb9d9dad59af" providerId="LiveId" clId="{FF7ACAED-22B5-4547-9F01-6BEDE9B29C7F}" dt="2025-12-05T03:23:33.557" v="67" actId="478"/>
          <ac:picMkLst>
            <pc:docMk/>
            <pc:sldMk cId="2614073446" sldId="448"/>
            <ac:picMk id="4" creationId="{86F7EE52-3ED7-4099-9B2F-D7AB9ACE328B}"/>
          </ac:picMkLst>
        </pc:picChg>
        <pc:picChg chg="del">
          <ac:chgData name="Odina Norbo'tayeva" userId="dbcdeb9d9dad59af" providerId="LiveId" clId="{FF7ACAED-22B5-4547-9F01-6BEDE9B29C7F}" dt="2025-12-05T03:23:35.589" v="68" actId="478"/>
          <ac:picMkLst>
            <pc:docMk/>
            <pc:sldMk cId="2614073446" sldId="448"/>
            <ac:picMk id="6" creationId="{A56DB181-785D-461B-B710-9CD6E2FC49CA}"/>
          </ac:picMkLst>
        </pc:picChg>
        <pc:cxnChg chg="mod">
          <ac:chgData name="Odina Norbo'tayeva" userId="dbcdeb9d9dad59af" providerId="LiveId" clId="{FF7ACAED-22B5-4547-9F01-6BEDE9B29C7F}" dt="2025-12-05T03:23:31.869" v="66" actId="208"/>
          <ac:cxnSpMkLst>
            <pc:docMk/>
            <pc:sldMk cId="2614073446" sldId="44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F7ACAED-22B5-4547-9F01-6BEDE9B29C7F}" dt="2025-12-05T03:24:36.469" v="85" actId="2711"/>
        <pc:sldMkLst>
          <pc:docMk/>
          <pc:sldMk cId="3209360589" sldId="449"/>
        </pc:sldMkLst>
        <pc:spChg chg="mod">
          <ac:chgData name="Odina Norbo'tayeva" userId="dbcdeb9d9dad59af" providerId="LiveId" clId="{FF7ACAED-22B5-4547-9F01-6BEDE9B29C7F}" dt="2025-12-05T03:24:08.233" v="76" actId="207"/>
          <ac:spMkLst>
            <pc:docMk/>
            <pc:sldMk cId="3209360589" sldId="449"/>
            <ac:spMk id="2" creationId="{5E62D70D-5CB7-4CAD-AC37-0EE52C63B256}"/>
          </ac:spMkLst>
        </pc:spChg>
        <pc:spChg chg="mod">
          <ac:chgData name="Odina Norbo'tayeva" userId="dbcdeb9d9dad59af" providerId="LiveId" clId="{FF7ACAED-22B5-4547-9F01-6BEDE9B29C7F}" dt="2025-12-05T03:24:29.281" v="84" actId="1076"/>
          <ac:spMkLst>
            <pc:docMk/>
            <pc:sldMk cId="3209360589" sldId="449"/>
            <ac:spMk id="25" creationId="{BC8C0C6B-5EAF-48C4-B911-4B36CAD57560}"/>
          </ac:spMkLst>
        </pc:spChg>
        <pc:graphicFrameChg chg="mod">
          <ac:chgData name="Odina Norbo'tayeva" userId="dbcdeb9d9dad59af" providerId="LiveId" clId="{FF7ACAED-22B5-4547-9F01-6BEDE9B29C7F}" dt="2025-12-05T03:24:36.469" v="85" actId="2711"/>
          <ac:graphicFrameMkLst>
            <pc:docMk/>
            <pc:sldMk cId="3209360589" sldId="449"/>
            <ac:graphicFrameMk id="3" creationId="{27B602C6-5BB6-4D07-93BB-475CEF088B41}"/>
          </ac:graphicFrameMkLst>
        </pc:graphicFrameChg>
        <pc:picChg chg="del">
          <ac:chgData name="Odina Norbo'tayeva" userId="dbcdeb9d9dad59af" providerId="LiveId" clId="{FF7ACAED-22B5-4547-9F01-6BEDE9B29C7F}" dt="2025-12-05T03:24:14.389" v="78" actId="478"/>
          <ac:picMkLst>
            <pc:docMk/>
            <pc:sldMk cId="3209360589" sldId="449"/>
            <ac:picMk id="4" creationId="{86F7EE52-3ED7-4099-9B2F-D7AB9ACE328B}"/>
          </ac:picMkLst>
        </pc:picChg>
        <pc:picChg chg="del">
          <ac:chgData name="Odina Norbo'tayeva" userId="dbcdeb9d9dad59af" providerId="LiveId" clId="{FF7ACAED-22B5-4547-9F01-6BEDE9B29C7F}" dt="2025-12-05T03:24:16.611" v="79" actId="478"/>
          <ac:picMkLst>
            <pc:docMk/>
            <pc:sldMk cId="3209360589" sldId="449"/>
            <ac:picMk id="10" creationId="{9CF1BF8A-6869-4F35-9D8B-4AEC4631D364}"/>
          </ac:picMkLst>
        </pc:picChg>
        <pc:cxnChg chg="mod">
          <ac:chgData name="Odina Norbo'tayeva" userId="dbcdeb9d9dad59af" providerId="LiveId" clId="{FF7ACAED-22B5-4547-9F01-6BEDE9B29C7F}" dt="2025-12-05T03:24:12.549" v="77" actId="208"/>
          <ac:cxnSpMkLst>
            <pc:docMk/>
            <pc:sldMk cId="3209360589" sldId="44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F7ACAED-22B5-4547-9F01-6BEDE9B29C7F}" dt="2025-12-05T03:25:31.134" v="97" actId="404"/>
        <pc:sldMkLst>
          <pc:docMk/>
          <pc:sldMk cId="1646985763" sldId="450"/>
        </pc:sldMkLst>
        <pc:spChg chg="mod">
          <ac:chgData name="Odina Norbo'tayeva" userId="dbcdeb9d9dad59af" providerId="LiveId" clId="{FF7ACAED-22B5-4547-9F01-6BEDE9B29C7F}" dt="2025-12-05T03:25:13.309" v="93" actId="1076"/>
          <ac:spMkLst>
            <pc:docMk/>
            <pc:sldMk cId="1646985763" sldId="450"/>
            <ac:spMk id="11" creationId="{DD128D22-C5F6-449E-B721-3F2125274B5A}"/>
          </ac:spMkLst>
        </pc:spChg>
        <pc:graphicFrameChg chg="mod modGraphic">
          <ac:chgData name="Odina Norbo'tayeva" userId="dbcdeb9d9dad59af" providerId="LiveId" clId="{FF7ACAED-22B5-4547-9F01-6BEDE9B29C7F}" dt="2025-12-05T03:25:31.134" v="97" actId="404"/>
          <ac:graphicFrameMkLst>
            <pc:docMk/>
            <pc:sldMk cId="1646985763" sldId="450"/>
            <ac:graphicFrameMk id="2" creationId="{AEA1584C-6AAF-4BD8-B2D3-FD228A15AC96}"/>
          </ac:graphicFrameMkLst>
        </pc:graphicFrameChg>
        <pc:picChg chg="del">
          <ac:chgData name="Odina Norbo'tayeva" userId="dbcdeb9d9dad59af" providerId="LiveId" clId="{FF7ACAED-22B5-4547-9F01-6BEDE9B29C7F}" dt="2025-12-05T03:24:49.640" v="86" actId="478"/>
          <ac:picMkLst>
            <pc:docMk/>
            <pc:sldMk cId="1646985763" sldId="450"/>
            <ac:picMk id="4" creationId="{86F7EE52-3ED7-4099-9B2F-D7AB9ACE328B}"/>
          </ac:picMkLst>
        </pc:picChg>
        <pc:picChg chg="del">
          <ac:chgData name="Odina Norbo'tayeva" userId="dbcdeb9d9dad59af" providerId="LiveId" clId="{FF7ACAED-22B5-4547-9F01-6BEDE9B29C7F}" dt="2025-12-05T03:24:51.597" v="87" actId="478"/>
          <ac:picMkLst>
            <pc:docMk/>
            <pc:sldMk cId="1646985763" sldId="450"/>
            <ac:picMk id="8" creationId="{B54FF321-39C0-415F-9FE5-8BBF0AC1D15C}"/>
          </ac:picMkLst>
        </pc:picChg>
        <pc:cxnChg chg="mod">
          <ac:chgData name="Odina Norbo'tayeva" userId="dbcdeb9d9dad59af" providerId="LiveId" clId="{FF7ACAED-22B5-4547-9F01-6BEDE9B29C7F}" dt="2025-12-05T03:25:16.729" v="94" actId="1076"/>
          <ac:cxnSpMkLst>
            <pc:docMk/>
            <pc:sldMk cId="1646985763" sldId="45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F7ACAED-22B5-4547-9F01-6BEDE9B29C7F}" dt="2025-12-05T03:26:35.422" v="132" actId="1076"/>
        <pc:sldMkLst>
          <pc:docMk/>
          <pc:sldMk cId="2841506273" sldId="451"/>
        </pc:sldMkLst>
        <pc:spChg chg="mod">
          <ac:chgData name="Odina Norbo'tayeva" userId="dbcdeb9d9dad59af" providerId="LiveId" clId="{FF7ACAED-22B5-4547-9F01-6BEDE9B29C7F}" dt="2025-12-05T03:26:35.422" v="132" actId="1076"/>
          <ac:spMkLst>
            <pc:docMk/>
            <pc:sldMk cId="2841506273" sldId="451"/>
            <ac:spMk id="25" creationId="{BC8C0C6B-5EAF-48C4-B911-4B36CAD57560}"/>
          </ac:spMkLst>
        </pc:spChg>
        <pc:graphicFrameChg chg="mod">
          <ac:chgData name="Odina Norbo'tayeva" userId="dbcdeb9d9dad59af" providerId="LiveId" clId="{FF7ACAED-22B5-4547-9F01-6BEDE9B29C7F}" dt="2025-12-05T03:25:46.529" v="99" actId="255"/>
          <ac:graphicFrameMkLst>
            <pc:docMk/>
            <pc:sldMk cId="2841506273" sldId="451"/>
            <ac:graphicFrameMk id="2" creationId="{1D9DDF70-BE1D-41ED-9622-4E5B73ACC6E6}"/>
          </ac:graphicFrameMkLst>
        </pc:graphicFrameChg>
        <pc:picChg chg="del">
          <ac:chgData name="Odina Norbo'tayeva" userId="dbcdeb9d9dad59af" providerId="LiveId" clId="{FF7ACAED-22B5-4547-9F01-6BEDE9B29C7F}" dt="2025-12-05T03:25:54.508" v="100" actId="478"/>
          <ac:picMkLst>
            <pc:docMk/>
            <pc:sldMk cId="2841506273" sldId="451"/>
            <ac:picMk id="4" creationId="{86F7EE52-3ED7-4099-9B2F-D7AB9ACE328B}"/>
          </ac:picMkLst>
        </pc:picChg>
        <pc:picChg chg="del">
          <ac:chgData name="Odina Norbo'tayeva" userId="dbcdeb9d9dad59af" providerId="LiveId" clId="{FF7ACAED-22B5-4547-9F01-6BEDE9B29C7F}" dt="2025-12-05T03:25:57.559" v="101" actId="478"/>
          <ac:picMkLst>
            <pc:docMk/>
            <pc:sldMk cId="2841506273" sldId="451"/>
            <ac:picMk id="9" creationId="{6F377F9E-492A-4432-9C0B-D94641E9FFAE}"/>
          </ac:picMkLst>
        </pc:picChg>
        <pc:cxnChg chg="mod">
          <ac:chgData name="Odina Norbo'tayeva" userId="dbcdeb9d9dad59af" providerId="LiveId" clId="{FF7ACAED-22B5-4547-9F01-6BEDE9B29C7F}" dt="2025-12-05T03:26:01.129" v="102" actId="208"/>
          <ac:cxnSpMkLst>
            <pc:docMk/>
            <pc:sldMk cId="2841506273" sldId="45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F7ACAED-22B5-4547-9F01-6BEDE9B29C7F}" dt="2025-12-05T03:27:57.709" v="147" actId="1076"/>
        <pc:sldMkLst>
          <pc:docMk/>
          <pc:sldMk cId="1489325238" sldId="452"/>
        </pc:sldMkLst>
        <pc:spChg chg="mod">
          <ac:chgData name="Odina Norbo'tayeva" userId="dbcdeb9d9dad59af" providerId="LiveId" clId="{FF7ACAED-22B5-4547-9F01-6BEDE9B29C7F}" dt="2025-12-05T03:27:57.709" v="147" actId="1076"/>
          <ac:spMkLst>
            <pc:docMk/>
            <pc:sldMk cId="1489325238" sldId="452"/>
            <ac:spMk id="9" creationId="{19F8245B-80C2-49C1-9FA3-7A63B4B1849E}"/>
          </ac:spMkLst>
        </pc:spChg>
        <pc:spChg chg="mod">
          <ac:chgData name="Odina Norbo'tayeva" userId="dbcdeb9d9dad59af" providerId="LiveId" clId="{FF7ACAED-22B5-4547-9F01-6BEDE9B29C7F}" dt="2025-12-05T03:27:37.076" v="140" actId="1076"/>
          <ac:spMkLst>
            <pc:docMk/>
            <pc:sldMk cId="1489325238" sldId="452"/>
            <ac:spMk id="25" creationId="{BC8C0C6B-5EAF-48C4-B911-4B36CAD57560}"/>
          </ac:spMkLst>
        </pc:spChg>
        <pc:picChg chg="del">
          <ac:chgData name="Odina Norbo'tayeva" userId="dbcdeb9d9dad59af" providerId="LiveId" clId="{FF7ACAED-22B5-4547-9F01-6BEDE9B29C7F}" dt="2025-12-05T03:27:20.321" v="133" actId="478"/>
          <ac:picMkLst>
            <pc:docMk/>
            <pc:sldMk cId="1489325238" sldId="452"/>
            <ac:picMk id="4" creationId="{86F7EE52-3ED7-4099-9B2F-D7AB9ACE328B}"/>
          </ac:picMkLst>
        </pc:picChg>
        <pc:picChg chg="del">
          <ac:chgData name="Odina Norbo'tayeva" userId="dbcdeb9d9dad59af" providerId="LiveId" clId="{FF7ACAED-22B5-4547-9F01-6BEDE9B29C7F}" dt="2025-12-05T03:27:22.399" v="134" actId="478"/>
          <ac:picMkLst>
            <pc:docMk/>
            <pc:sldMk cId="1489325238" sldId="452"/>
            <ac:picMk id="10" creationId="{0D8852E7-28AA-4B04-AB49-2D16F4626524}"/>
          </ac:picMkLst>
        </pc:picChg>
        <pc:cxnChg chg="mod">
          <ac:chgData name="Odina Norbo'tayeva" userId="dbcdeb9d9dad59af" providerId="LiveId" clId="{FF7ACAED-22B5-4547-9F01-6BEDE9B29C7F}" dt="2025-12-05T03:27:40.892" v="141" actId="208"/>
          <ac:cxnSpMkLst>
            <pc:docMk/>
            <pc:sldMk cId="1489325238" sldId="45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F7ACAED-22B5-4547-9F01-6BEDE9B29C7F}" dt="2025-12-05T03:29:58.009" v="179" actId="1076"/>
        <pc:sldMkLst>
          <pc:docMk/>
          <pc:sldMk cId="238290768" sldId="457"/>
        </pc:sldMkLst>
        <pc:spChg chg="mod">
          <ac:chgData name="Odina Norbo'tayeva" userId="dbcdeb9d9dad59af" providerId="LiveId" clId="{FF7ACAED-22B5-4547-9F01-6BEDE9B29C7F}" dt="2025-12-05T03:29:41.689" v="172" actId="1076"/>
          <ac:spMkLst>
            <pc:docMk/>
            <pc:sldMk cId="238290768" sldId="457"/>
            <ac:spMk id="2" creationId="{EADFE57B-FCF0-4EC7-BCEC-E26AA0CF3357}"/>
          </ac:spMkLst>
        </pc:spChg>
        <pc:spChg chg="mod">
          <ac:chgData name="Odina Norbo'tayeva" userId="dbcdeb9d9dad59af" providerId="LiveId" clId="{FF7ACAED-22B5-4547-9F01-6BEDE9B29C7F}" dt="2025-12-05T03:29:58.009" v="179" actId="1076"/>
          <ac:spMkLst>
            <pc:docMk/>
            <pc:sldMk cId="238290768" sldId="457"/>
            <ac:spMk id="25" creationId="{BC8C0C6B-5EAF-48C4-B911-4B36CAD57560}"/>
          </ac:spMkLst>
        </pc:spChg>
        <pc:picChg chg="del">
          <ac:chgData name="Odina Norbo'tayeva" userId="dbcdeb9d9dad59af" providerId="LiveId" clId="{FF7ACAED-22B5-4547-9F01-6BEDE9B29C7F}" dt="2025-12-05T03:29:14.712" v="165" actId="478"/>
          <ac:picMkLst>
            <pc:docMk/>
            <pc:sldMk cId="238290768" sldId="457"/>
            <ac:picMk id="4" creationId="{86F7EE52-3ED7-4099-9B2F-D7AB9ACE328B}"/>
          </ac:picMkLst>
        </pc:picChg>
        <pc:picChg chg="del">
          <ac:chgData name="Odina Norbo'tayeva" userId="dbcdeb9d9dad59af" providerId="LiveId" clId="{FF7ACAED-22B5-4547-9F01-6BEDE9B29C7F}" dt="2025-12-05T03:29:17.064" v="166" actId="478"/>
          <ac:picMkLst>
            <pc:docMk/>
            <pc:sldMk cId="238290768" sldId="457"/>
            <ac:picMk id="12" creationId="{DC119784-D9C7-41D3-9021-D4877F6A0B46}"/>
          </ac:picMkLst>
        </pc:picChg>
        <pc:cxnChg chg="mod">
          <ac:chgData name="Odina Norbo'tayeva" userId="dbcdeb9d9dad59af" providerId="LiveId" clId="{FF7ACAED-22B5-4547-9F01-6BEDE9B29C7F}" dt="2025-12-05T03:29:44.521" v="173" actId="208"/>
          <ac:cxnSpMkLst>
            <pc:docMk/>
            <pc:sldMk cId="238290768" sldId="45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F7ACAED-22B5-4547-9F01-6BEDE9B29C7F}" dt="2025-12-05T03:22:22.318" v="45" actId="208"/>
        <pc:sldMkLst>
          <pc:docMk/>
          <pc:sldMk cId="3384646283" sldId="458"/>
        </pc:sldMkLst>
        <pc:spChg chg="mod">
          <ac:chgData name="Odina Norbo'tayeva" userId="dbcdeb9d9dad59af" providerId="LiveId" clId="{FF7ACAED-22B5-4547-9F01-6BEDE9B29C7F}" dt="2025-12-05T03:21:57.115" v="37" actId="1076"/>
          <ac:spMkLst>
            <pc:docMk/>
            <pc:sldMk cId="3384646283" sldId="458"/>
            <ac:spMk id="10" creationId="{E77DC762-6AA7-448D-99BF-5924E05D4C19}"/>
          </ac:spMkLst>
        </pc:spChg>
        <pc:spChg chg="mod">
          <ac:chgData name="Odina Norbo'tayeva" userId="dbcdeb9d9dad59af" providerId="LiveId" clId="{FF7ACAED-22B5-4547-9F01-6BEDE9B29C7F}" dt="2025-12-05T03:22:16.302" v="43" actId="1076"/>
          <ac:spMkLst>
            <pc:docMk/>
            <pc:sldMk cId="3384646283" sldId="458"/>
            <ac:spMk id="21" creationId="{91177872-E417-4A44-B9F7-A74656FEF43D}"/>
          </ac:spMkLst>
        </pc:spChg>
        <pc:picChg chg="del">
          <ac:chgData name="Odina Norbo'tayeva" userId="dbcdeb9d9dad59af" providerId="LiveId" clId="{FF7ACAED-22B5-4547-9F01-6BEDE9B29C7F}" dt="2025-12-05T03:21:40.595" v="32" actId="478"/>
          <ac:picMkLst>
            <pc:docMk/>
            <pc:sldMk cId="3384646283" sldId="458"/>
            <ac:picMk id="3" creationId="{86F7EE52-3ED7-4099-9B2F-D7AB9ACE328B}"/>
          </ac:picMkLst>
        </pc:picChg>
        <pc:picChg chg="mod">
          <ac:chgData name="Odina Norbo'tayeva" userId="dbcdeb9d9dad59af" providerId="LiveId" clId="{FF7ACAED-22B5-4547-9F01-6BEDE9B29C7F}" dt="2025-12-05T03:22:03.150" v="39" actId="1076"/>
          <ac:picMkLst>
            <pc:docMk/>
            <pc:sldMk cId="3384646283" sldId="458"/>
            <ac:picMk id="5" creationId="{80773FC0-4474-4FA3-ABBD-4CFB0A07710B}"/>
          </ac:picMkLst>
        </pc:picChg>
        <pc:picChg chg="del">
          <ac:chgData name="Odina Norbo'tayeva" userId="dbcdeb9d9dad59af" providerId="LiveId" clId="{FF7ACAED-22B5-4547-9F01-6BEDE9B29C7F}" dt="2025-12-05T03:21:42.810" v="33" actId="478"/>
          <ac:picMkLst>
            <pc:docMk/>
            <pc:sldMk cId="3384646283" sldId="458"/>
            <ac:picMk id="6" creationId="{55C3F6A2-3530-43FE-A3D7-CCD53E29263C}"/>
          </ac:picMkLst>
        </pc:picChg>
        <pc:cxnChg chg="mod">
          <ac:chgData name="Odina Norbo'tayeva" userId="dbcdeb9d9dad59af" providerId="LiveId" clId="{FF7ACAED-22B5-4547-9F01-6BEDE9B29C7F}" dt="2025-12-05T03:22:22.318" v="45" actId="208"/>
          <ac:cxnSpMkLst>
            <pc:docMk/>
            <pc:sldMk cId="3384646283" sldId="458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FF7ACAED-22B5-4547-9F01-6BEDE9B29C7F}" dt="2025-12-05T03:22:56.071" v="55" actId="1076"/>
        <pc:sldMkLst>
          <pc:docMk/>
          <pc:sldMk cId="3341948603" sldId="461"/>
        </pc:sldMkLst>
        <pc:spChg chg="mod">
          <ac:chgData name="Odina Norbo'tayeva" userId="dbcdeb9d9dad59af" providerId="LiveId" clId="{FF7ACAED-22B5-4547-9F01-6BEDE9B29C7F}" dt="2025-12-05T03:22:44.539" v="52" actId="1076"/>
          <ac:spMkLst>
            <pc:docMk/>
            <pc:sldMk cId="3341948603" sldId="461"/>
            <ac:spMk id="2" creationId="{E62F12BD-2D74-4CDE-9AF9-DF96592AE990}"/>
          </ac:spMkLst>
        </pc:spChg>
        <pc:graphicFrameChg chg="modGraphic">
          <ac:chgData name="Odina Norbo'tayeva" userId="dbcdeb9d9dad59af" providerId="LiveId" clId="{FF7ACAED-22B5-4547-9F01-6BEDE9B29C7F}" dt="2025-12-05T03:22:53.032" v="54" actId="207"/>
          <ac:graphicFrameMkLst>
            <pc:docMk/>
            <pc:sldMk cId="3341948603" sldId="461"/>
            <ac:graphicFrameMk id="5" creationId="{73C9299D-7242-42F9-9916-2944BC9C713E}"/>
          </ac:graphicFrameMkLst>
        </pc:graphicFrameChg>
        <pc:picChg chg="del">
          <ac:chgData name="Odina Norbo'tayeva" userId="dbcdeb9d9dad59af" providerId="LiveId" clId="{FF7ACAED-22B5-4547-9F01-6BEDE9B29C7F}" dt="2025-12-05T03:22:26.219" v="46" actId="478"/>
          <ac:picMkLst>
            <pc:docMk/>
            <pc:sldMk cId="3341948603" sldId="461"/>
            <ac:picMk id="3" creationId="{86F7EE52-3ED7-4099-9B2F-D7AB9ACE328B}"/>
          </ac:picMkLst>
        </pc:picChg>
        <pc:picChg chg="del">
          <ac:chgData name="Odina Norbo'tayeva" userId="dbcdeb9d9dad59af" providerId="LiveId" clId="{FF7ACAED-22B5-4547-9F01-6BEDE9B29C7F}" dt="2025-12-05T03:22:28.399" v="47" actId="478"/>
          <ac:picMkLst>
            <pc:docMk/>
            <pc:sldMk cId="3341948603" sldId="461"/>
            <ac:picMk id="11" creationId="{6B62A093-6FB3-4105-B710-B5BCC2CB8957}"/>
          </ac:picMkLst>
        </pc:picChg>
        <pc:picChg chg="mod">
          <ac:chgData name="Odina Norbo'tayeva" userId="dbcdeb9d9dad59af" providerId="LiveId" clId="{FF7ACAED-22B5-4547-9F01-6BEDE9B29C7F}" dt="2025-12-05T03:22:56.071" v="55" actId="1076"/>
          <ac:picMkLst>
            <pc:docMk/>
            <pc:sldMk cId="3341948603" sldId="461"/>
            <ac:picMk id="30" creationId="{7BC63310-133C-431B-BB13-F5154947137B}"/>
          </ac:picMkLst>
        </pc:picChg>
        <pc:cxnChg chg="mod">
          <ac:chgData name="Odina Norbo'tayeva" userId="dbcdeb9d9dad59af" providerId="LiveId" clId="{FF7ACAED-22B5-4547-9F01-6BEDE9B29C7F}" dt="2025-12-05T03:22:31.985" v="48" actId="208"/>
          <ac:cxnSpMkLst>
            <pc:docMk/>
            <pc:sldMk cId="3341948603" sldId="461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FF7ACAED-22B5-4547-9F01-6BEDE9B29C7F}" dt="2025-12-05T03:29:10.351" v="164" actId="1076"/>
        <pc:sldMkLst>
          <pc:docMk/>
          <pc:sldMk cId="1193802073" sldId="466"/>
        </pc:sldMkLst>
        <pc:spChg chg="mod">
          <ac:chgData name="Odina Norbo'tayeva" userId="dbcdeb9d9dad59af" providerId="LiveId" clId="{FF7ACAED-22B5-4547-9F01-6BEDE9B29C7F}" dt="2025-12-05T03:29:10.351" v="164" actId="1076"/>
          <ac:spMkLst>
            <pc:docMk/>
            <pc:sldMk cId="1193802073" sldId="466"/>
            <ac:spMk id="25" creationId="{BC8C0C6B-5EAF-48C4-B911-4B36CAD57560}"/>
          </ac:spMkLst>
        </pc:spChg>
        <pc:graphicFrameChg chg="modGraphic">
          <ac:chgData name="Odina Norbo'tayeva" userId="dbcdeb9d9dad59af" providerId="LiveId" clId="{FF7ACAED-22B5-4547-9F01-6BEDE9B29C7F}" dt="2025-12-05T03:28:44.631" v="158" actId="207"/>
          <ac:graphicFrameMkLst>
            <pc:docMk/>
            <pc:sldMk cId="1193802073" sldId="466"/>
            <ac:graphicFrameMk id="2" creationId="{137F967C-AE12-4F5D-8738-07232DFEB32A}"/>
          </ac:graphicFrameMkLst>
        </pc:graphicFrameChg>
        <pc:picChg chg="del">
          <ac:chgData name="Odina Norbo'tayeva" userId="dbcdeb9d9dad59af" providerId="LiveId" clId="{FF7ACAED-22B5-4547-9F01-6BEDE9B29C7F}" dt="2025-12-05T03:28:05.045" v="148" actId="478"/>
          <ac:picMkLst>
            <pc:docMk/>
            <pc:sldMk cId="1193802073" sldId="466"/>
            <ac:picMk id="4" creationId="{86F7EE52-3ED7-4099-9B2F-D7AB9ACE328B}"/>
          </ac:picMkLst>
        </pc:picChg>
        <pc:picChg chg="mod">
          <ac:chgData name="Odina Norbo'tayeva" userId="dbcdeb9d9dad59af" providerId="LiveId" clId="{FF7ACAED-22B5-4547-9F01-6BEDE9B29C7F}" dt="2025-12-05T03:28:10.811" v="150" actId="1076"/>
          <ac:picMkLst>
            <pc:docMk/>
            <pc:sldMk cId="1193802073" sldId="466"/>
            <ac:picMk id="9" creationId="{C8D569C5-1267-456C-9539-2CDB556880BD}"/>
          </ac:picMkLst>
        </pc:picChg>
        <pc:picChg chg="del">
          <ac:chgData name="Odina Norbo'tayeva" userId="dbcdeb9d9dad59af" providerId="LiveId" clId="{FF7ACAED-22B5-4547-9F01-6BEDE9B29C7F}" dt="2025-12-05T03:28:07.212" v="149" actId="478"/>
          <ac:picMkLst>
            <pc:docMk/>
            <pc:sldMk cId="1193802073" sldId="466"/>
            <ac:picMk id="10" creationId="{D47B39F4-0048-4981-80A1-3A8E332428DC}"/>
          </ac:picMkLst>
        </pc:picChg>
        <pc:cxnChg chg="mod">
          <ac:chgData name="Odina Norbo'tayeva" userId="dbcdeb9d9dad59af" providerId="LiveId" clId="{FF7ACAED-22B5-4547-9F01-6BEDE9B29C7F}" dt="2025-12-05T03:28:13.949" v="151" actId="208"/>
          <ac:cxnSpMkLst>
            <pc:docMk/>
            <pc:sldMk cId="1193802073" sldId="46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FF7ACAED-22B5-4547-9F01-6BEDE9B29C7F}" dt="2025-12-05T03:21:32.649" v="31" actId="1076"/>
        <pc:sldMkLst>
          <pc:docMk/>
          <pc:sldMk cId="2167083157" sldId="468"/>
        </pc:sldMkLst>
        <pc:spChg chg="mod">
          <ac:chgData name="Odina Norbo'tayeva" userId="dbcdeb9d9dad59af" providerId="LiveId" clId="{FF7ACAED-22B5-4547-9F01-6BEDE9B29C7F}" dt="2025-12-05T03:21:32.649" v="31" actId="1076"/>
          <ac:spMkLst>
            <pc:docMk/>
            <pc:sldMk cId="2167083157" sldId="468"/>
            <ac:spMk id="6" creationId="{B1819B21-9175-42F3-9734-0E475433508A}"/>
          </ac:spMkLst>
        </pc:spChg>
        <pc:spChg chg="mod">
          <ac:chgData name="Odina Norbo'tayeva" userId="dbcdeb9d9dad59af" providerId="LiveId" clId="{FF7ACAED-22B5-4547-9F01-6BEDE9B29C7F}" dt="2025-12-05T03:21:08.128" v="24" actId="207"/>
          <ac:spMkLst>
            <pc:docMk/>
            <pc:sldMk cId="2167083157" sldId="468"/>
            <ac:spMk id="8" creationId="{5EBE83E4-A487-494B-BE81-4DDF3A6343C7}"/>
          </ac:spMkLst>
        </pc:spChg>
        <pc:spChg chg="del">
          <ac:chgData name="Odina Norbo'tayeva" userId="dbcdeb9d9dad59af" providerId="LiveId" clId="{FF7ACAED-22B5-4547-9F01-6BEDE9B29C7F}" dt="2025-12-05T03:20:49.198" v="18" actId="478"/>
          <ac:spMkLst>
            <pc:docMk/>
            <pc:sldMk cId="2167083157" sldId="468"/>
            <ac:spMk id="11" creationId="{677172F4-D621-4ACC-8036-581AF0942790}"/>
          </ac:spMkLst>
        </pc:spChg>
        <pc:picChg chg="del">
          <ac:chgData name="Odina Norbo'tayeva" userId="dbcdeb9d9dad59af" providerId="LiveId" clId="{FF7ACAED-22B5-4547-9F01-6BEDE9B29C7F}" dt="2025-12-05T03:20:38.750" v="15" actId="478"/>
          <ac:picMkLst>
            <pc:docMk/>
            <pc:sldMk cId="2167083157" sldId="468"/>
            <ac:picMk id="3" creationId="{3F96CC90-EB2F-49CB-BEA0-E02CCE1753C3}"/>
          </ac:picMkLst>
        </pc:picChg>
        <pc:picChg chg="del">
          <ac:chgData name="Odina Norbo'tayeva" userId="dbcdeb9d9dad59af" providerId="LiveId" clId="{FF7ACAED-22B5-4547-9F01-6BEDE9B29C7F}" dt="2025-12-05T03:20:42.728" v="16" actId="478"/>
          <ac:picMkLst>
            <pc:docMk/>
            <pc:sldMk cId="2167083157" sldId="468"/>
            <ac:picMk id="5" creationId="{D2091CF0-ADC6-429A-901F-E891DC1F1545}"/>
          </ac:picMkLst>
        </pc:picChg>
        <pc:picChg chg="mod">
          <ac:chgData name="Odina Norbo'tayeva" userId="dbcdeb9d9dad59af" providerId="LiveId" clId="{FF7ACAED-22B5-4547-9F01-6BEDE9B29C7F}" dt="2025-12-05T03:21:01.748" v="22" actId="1076"/>
          <ac:picMkLst>
            <pc:docMk/>
            <pc:sldMk cId="2167083157" sldId="468"/>
            <ac:picMk id="7" creationId="{E804EC9A-6830-4DF1-9799-F822B11C2ED8}"/>
          </ac:picMkLst>
        </pc:picChg>
        <pc:picChg chg="del">
          <ac:chgData name="Odina Norbo'tayeva" userId="dbcdeb9d9dad59af" providerId="LiveId" clId="{FF7ACAED-22B5-4547-9F01-6BEDE9B29C7F}" dt="2025-12-05T03:20:45.789" v="17" actId="478"/>
          <ac:picMkLst>
            <pc:docMk/>
            <pc:sldMk cId="2167083157" sldId="468"/>
            <ac:picMk id="9" creationId="{A7E5DB2A-B9CD-4915-AD30-AB5B6D44B4DE}"/>
          </ac:picMkLst>
        </pc:picChg>
        <pc:cxnChg chg="mod">
          <ac:chgData name="Odina Norbo'tayeva" userId="dbcdeb9d9dad59af" providerId="LiveId" clId="{FF7ACAED-22B5-4547-9F01-6BEDE9B29C7F}" dt="2025-12-05T03:21:14.208" v="25" actId="208"/>
          <ac:cxnSpMkLst>
            <pc:docMk/>
            <pc:sldMk cId="2167083157" sldId="468"/>
            <ac:cxnSpMk id="4" creationId="{2354C921-AD17-4EE9-8869-5CF1F262436F}"/>
          </ac:cxnSpMkLst>
        </pc:cxnChg>
      </pc:sldChg>
      <pc:sldChg chg="delSp modSp mod">
        <pc:chgData name="Odina Norbo'tayeva" userId="dbcdeb9d9dad59af" providerId="LiveId" clId="{FF7ACAED-22B5-4547-9F01-6BEDE9B29C7F}" dt="2025-12-05T03:30:52.542" v="196" actId="113"/>
        <pc:sldMkLst>
          <pc:docMk/>
          <pc:sldMk cId="4211173478" sldId="469"/>
        </pc:sldMkLst>
        <pc:spChg chg="mod">
          <ac:chgData name="Odina Norbo'tayeva" userId="dbcdeb9d9dad59af" providerId="LiveId" clId="{FF7ACAED-22B5-4547-9F01-6BEDE9B29C7F}" dt="2025-12-05T03:30:33.171" v="192" actId="207"/>
          <ac:spMkLst>
            <pc:docMk/>
            <pc:sldMk cId="4211173478" sldId="469"/>
            <ac:spMk id="2" creationId="{E62F12BD-2D74-4CDE-9AF9-DF96592AE990}"/>
          </ac:spMkLst>
        </pc:spChg>
        <pc:spChg chg="mod">
          <ac:chgData name="Odina Norbo'tayeva" userId="dbcdeb9d9dad59af" providerId="LiveId" clId="{FF7ACAED-22B5-4547-9F01-6BEDE9B29C7F}" dt="2025-12-05T03:30:23.480" v="189" actId="1076"/>
          <ac:spMkLst>
            <pc:docMk/>
            <pc:sldMk cId="4211173478" sldId="469"/>
            <ac:spMk id="8" creationId="{F9BECAB1-1F91-4275-B3B0-A7546E9C2B86}"/>
          </ac:spMkLst>
        </pc:spChg>
        <pc:graphicFrameChg chg="modGraphic">
          <ac:chgData name="Odina Norbo'tayeva" userId="dbcdeb9d9dad59af" providerId="LiveId" clId="{FF7ACAED-22B5-4547-9F01-6BEDE9B29C7F}" dt="2025-12-05T03:30:52.542" v="196" actId="113"/>
          <ac:graphicFrameMkLst>
            <pc:docMk/>
            <pc:sldMk cId="4211173478" sldId="469"/>
            <ac:graphicFrameMk id="5" creationId="{73C9299D-7242-42F9-9916-2944BC9C713E}"/>
          </ac:graphicFrameMkLst>
        </pc:graphicFrameChg>
        <pc:picChg chg="del">
          <ac:chgData name="Odina Norbo'tayeva" userId="dbcdeb9d9dad59af" providerId="LiveId" clId="{FF7ACAED-22B5-4547-9F01-6BEDE9B29C7F}" dt="2025-12-05T03:30:01.399" v="180" actId="478"/>
          <ac:picMkLst>
            <pc:docMk/>
            <pc:sldMk cId="4211173478" sldId="469"/>
            <ac:picMk id="3" creationId="{86F7EE52-3ED7-4099-9B2F-D7AB9ACE328B}"/>
          </ac:picMkLst>
        </pc:picChg>
        <pc:picChg chg="del">
          <ac:chgData name="Odina Norbo'tayeva" userId="dbcdeb9d9dad59af" providerId="LiveId" clId="{FF7ACAED-22B5-4547-9F01-6BEDE9B29C7F}" dt="2025-12-05T03:30:03.671" v="181" actId="478"/>
          <ac:picMkLst>
            <pc:docMk/>
            <pc:sldMk cId="4211173478" sldId="469"/>
            <ac:picMk id="11" creationId="{6B62A093-6FB3-4105-B710-B5BCC2CB8957}"/>
          </ac:picMkLst>
        </pc:picChg>
        <pc:cxnChg chg="mod">
          <ac:chgData name="Odina Norbo'tayeva" userId="dbcdeb9d9dad59af" providerId="LiveId" clId="{FF7ACAED-22B5-4547-9F01-6BEDE9B29C7F}" dt="2025-12-05T03:30:19.537" v="188" actId="1076"/>
          <ac:cxnSpMkLst>
            <pc:docMk/>
            <pc:sldMk cId="4211173478" sldId="469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FF7ACAED-22B5-4547-9F01-6BEDE9B29C7F}" dt="2025-12-05T03:31:50.131" v="212" actId="1076"/>
        <pc:sldMkLst>
          <pc:docMk/>
          <pc:sldMk cId="3851284235" sldId="470"/>
        </pc:sldMkLst>
        <pc:spChg chg="mod">
          <ac:chgData name="Odina Norbo'tayeva" userId="dbcdeb9d9dad59af" providerId="LiveId" clId="{FF7ACAED-22B5-4547-9F01-6BEDE9B29C7F}" dt="2025-12-05T03:31:19.297" v="206" actId="1076"/>
          <ac:spMkLst>
            <pc:docMk/>
            <pc:sldMk cId="3851284235" sldId="470"/>
            <ac:spMk id="25" creationId="{BC8C0C6B-5EAF-48C4-B911-4B36CAD57560}"/>
          </ac:spMkLst>
        </pc:spChg>
        <pc:graphicFrameChg chg="modGraphic">
          <ac:chgData name="Odina Norbo'tayeva" userId="dbcdeb9d9dad59af" providerId="LiveId" clId="{FF7ACAED-22B5-4547-9F01-6BEDE9B29C7F}" dt="2025-12-05T03:31:32.167" v="209" actId="207"/>
          <ac:graphicFrameMkLst>
            <pc:docMk/>
            <pc:sldMk cId="3851284235" sldId="470"/>
            <ac:graphicFrameMk id="2" creationId="{137F967C-AE12-4F5D-8738-07232DFEB32A}"/>
          </ac:graphicFrameMkLst>
        </pc:graphicFrameChg>
        <pc:picChg chg="del">
          <ac:chgData name="Odina Norbo'tayeva" userId="dbcdeb9d9dad59af" providerId="LiveId" clId="{FF7ACAED-22B5-4547-9F01-6BEDE9B29C7F}" dt="2025-12-05T03:30:57.594" v="197" actId="478"/>
          <ac:picMkLst>
            <pc:docMk/>
            <pc:sldMk cId="3851284235" sldId="470"/>
            <ac:picMk id="4" creationId="{86F7EE52-3ED7-4099-9B2F-D7AB9ACE328B}"/>
          </ac:picMkLst>
        </pc:picChg>
        <pc:picChg chg="mod">
          <ac:chgData name="Odina Norbo'tayeva" userId="dbcdeb9d9dad59af" providerId="LiveId" clId="{FF7ACAED-22B5-4547-9F01-6BEDE9B29C7F}" dt="2025-12-05T03:31:47.237" v="211" actId="1076"/>
          <ac:picMkLst>
            <pc:docMk/>
            <pc:sldMk cId="3851284235" sldId="470"/>
            <ac:picMk id="8" creationId="{2C7087A6-99FF-42A8-98DC-F1E68CD1D7E6}"/>
          </ac:picMkLst>
        </pc:picChg>
        <pc:picChg chg="del">
          <ac:chgData name="Odina Norbo'tayeva" userId="dbcdeb9d9dad59af" providerId="LiveId" clId="{FF7ACAED-22B5-4547-9F01-6BEDE9B29C7F}" dt="2025-12-05T03:30:59.500" v="198" actId="478"/>
          <ac:picMkLst>
            <pc:docMk/>
            <pc:sldMk cId="3851284235" sldId="470"/>
            <ac:picMk id="10" creationId="{D47B39F4-0048-4981-80A1-3A8E332428DC}"/>
          </ac:picMkLst>
        </pc:picChg>
        <pc:picChg chg="mod">
          <ac:chgData name="Odina Norbo'tayeva" userId="dbcdeb9d9dad59af" providerId="LiveId" clId="{FF7ACAED-22B5-4547-9F01-6BEDE9B29C7F}" dt="2025-12-05T03:31:50.131" v="212" actId="1076"/>
          <ac:picMkLst>
            <pc:docMk/>
            <pc:sldMk cId="3851284235" sldId="470"/>
            <ac:picMk id="13" creationId="{C08DEC64-C4B1-4B1B-823D-C9735164932C}"/>
          </ac:picMkLst>
        </pc:picChg>
        <pc:picChg chg="mod">
          <ac:chgData name="Odina Norbo'tayeva" userId="dbcdeb9d9dad59af" providerId="LiveId" clId="{FF7ACAED-22B5-4547-9F01-6BEDE9B29C7F}" dt="2025-12-05T03:31:44.244" v="210" actId="1076"/>
          <ac:picMkLst>
            <pc:docMk/>
            <pc:sldMk cId="3851284235" sldId="470"/>
            <ac:picMk id="14" creationId="{298CFBFF-0587-4AC9-BBAA-EDAE6AD76253}"/>
          </ac:picMkLst>
        </pc:picChg>
        <pc:cxnChg chg="mod">
          <ac:chgData name="Odina Norbo'tayeva" userId="dbcdeb9d9dad59af" providerId="LiveId" clId="{FF7ACAED-22B5-4547-9F01-6BEDE9B29C7F}" dt="2025-12-05T03:31:22.747" v="207" actId="208"/>
          <ac:cxnSpMkLst>
            <pc:docMk/>
            <pc:sldMk cId="3851284235" sldId="470"/>
            <ac:cxnSpMk id="7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A713DA-EB5C-4FE1-9D10-E95840C79572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</dgm:pt>
    <dgm:pt modelId="{AF196BA6-B558-47F7-AF81-E290AB832533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Barqaror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rivojlanish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qilish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kerak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8A484F-176B-4293-90C9-730E872E3C50}" type="parTrans" cxnId="{CC6503AA-5A81-4BF3-BDC2-7FFD8225CBA9}">
      <dgm:prSet/>
      <dgm:spPr/>
      <dgm:t>
        <a:bodyPr/>
        <a:lstStyle/>
        <a:p>
          <a:pPr algn="l"/>
          <a:endParaRPr lang="ru-RU"/>
        </a:p>
      </dgm:t>
    </dgm:pt>
    <dgm:pt modelId="{39B91AF6-E598-4459-BFB1-A5A1D9EBFAAA}" type="sibTrans" cxnId="{CC6503AA-5A81-4BF3-BDC2-7FFD8225CBA9}">
      <dgm:prSet/>
      <dgm:spPr/>
      <dgm:t>
        <a:bodyPr/>
        <a:lstStyle/>
        <a:p>
          <a:pPr algn="l"/>
          <a:endParaRPr lang="ru-RU"/>
        </a:p>
      </dgm:t>
    </dgm:pt>
    <dgm:pt modelId="{2189DCAF-E03E-4251-8683-5F2D268D3DCE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Irqchilik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irqiy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kamsitilishga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qarshi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kurashish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zarur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91B12A-346A-4006-B507-BB1EB4F9C80A}" type="parTrans" cxnId="{4C3AF6DE-CE41-49F6-A66C-16C9067864FC}">
      <dgm:prSet/>
      <dgm:spPr/>
      <dgm:t>
        <a:bodyPr/>
        <a:lstStyle/>
        <a:p>
          <a:pPr algn="l"/>
          <a:endParaRPr lang="ru-RU"/>
        </a:p>
      </dgm:t>
    </dgm:pt>
    <dgm:pt modelId="{3C22596B-2FF6-421A-87CF-35A2875EABB6}" type="sibTrans" cxnId="{4C3AF6DE-CE41-49F6-A66C-16C9067864FC}">
      <dgm:prSet/>
      <dgm:spPr/>
      <dgm:t>
        <a:bodyPr/>
        <a:lstStyle/>
        <a:p>
          <a:pPr algn="l"/>
          <a:endParaRPr lang="ru-RU"/>
        </a:p>
      </dgm:t>
    </dgm:pt>
    <dgm:pt modelId="{8C583E25-46E3-4BF5-BE69-697F26B3F67B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Etno-ijtimoiy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muammolar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nimalardan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chiqadi</a:t>
          </a:r>
          <a:r>
            <a: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1316C7-E6A2-441C-A084-E362692DBD3D}" type="parTrans" cxnId="{79ADD9B1-E260-4F65-A98C-90FB74B467B4}">
      <dgm:prSet/>
      <dgm:spPr/>
      <dgm:t>
        <a:bodyPr/>
        <a:lstStyle/>
        <a:p>
          <a:pPr algn="l"/>
          <a:endParaRPr lang="ru-RU"/>
        </a:p>
      </dgm:t>
    </dgm:pt>
    <dgm:pt modelId="{599BCAEB-17C4-4EF0-B1AA-818E2F0C6657}" type="sibTrans" cxnId="{79ADD9B1-E260-4F65-A98C-90FB74B467B4}">
      <dgm:prSet/>
      <dgm:spPr/>
      <dgm:t>
        <a:bodyPr/>
        <a:lstStyle/>
        <a:p>
          <a:pPr algn="l"/>
          <a:endParaRPr lang="ru-RU"/>
        </a:p>
      </dgm:t>
    </dgm:pt>
    <dgm:pt modelId="{A4669774-2A78-43B4-9E34-DB65B539D1CA}" type="pres">
      <dgm:prSet presAssocID="{C2A713DA-EB5C-4FE1-9D10-E95840C79572}" presName="linearFlow" presStyleCnt="0">
        <dgm:presLayoutVars>
          <dgm:dir/>
          <dgm:resizeHandles val="exact"/>
        </dgm:presLayoutVars>
      </dgm:prSet>
      <dgm:spPr/>
    </dgm:pt>
    <dgm:pt modelId="{DF9F7C9A-0A1A-470C-9F9A-8AA01E510CDA}" type="pres">
      <dgm:prSet presAssocID="{AF196BA6-B558-47F7-AF81-E290AB832533}" presName="composite" presStyleCnt="0"/>
      <dgm:spPr/>
    </dgm:pt>
    <dgm:pt modelId="{1FB03D1E-3171-4720-888B-44211264785A}" type="pres">
      <dgm:prSet presAssocID="{AF196BA6-B558-47F7-AF81-E290AB832533}" presName="imgShp" presStyleLbl="fgImgPlace1" presStyleIdx="0" presStyleCnt="3"/>
      <dgm:spPr/>
    </dgm:pt>
    <dgm:pt modelId="{3EEF5AF9-E6C7-442C-9A8E-C6D3140D6DC1}" type="pres">
      <dgm:prSet presAssocID="{AF196BA6-B558-47F7-AF81-E290AB832533}" presName="txShp" presStyleLbl="node1" presStyleIdx="0" presStyleCnt="3">
        <dgm:presLayoutVars>
          <dgm:bulletEnabled val="1"/>
        </dgm:presLayoutVars>
      </dgm:prSet>
      <dgm:spPr/>
    </dgm:pt>
    <dgm:pt modelId="{73D09A55-5352-4B2B-8D93-061469B01AE5}" type="pres">
      <dgm:prSet presAssocID="{39B91AF6-E598-4459-BFB1-A5A1D9EBFAAA}" presName="spacing" presStyleCnt="0"/>
      <dgm:spPr/>
    </dgm:pt>
    <dgm:pt modelId="{6E3DC0AE-AC1C-467C-B185-13196608F49B}" type="pres">
      <dgm:prSet presAssocID="{2189DCAF-E03E-4251-8683-5F2D268D3DCE}" presName="composite" presStyleCnt="0"/>
      <dgm:spPr/>
    </dgm:pt>
    <dgm:pt modelId="{CDA49780-36FA-4A55-AA42-80D4820DBC5B}" type="pres">
      <dgm:prSet presAssocID="{2189DCAF-E03E-4251-8683-5F2D268D3DCE}" presName="imgShp" presStyleLbl="fgImgPlace1" presStyleIdx="1" presStyleCnt="3"/>
      <dgm:spPr/>
    </dgm:pt>
    <dgm:pt modelId="{27A21451-8427-4039-B1F4-961C329F0910}" type="pres">
      <dgm:prSet presAssocID="{2189DCAF-E03E-4251-8683-5F2D268D3DCE}" presName="txShp" presStyleLbl="node1" presStyleIdx="1" presStyleCnt="3">
        <dgm:presLayoutVars>
          <dgm:bulletEnabled val="1"/>
        </dgm:presLayoutVars>
      </dgm:prSet>
      <dgm:spPr/>
    </dgm:pt>
    <dgm:pt modelId="{A95652B5-7537-476B-A78B-E1F74354429B}" type="pres">
      <dgm:prSet presAssocID="{3C22596B-2FF6-421A-87CF-35A2875EABB6}" presName="spacing" presStyleCnt="0"/>
      <dgm:spPr/>
    </dgm:pt>
    <dgm:pt modelId="{63F4316D-CDED-49E1-B105-37C3521E863C}" type="pres">
      <dgm:prSet presAssocID="{8C583E25-46E3-4BF5-BE69-697F26B3F67B}" presName="composite" presStyleCnt="0"/>
      <dgm:spPr/>
    </dgm:pt>
    <dgm:pt modelId="{2FD29DD7-715E-4E2F-9C88-49618849447B}" type="pres">
      <dgm:prSet presAssocID="{8C583E25-46E3-4BF5-BE69-697F26B3F67B}" presName="imgShp" presStyleLbl="fgImgPlace1" presStyleIdx="2" presStyleCnt="3"/>
      <dgm:spPr/>
    </dgm:pt>
    <dgm:pt modelId="{06B07647-B3AD-40DA-8A88-FE4115CDA701}" type="pres">
      <dgm:prSet presAssocID="{8C583E25-46E3-4BF5-BE69-697F26B3F67B}" presName="txShp" presStyleLbl="node1" presStyleIdx="2" presStyleCnt="3">
        <dgm:presLayoutVars>
          <dgm:bulletEnabled val="1"/>
        </dgm:presLayoutVars>
      </dgm:prSet>
      <dgm:spPr/>
    </dgm:pt>
  </dgm:ptLst>
  <dgm:cxnLst>
    <dgm:cxn modelId="{EE11D74B-4843-42E4-895D-1B6AE7B4FFC5}" type="presOf" srcId="{C2A713DA-EB5C-4FE1-9D10-E95840C79572}" destId="{A4669774-2A78-43B4-9E34-DB65B539D1CA}" srcOrd="0" destOrd="0" presId="urn:microsoft.com/office/officeart/2005/8/layout/vList3"/>
    <dgm:cxn modelId="{FADC8384-1087-4238-A97B-41E0AEDCD42B}" type="presOf" srcId="{AF196BA6-B558-47F7-AF81-E290AB832533}" destId="{3EEF5AF9-E6C7-442C-9A8E-C6D3140D6DC1}" srcOrd="0" destOrd="0" presId="urn:microsoft.com/office/officeart/2005/8/layout/vList3"/>
    <dgm:cxn modelId="{99D3DC8F-304A-412D-B5E6-725EE1711D5C}" type="presOf" srcId="{2189DCAF-E03E-4251-8683-5F2D268D3DCE}" destId="{27A21451-8427-4039-B1F4-961C329F0910}" srcOrd="0" destOrd="0" presId="urn:microsoft.com/office/officeart/2005/8/layout/vList3"/>
    <dgm:cxn modelId="{CC6503AA-5A81-4BF3-BDC2-7FFD8225CBA9}" srcId="{C2A713DA-EB5C-4FE1-9D10-E95840C79572}" destId="{AF196BA6-B558-47F7-AF81-E290AB832533}" srcOrd="0" destOrd="0" parTransId="{C48A484F-176B-4293-90C9-730E872E3C50}" sibTransId="{39B91AF6-E598-4459-BFB1-A5A1D9EBFAAA}"/>
    <dgm:cxn modelId="{79ADD9B1-E260-4F65-A98C-90FB74B467B4}" srcId="{C2A713DA-EB5C-4FE1-9D10-E95840C79572}" destId="{8C583E25-46E3-4BF5-BE69-697F26B3F67B}" srcOrd="2" destOrd="0" parTransId="{841316C7-E6A2-441C-A084-E362692DBD3D}" sibTransId="{599BCAEB-17C4-4EF0-B1AA-818E2F0C6657}"/>
    <dgm:cxn modelId="{F7CB99DE-9359-4E29-A8D5-64C9751F2266}" type="presOf" srcId="{8C583E25-46E3-4BF5-BE69-697F26B3F67B}" destId="{06B07647-B3AD-40DA-8A88-FE4115CDA701}" srcOrd="0" destOrd="0" presId="urn:microsoft.com/office/officeart/2005/8/layout/vList3"/>
    <dgm:cxn modelId="{4C3AF6DE-CE41-49F6-A66C-16C9067864FC}" srcId="{C2A713DA-EB5C-4FE1-9D10-E95840C79572}" destId="{2189DCAF-E03E-4251-8683-5F2D268D3DCE}" srcOrd="1" destOrd="0" parTransId="{FC91B12A-346A-4006-B507-BB1EB4F9C80A}" sibTransId="{3C22596B-2FF6-421A-87CF-35A2875EABB6}"/>
    <dgm:cxn modelId="{4ECD0DC2-F498-4743-B645-A0875B669E2B}" type="presParOf" srcId="{A4669774-2A78-43B4-9E34-DB65B539D1CA}" destId="{DF9F7C9A-0A1A-470C-9F9A-8AA01E510CDA}" srcOrd="0" destOrd="0" presId="urn:microsoft.com/office/officeart/2005/8/layout/vList3"/>
    <dgm:cxn modelId="{A1C9D8A6-2761-4216-8115-380CCBA0ACFD}" type="presParOf" srcId="{DF9F7C9A-0A1A-470C-9F9A-8AA01E510CDA}" destId="{1FB03D1E-3171-4720-888B-44211264785A}" srcOrd="0" destOrd="0" presId="urn:microsoft.com/office/officeart/2005/8/layout/vList3"/>
    <dgm:cxn modelId="{C1314B5C-B224-4684-9D63-772720A3BDB6}" type="presParOf" srcId="{DF9F7C9A-0A1A-470C-9F9A-8AA01E510CDA}" destId="{3EEF5AF9-E6C7-442C-9A8E-C6D3140D6DC1}" srcOrd="1" destOrd="0" presId="urn:microsoft.com/office/officeart/2005/8/layout/vList3"/>
    <dgm:cxn modelId="{BA2A7B0A-84B6-464C-87D0-8CB51CCA4609}" type="presParOf" srcId="{A4669774-2A78-43B4-9E34-DB65B539D1CA}" destId="{73D09A55-5352-4B2B-8D93-061469B01AE5}" srcOrd="1" destOrd="0" presId="urn:microsoft.com/office/officeart/2005/8/layout/vList3"/>
    <dgm:cxn modelId="{B451F783-799B-4C45-9540-38BDCB4E8D6A}" type="presParOf" srcId="{A4669774-2A78-43B4-9E34-DB65B539D1CA}" destId="{6E3DC0AE-AC1C-467C-B185-13196608F49B}" srcOrd="2" destOrd="0" presId="urn:microsoft.com/office/officeart/2005/8/layout/vList3"/>
    <dgm:cxn modelId="{A880ED89-DD8D-43AD-B776-D89B62616194}" type="presParOf" srcId="{6E3DC0AE-AC1C-467C-B185-13196608F49B}" destId="{CDA49780-36FA-4A55-AA42-80D4820DBC5B}" srcOrd="0" destOrd="0" presId="urn:microsoft.com/office/officeart/2005/8/layout/vList3"/>
    <dgm:cxn modelId="{917CA2AF-7AF4-41C7-B4E3-B018E0695048}" type="presParOf" srcId="{6E3DC0AE-AC1C-467C-B185-13196608F49B}" destId="{27A21451-8427-4039-B1F4-961C329F0910}" srcOrd="1" destOrd="0" presId="urn:microsoft.com/office/officeart/2005/8/layout/vList3"/>
    <dgm:cxn modelId="{5914D7F6-4F27-47AC-B990-73E54E1BE316}" type="presParOf" srcId="{A4669774-2A78-43B4-9E34-DB65B539D1CA}" destId="{A95652B5-7537-476B-A78B-E1F74354429B}" srcOrd="3" destOrd="0" presId="urn:microsoft.com/office/officeart/2005/8/layout/vList3"/>
    <dgm:cxn modelId="{AE7A995C-8636-4551-95A9-2E99CDBFC895}" type="presParOf" srcId="{A4669774-2A78-43B4-9E34-DB65B539D1CA}" destId="{63F4316D-CDED-49E1-B105-37C3521E863C}" srcOrd="4" destOrd="0" presId="urn:microsoft.com/office/officeart/2005/8/layout/vList3"/>
    <dgm:cxn modelId="{9ABF8C01-4D47-437C-BA8D-B6F452FF0473}" type="presParOf" srcId="{63F4316D-CDED-49E1-B105-37C3521E863C}" destId="{2FD29DD7-715E-4E2F-9C88-49618849447B}" srcOrd="0" destOrd="0" presId="urn:microsoft.com/office/officeart/2005/8/layout/vList3"/>
    <dgm:cxn modelId="{7476494D-2371-4560-9DA1-A68D44468077}" type="presParOf" srcId="{63F4316D-CDED-49E1-B105-37C3521E863C}" destId="{06B07647-B3AD-40DA-8A88-FE4115CDA70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3D7FD4-AB98-4F57-9ECE-339066A69730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</dgm:pt>
    <dgm:pt modelId="{B5E5D3E6-9C63-4667-99F2-FF6AB298768E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ozon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qatlamini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yemiruvchi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moddalarni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atmosferaga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chiqarishni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kamaytirish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7A275D-9D52-4F27-A615-5864DDBD0AA7}" type="parTrans" cxnId="{106B2F3D-2481-443D-8378-DA87A8369C99}">
      <dgm:prSet/>
      <dgm:spPr/>
      <dgm:t>
        <a:bodyPr/>
        <a:lstStyle/>
        <a:p>
          <a:endParaRPr lang="ru-RU"/>
        </a:p>
      </dgm:t>
    </dgm:pt>
    <dgm:pt modelId="{DBEAF2AD-68AC-4620-8D9F-72513FF5BC6F}" type="sibTrans" cxnId="{106B2F3D-2481-443D-8378-DA87A8369C99}">
      <dgm:prSet/>
      <dgm:spPr/>
      <dgm:t>
        <a:bodyPr/>
        <a:lstStyle/>
        <a:p>
          <a:endParaRPr lang="ru-RU"/>
        </a:p>
      </dgm:t>
    </dgm:pt>
    <dgm:pt modelId="{C9435B55-4D13-4D72-8AD6-1294D4A8C259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keyinchalik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bunday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moddalarni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chiqarilishini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butunlay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to‘xtatish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2E80FE-B486-4686-8455-8E220D124AC2}" type="parTrans" cxnId="{20AD943B-6E2A-4833-9C3D-4BE3C6E9D30A}">
      <dgm:prSet/>
      <dgm:spPr/>
      <dgm:t>
        <a:bodyPr/>
        <a:lstStyle/>
        <a:p>
          <a:endParaRPr lang="ru-RU"/>
        </a:p>
      </dgm:t>
    </dgm:pt>
    <dgm:pt modelId="{5E715B88-E3ED-480A-AB5C-1452F1ACD5E5}" type="sibTrans" cxnId="{20AD943B-6E2A-4833-9C3D-4BE3C6E9D30A}">
      <dgm:prSet/>
      <dgm:spPr/>
      <dgm:t>
        <a:bodyPr/>
        <a:lstStyle/>
        <a:p>
          <a:endParaRPr lang="ru-RU"/>
        </a:p>
      </dgm:t>
    </dgm:pt>
    <dgm:pt modelId="{6ECDE731-DA18-4DF4-BF71-084B5CF4B07C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atom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elektrostansiyalari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xavfsizligining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xalqaro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standartlariga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rioya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qilish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075836-550A-43C1-ABF6-BCAD75626F83}" type="parTrans" cxnId="{6FB0E4AF-6B19-41C3-928B-C8456D38D531}">
      <dgm:prSet/>
      <dgm:spPr/>
      <dgm:t>
        <a:bodyPr/>
        <a:lstStyle/>
        <a:p>
          <a:endParaRPr lang="ru-RU"/>
        </a:p>
      </dgm:t>
    </dgm:pt>
    <dgm:pt modelId="{53BF192D-EB34-4033-8DA7-7D8AB7C68606}" type="sibTrans" cxnId="{6FB0E4AF-6B19-41C3-928B-C8456D38D531}">
      <dgm:prSet/>
      <dgm:spPr/>
      <dgm:t>
        <a:bodyPr/>
        <a:lstStyle/>
        <a:p>
          <a:endParaRPr lang="ru-RU"/>
        </a:p>
      </dgm:t>
    </dgm:pt>
    <dgm:pt modelId="{9AD57218-DF32-4DA5-9647-753C79D5E9C1}" type="pres">
      <dgm:prSet presAssocID="{1E3D7FD4-AB98-4F57-9ECE-339066A69730}" presName="Name0" presStyleCnt="0">
        <dgm:presLayoutVars>
          <dgm:dir/>
          <dgm:resizeHandles val="exact"/>
        </dgm:presLayoutVars>
      </dgm:prSet>
      <dgm:spPr/>
    </dgm:pt>
    <dgm:pt modelId="{C5E935A8-B96C-42D3-BA13-D5755B9ABD4B}" type="pres">
      <dgm:prSet presAssocID="{B5E5D3E6-9C63-4667-99F2-FF6AB298768E}" presName="node" presStyleLbl="node1" presStyleIdx="0" presStyleCnt="3" custScaleY="177548">
        <dgm:presLayoutVars>
          <dgm:bulletEnabled val="1"/>
        </dgm:presLayoutVars>
      </dgm:prSet>
      <dgm:spPr/>
    </dgm:pt>
    <dgm:pt modelId="{74C4214C-2690-44CC-B956-97290E211963}" type="pres">
      <dgm:prSet presAssocID="{DBEAF2AD-68AC-4620-8D9F-72513FF5BC6F}" presName="sibTrans" presStyleLbl="sibTrans2D1" presStyleIdx="0" presStyleCnt="2"/>
      <dgm:spPr/>
    </dgm:pt>
    <dgm:pt modelId="{F65C5159-73E9-4F89-96A4-AE3E17FBF8AA}" type="pres">
      <dgm:prSet presAssocID="{DBEAF2AD-68AC-4620-8D9F-72513FF5BC6F}" presName="connectorText" presStyleLbl="sibTrans2D1" presStyleIdx="0" presStyleCnt="2"/>
      <dgm:spPr/>
    </dgm:pt>
    <dgm:pt modelId="{C7B725B3-724C-4D73-9496-A6CF77582C01}" type="pres">
      <dgm:prSet presAssocID="{C9435B55-4D13-4D72-8AD6-1294D4A8C259}" presName="node" presStyleLbl="node1" presStyleIdx="1" presStyleCnt="3" custScaleY="177548">
        <dgm:presLayoutVars>
          <dgm:bulletEnabled val="1"/>
        </dgm:presLayoutVars>
      </dgm:prSet>
      <dgm:spPr/>
    </dgm:pt>
    <dgm:pt modelId="{A5450DD0-4CF5-4A06-8B61-8BF6209BED42}" type="pres">
      <dgm:prSet presAssocID="{5E715B88-E3ED-480A-AB5C-1452F1ACD5E5}" presName="sibTrans" presStyleLbl="sibTrans2D1" presStyleIdx="1" presStyleCnt="2"/>
      <dgm:spPr/>
    </dgm:pt>
    <dgm:pt modelId="{DB1A6462-F65A-43F8-B07B-212FDC9BE787}" type="pres">
      <dgm:prSet presAssocID="{5E715B88-E3ED-480A-AB5C-1452F1ACD5E5}" presName="connectorText" presStyleLbl="sibTrans2D1" presStyleIdx="1" presStyleCnt="2"/>
      <dgm:spPr/>
    </dgm:pt>
    <dgm:pt modelId="{0FD31B7C-EA4C-4E53-BED6-EB210E07381E}" type="pres">
      <dgm:prSet presAssocID="{6ECDE731-DA18-4DF4-BF71-084B5CF4B07C}" presName="node" presStyleLbl="node1" presStyleIdx="2" presStyleCnt="3" custScaleY="177548">
        <dgm:presLayoutVars>
          <dgm:bulletEnabled val="1"/>
        </dgm:presLayoutVars>
      </dgm:prSet>
      <dgm:spPr/>
    </dgm:pt>
  </dgm:ptLst>
  <dgm:cxnLst>
    <dgm:cxn modelId="{1DBE3728-FF7E-4B88-B2EB-2E0F8DA49170}" type="presOf" srcId="{DBEAF2AD-68AC-4620-8D9F-72513FF5BC6F}" destId="{F65C5159-73E9-4F89-96A4-AE3E17FBF8AA}" srcOrd="1" destOrd="0" presId="urn:microsoft.com/office/officeart/2005/8/layout/process1"/>
    <dgm:cxn modelId="{E8CDC52B-DBE3-4C92-A3F2-34CB4737D18A}" type="presOf" srcId="{5E715B88-E3ED-480A-AB5C-1452F1ACD5E5}" destId="{A5450DD0-4CF5-4A06-8B61-8BF6209BED42}" srcOrd="0" destOrd="0" presId="urn:microsoft.com/office/officeart/2005/8/layout/process1"/>
    <dgm:cxn modelId="{20AD943B-6E2A-4833-9C3D-4BE3C6E9D30A}" srcId="{1E3D7FD4-AB98-4F57-9ECE-339066A69730}" destId="{C9435B55-4D13-4D72-8AD6-1294D4A8C259}" srcOrd="1" destOrd="0" parTransId="{A72E80FE-B486-4686-8455-8E220D124AC2}" sibTransId="{5E715B88-E3ED-480A-AB5C-1452F1ACD5E5}"/>
    <dgm:cxn modelId="{106B2F3D-2481-443D-8378-DA87A8369C99}" srcId="{1E3D7FD4-AB98-4F57-9ECE-339066A69730}" destId="{B5E5D3E6-9C63-4667-99F2-FF6AB298768E}" srcOrd="0" destOrd="0" parTransId="{307A275D-9D52-4F27-A615-5864DDBD0AA7}" sibTransId="{DBEAF2AD-68AC-4620-8D9F-72513FF5BC6F}"/>
    <dgm:cxn modelId="{890E4047-CCB4-4437-9D4A-26F488827AE6}" type="presOf" srcId="{6ECDE731-DA18-4DF4-BF71-084B5CF4B07C}" destId="{0FD31B7C-EA4C-4E53-BED6-EB210E07381E}" srcOrd="0" destOrd="0" presId="urn:microsoft.com/office/officeart/2005/8/layout/process1"/>
    <dgm:cxn modelId="{9584B153-46B0-4C4E-A15F-A1372198F968}" type="presOf" srcId="{DBEAF2AD-68AC-4620-8D9F-72513FF5BC6F}" destId="{74C4214C-2690-44CC-B956-97290E211963}" srcOrd="0" destOrd="0" presId="urn:microsoft.com/office/officeart/2005/8/layout/process1"/>
    <dgm:cxn modelId="{2B112AA0-631E-498F-84E4-52ED27BA0721}" type="presOf" srcId="{B5E5D3E6-9C63-4667-99F2-FF6AB298768E}" destId="{C5E935A8-B96C-42D3-BA13-D5755B9ABD4B}" srcOrd="0" destOrd="0" presId="urn:microsoft.com/office/officeart/2005/8/layout/process1"/>
    <dgm:cxn modelId="{E1828BAE-E721-43F7-92AC-D0F483AA388A}" type="presOf" srcId="{1E3D7FD4-AB98-4F57-9ECE-339066A69730}" destId="{9AD57218-DF32-4DA5-9647-753C79D5E9C1}" srcOrd="0" destOrd="0" presId="urn:microsoft.com/office/officeart/2005/8/layout/process1"/>
    <dgm:cxn modelId="{6FB0E4AF-6B19-41C3-928B-C8456D38D531}" srcId="{1E3D7FD4-AB98-4F57-9ECE-339066A69730}" destId="{6ECDE731-DA18-4DF4-BF71-084B5CF4B07C}" srcOrd="2" destOrd="0" parTransId="{7C075836-550A-43C1-ABF6-BCAD75626F83}" sibTransId="{53BF192D-EB34-4033-8DA7-7D8AB7C68606}"/>
    <dgm:cxn modelId="{922CCCB2-6DA9-4056-9702-6A2E3037434C}" type="presOf" srcId="{5E715B88-E3ED-480A-AB5C-1452F1ACD5E5}" destId="{DB1A6462-F65A-43F8-B07B-212FDC9BE787}" srcOrd="1" destOrd="0" presId="urn:microsoft.com/office/officeart/2005/8/layout/process1"/>
    <dgm:cxn modelId="{5944AFC4-9FD2-446A-B0FB-E9A415C42FB3}" type="presOf" srcId="{C9435B55-4D13-4D72-8AD6-1294D4A8C259}" destId="{C7B725B3-724C-4D73-9496-A6CF77582C01}" srcOrd="0" destOrd="0" presId="urn:microsoft.com/office/officeart/2005/8/layout/process1"/>
    <dgm:cxn modelId="{0D9D56B1-A1F9-45DB-B4DB-6D4B248070C7}" type="presParOf" srcId="{9AD57218-DF32-4DA5-9647-753C79D5E9C1}" destId="{C5E935A8-B96C-42D3-BA13-D5755B9ABD4B}" srcOrd="0" destOrd="0" presId="urn:microsoft.com/office/officeart/2005/8/layout/process1"/>
    <dgm:cxn modelId="{7C45FD98-3FEA-435C-AB60-64982D19EA32}" type="presParOf" srcId="{9AD57218-DF32-4DA5-9647-753C79D5E9C1}" destId="{74C4214C-2690-44CC-B956-97290E211963}" srcOrd="1" destOrd="0" presId="urn:microsoft.com/office/officeart/2005/8/layout/process1"/>
    <dgm:cxn modelId="{7201CEFE-8CC9-4904-A09C-6AC2C2A103CF}" type="presParOf" srcId="{74C4214C-2690-44CC-B956-97290E211963}" destId="{F65C5159-73E9-4F89-96A4-AE3E17FBF8AA}" srcOrd="0" destOrd="0" presId="urn:microsoft.com/office/officeart/2005/8/layout/process1"/>
    <dgm:cxn modelId="{4E4DD0E0-C76A-4995-B8F3-7AA522A1C678}" type="presParOf" srcId="{9AD57218-DF32-4DA5-9647-753C79D5E9C1}" destId="{C7B725B3-724C-4D73-9496-A6CF77582C01}" srcOrd="2" destOrd="0" presId="urn:microsoft.com/office/officeart/2005/8/layout/process1"/>
    <dgm:cxn modelId="{87F03E08-05FF-4FC6-8A85-A28C3576773E}" type="presParOf" srcId="{9AD57218-DF32-4DA5-9647-753C79D5E9C1}" destId="{A5450DD0-4CF5-4A06-8B61-8BF6209BED42}" srcOrd="3" destOrd="0" presId="urn:microsoft.com/office/officeart/2005/8/layout/process1"/>
    <dgm:cxn modelId="{32C2B2C7-8520-40CD-9379-955424EC96E9}" type="presParOf" srcId="{A5450DD0-4CF5-4A06-8B61-8BF6209BED42}" destId="{DB1A6462-F65A-43F8-B07B-212FDC9BE787}" srcOrd="0" destOrd="0" presId="urn:microsoft.com/office/officeart/2005/8/layout/process1"/>
    <dgm:cxn modelId="{00B2BFDE-20D7-4E8F-A2B7-A1986605452D}" type="presParOf" srcId="{9AD57218-DF32-4DA5-9647-753C79D5E9C1}" destId="{0FD31B7C-EA4C-4E53-BED6-EB210E07381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CFC43A-5D2C-4406-B5B5-A35492FA084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D4FE6CD-B647-451D-B7F2-417416B2F57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Irqchilik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irqiy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kamsitilishga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qarshi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kurashga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qaratilgan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qonunlar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dastlab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 SSSR, AQSH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Yevropa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mamlakatlarida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qabul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qilingan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3C2EC9-25D3-47D4-BA84-EB218833D1B6}" type="parTrans" cxnId="{87665150-1EE0-4A85-B735-91B423A9E129}">
      <dgm:prSet/>
      <dgm:spPr/>
      <dgm:t>
        <a:bodyPr/>
        <a:lstStyle/>
        <a:p>
          <a:endParaRPr lang="ru-RU"/>
        </a:p>
      </dgm:t>
    </dgm:pt>
    <dgm:pt modelId="{81FFAE70-357C-4374-829E-25BE6B12A658}" type="sibTrans" cxnId="{87665150-1EE0-4A85-B735-91B423A9E129}">
      <dgm:prSet/>
      <dgm:spPr/>
      <dgm:t>
        <a:bodyPr/>
        <a:lstStyle/>
        <a:p>
          <a:endParaRPr lang="ru-RU"/>
        </a:p>
      </dgm:t>
    </dgm:pt>
    <dgm:pt modelId="{8171B0D1-B907-4467-88E3-6656929A9677}">
      <dgm:prSet phldrT="[Текст]" custT="1"/>
      <dgm:spPr/>
      <dgm:t>
        <a:bodyPr/>
        <a:lstStyle/>
        <a:p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1987-yili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Britaniyada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ilk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jamoa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palatasiga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etnik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ozchilik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vakillaridan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to‘rt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nafari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saylandi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5DC2E7-01E5-4480-9104-A5542B27A4D1}" type="parTrans" cxnId="{6076792F-EF96-4B9E-879F-49EF55F3D234}">
      <dgm:prSet/>
      <dgm:spPr/>
      <dgm:t>
        <a:bodyPr/>
        <a:lstStyle/>
        <a:p>
          <a:endParaRPr lang="ru-RU"/>
        </a:p>
      </dgm:t>
    </dgm:pt>
    <dgm:pt modelId="{F5E75E99-E606-43EF-A248-FDACEE68A8BC}" type="sibTrans" cxnId="{6076792F-EF96-4B9E-879F-49EF55F3D234}">
      <dgm:prSet/>
      <dgm:spPr/>
      <dgm:t>
        <a:bodyPr/>
        <a:lstStyle/>
        <a:p>
          <a:endParaRPr lang="ru-RU"/>
        </a:p>
      </dgm:t>
    </dgm:pt>
    <dgm:pt modelId="{7AB9C442-30D8-41D7-BF53-49A924415D21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Keyinchalik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qora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tanli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Devid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Dinkins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Nyu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-York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shahar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meri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, afro-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amerikalik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Barak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Husayn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Obama AQSH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prezidenti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etib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saylandi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68144F-70CD-4FD9-B4AF-BE0B12F7CDF0}" type="parTrans" cxnId="{8E7F0C8A-98B6-40B3-AF8B-FCFF9201C3FA}">
      <dgm:prSet/>
      <dgm:spPr/>
      <dgm:t>
        <a:bodyPr/>
        <a:lstStyle/>
        <a:p>
          <a:endParaRPr lang="ru-RU"/>
        </a:p>
      </dgm:t>
    </dgm:pt>
    <dgm:pt modelId="{AE9FC0FF-6A7F-476D-9FBA-DA0EF16541A3}" type="sibTrans" cxnId="{8E7F0C8A-98B6-40B3-AF8B-FCFF9201C3FA}">
      <dgm:prSet/>
      <dgm:spPr/>
      <dgm:t>
        <a:bodyPr/>
        <a:lstStyle/>
        <a:p>
          <a:endParaRPr lang="ru-RU"/>
        </a:p>
      </dgm:t>
    </dgm:pt>
    <dgm:pt modelId="{E4A17051-AC6C-47CB-B1DB-60D2F8C97C19}">
      <dgm:prSet phldrT="[Текст]" custT="1"/>
      <dgm:spPr/>
      <dgm:t>
        <a:bodyPr/>
        <a:lstStyle/>
        <a:p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chiqishi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belujlardan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Sodiq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Omonxon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London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shahrining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meri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etib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saylandi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4F74EC-FD03-4E9A-A819-E2CF03EC4E93}" type="parTrans" cxnId="{84928497-6518-42FB-98C4-8A2E7AF2DAB6}">
      <dgm:prSet/>
      <dgm:spPr/>
      <dgm:t>
        <a:bodyPr/>
        <a:lstStyle/>
        <a:p>
          <a:endParaRPr lang="ru-RU"/>
        </a:p>
      </dgm:t>
    </dgm:pt>
    <dgm:pt modelId="{223F57D0-4B71-49C7-B855-DC3FC7652102}" type="sibTrans" cxnId="{84928497-6518-42FB-98C4-8A2E7AF2DAB6}">
      <dgm:prSet/>
      <dgm:spPr/>
      <dgm:t>
        <a:bodyPr/>
        <a:lstStyle/>
        <a:p>
          <a:endParaRPr lang="ru-RU"/>
        </a:p>
      </dgm:t>
    </dgm:pt>
    <dgm:pt modelId="{889D7DDB-3F01-406F-908F-72D2CD846F85}" type="pres">
      <dgm:prSet presAssocID="{48CFC43A-5D2C-4406-B5B5-A35492FA084B}" presName="Name0" presStyleCnt="0">
        <dgm:presLayoutVars>
          <dgm:chMax val="7"/>
          <dgm:chPref val="7"/>
          <dgm:dir/>
        </dgm:presLayoutVars>
      </dgm:prSet>
      <dgm:spPr/>
    </dgm:pt>
    <dgm:pt modelId="{857B7132-745A-400C-BABA-C5EB38A4B450}" type="pres">
      <dgm:prSet presAssocID="{48CFC43A-5D2C-4406-B5B5-A35492FA084B}" presName="Name1" presStyleCnt="0"/>
      <dgm:spPr/>
    </dgm:pt>
    <dgm:pt modelId="{A1187542-25EF-4D5D-960E-3905F506B90B}" type="pres">
      <dgm:prSet presAssocID="{48CFC43A-5D2C-4406-B5B5-A35492FA084B}" presName="cycle" presStyleCnt="0"/>
      <dgm:spPr/>
    </dgm:pt>
    <dgm:pt modelId="{9D16B4B2-CD34-43FC-AD85-77950D338CE3}" type="pres">
      <dgm:prSet presAssocID="{48CFC43A-5D2C-4406-B5B5-A35492FA084B}" presName="srcNode" presStyleLbl="node1" presStyleIdx="0" presStyleCnt="4"/>
      <dgm:spPr/>
    </dgm:pt>
    <dgm:pt modelId="{E802C4EB-6D93-424A-B6E2-E1C612E72E8D}" type="pres">
      <dgm:prSet presAssocID="{48CFC43A-5D2C-4406-B5B5-A35492FA084B}" presName="conn" presStyleLbl="parChTrans1D2" presStyleIdx="0" presStyleCnt="1"/>
      <dgm:spPr/>
    </dgm:pt>
    <dgm:pt modelId="{3864A759-FA67-41EE-94AA-DA1E63886C58}" type="pres">
      <dgm:prSet presAssocID="{48CFC43A-5D2C-4406-B5B5-A35492FA084B}" presName="extraNode" presStyleLbl="node1" presStyleIdx="0" presStyleCnt="4"/>
      <dgm:spPr/>
    </dgm:pt>
    <dgm:pt modelId="{D79B84BB-FDB1-4AC9-A497-953CDFAE7D7C}" type="pres">
      <dgm:prSet presAssocID="{48CFC43A-5D2C-4406-B5B5-A35492FA084B}" presName="dstNode" presStyleLbl="node1" presStyleIdx="0" presStyleCnt="4"/>
      <dgm:spPr/>
    </dgm:pt>
    <dgm:pt modelId="{DC18D51A-2E34-4919-BD2D-F1BEA5B3DA39}" type="pres">
      <dgm:prSet presAssocID="{CD4FE6CD-B647-451D-B7F2-417416B2F573}" presName="text_1" presStyleLbl="node1" presStyleIdx="0" presStyleCnt="4">
        <dgm:presLayoutVars>
          <dgm:bulletEnabled val="1"/>
        </dgm:presLayoutVars>
      </dgm:prSet>
      <dgm:spPr/>
    </dgm:pt>
    <dgm:pt modelId="{2C9F4912-D86E-4EC3-B01B-629DE06EFE22}" type="pres">
      <dgm:prSet presAssocID="{CD4FE6CD-B647-451D-B7F2-417416B2F573}" presName="accent_1" presStyleCnt="0"/>
      <dgm:spPr/>
    </dgm:pt>
    <dgm:pt modelId="{FD158292-93D3-4993-BF88-6407A1FBA77E}" type="pres">
      <dgm:prSet presAssocID="{CD4FE6CD-B647-451D-B7F2-417416B2F573}" presName="accentRepeatNode" presStyleLbl="solidFgAcc1" presStyleIdx="0" presStyleCnt="4"/>
      <dgm:spPr/>
    </dgm:pt>
    <dgm:pt modelId="{AF17FD23-CAF7-43B8-B274-297E74AF675B}" type="pres">
      <dgm:prSet presAssocID="{8171B0D1-B907-4467-88E3-6656929A9677}" presName="text_2" presStyleLbl="node1" presStyleIdx="1" presStyleCnt="4">
        <dgm:presLayoutVars>
          <dgm:bulletEnabled val="1"/>
        </dgm:presLayoutVars>
      </dgm:prSet>
      <dgm:spPr/>
    </dgm:pt>
    <dgm:pt modelId="{EAB89EA3-8524-43BA-A803-EBFC3CCD374C}" type="pres">
      <dgm:prSet presAssocID="{8171B0D1-B907-4467-88E3-6656929A9677}" presName="accent_2" presStyleCnt="0"/>
      <dgm:spPr/>
    </dgm:pt>
    <dgm:pt modelId="{B0C265AD-0E6C-4D09-842C-A8DC01ED26F8}" type="pres">
      <dgm:prSet presAssocID="{8171B0D1-B907-4467-88E3-6656929A9677}" presName="accentRepeatNode" presStyleLbl="solidFgAcc1" presStyleIdx="1" presStyleCnt="4"/>
      <dgm:spPr/>
    </dgm:pt>
    <dgm:pt modelId="{AEAE336D-F702-459F-907E-8EEE7CFD86C0}" type="pres">
      <dgm:prSet presAssocID="{7AB9C442-30D8-41D7-BF53-49A924415D21}" presName="text_3" presStyleLbl="node1" presStyleIdx="2" presStyleCnt="4">
        <dgm:presLayoutVars>
          <dgm:bulletEnabled val="1"/>
        </dgm:presLayoutVars>
      </dgm:prSet>
      <dgm:spPr/>
    </dgm:pt>
    <dgm:pt modelId="{F02F3EB8-648D-46BC-B674-04027BECDAB7}" type="pres">
      <dgm:prSet presAssocID="{7AB9C442-30D8-41D7-BF53-49A924415D21}" presName="accent_3" presStyleCnt="0"/>
      <dgm:spPr/>
    </dgm:pt>
    <dgm:pt modelId="{160D57D4-BE12-441F-AEE2-C8DD9DF3FF1E}" type="pres">
      <dgm:prSet presAssocID="{7AB9C442-30D8-41D7-BF53-49A924415D21}" presName="accentRepeatNode" presStyleLbl="solidFgAcc1" presStyleIdx="2" presStyleCnt="4"/>
      <dgm:spPr/>
    </dgm:pt>
    <dgm:pt modelId="{4046ED49-6584-4A1C-920C-AD9DB09A617F}" type="pres">
      <dgm:prSet presAssocID="{E4A17051-AC6C-47CB-B1DB-60D2F8C97C19}" presName="text_4" presStyleLbl="node1" presStyleIdx="3" presStyleCnt="4">
        <dgm:presLayoutVars>
          <dgm:bulletEnabled val="1"/>
        </dgm:presLayoutVars>
      </dgm:prSet>
      <dgm:spPr/>
    </dgm:pt>
    <dgm:pt modelId="{A8C41A76-326D-4671-9AED-7362B84090D9}" type="pres">
      <dgm:prSet presAssocID="{E4A17051-AC6C-47CB-B1DB-60D2F8C97C19}" presName="accent_4" presStyleCnt="0"/>
      <dgm:spPr/>
    </dgm:pt>
    <dgm:pt modelId="{CDE3422F-A3B2-4D73-9DCF-D1FC59634393}" type="pres">
      <dgm:prSet presAssocID="{E4A17051-AC6C-47CB-B1DB-60D2F8C97C19}" presName="accentRepeatNode" presStyleLbl="solidFgAcc1" presStyleIdx="3" presStyleCnt="4"/>
      <dgm:spPr/>
    </dgm:pt>
  </dgm:ptLst>
  <dgm:cxnLst>
    <dgm:cxn modelId="{EC609917-DE8F-499C-A798-FC406D9CEF00}" type="presOf" srcId="{81FFAE70-357C-4374-829E-25BE6B12A658}" destId="{E802C4EB-6D93-424A-B6E2-E1C612E72E8D}" srcOrd="0" destOrd="0" presId="urn:microsoft.com/office/officeart/2008/layout/VerticalCurvedList"/>
    <dgm:cxn modelId="{6076792F-EF96-4B9E-879F-49EF55F3D234}" srcId="{48CFC43A-5D2C-4406-B5B5-A35492FA084B}" destId="{8171B0D1-B907-4467-88E3-6656929A9677}" srcOrd="1" destOrd="0" parTransId="{A65DC2E7-01E5-4480-9104-A5542B27A4D1}" sibTransId="{F5E75E99-E606-43EF-A248-FDACEE68A8BC}"/>
    <dgm:cxn modelId="{A7B34B48-E7B3-478B-B864-AFBC1B1C8823}" type="presOf" srcId="{48CFC43A-5D2C-4406-B5B5-A35492FA084B}" destId="{889D7DDB-3F01-406F-908F-72D2CD846F85}" srcOrd="0" destOrd="0" presId="urn:microsoft.com/office/officeart/2008/layout/VerticalCurvedList"/>
    <dgm:cxn modelId="{87665150-1EE0-4A85-B735-91B423A9E129}" srcId="{48CFC43A-5D2C-4406-B5B5-A35492FA084B}" destId="{CD4FE6CD-B647-451D-B7F2-417416B2F573}" srcOrd="0" destOrd="0" parTransId="{803C2EC9-25D3-47D4-BA84-EB218833D1B6}" sibTransId="{81FFAE70-357C-4374-829E-25BE6B12A658}"/>
    <dgm:cxn modelId="{8E7F0C8A-98B6-40B3-AF8B-FCFF9201C3FA}" srcId="{48CFC43A-5D2C-4406-B5B5-A35492FA084B}" destId="{7AB9C442-30D8-41D7-BF53-49A924415D21}" srcOrd="2" destOrd="0" parTransId="{6768144F-70CD-4FD9-B4AF-BE0B12F7CDF0}" sibTransId="{AE9FC0FF-6A7F-476D-9FBA-DA0EF16541A3}"/>
    <dgm:cxn modelId="{84928497-6518-42FB-98C4-8A2E7AF2DAB6}" srcId="{48CFC43A-5D2C-4406-B5B5-A35492FA084B}" destId="{E4A17051-AC6C-47CB-B1DB-60D2F8C97C19}" srcOrd="3" destOrd="0" parTransId="{1C4F74EC-FD03-4E9A-A819-E2CF03EC4E93}" sibTransId="{223F57D0-4B71-49C7-B855-DC3FC7652102}"/>
    <dgm:cxn modelId="{B6626099-4039-4238-ACA0-B79994A8DF51}" type="presOf" srcId="{CD4FE6CD-B647-451D-B7F2-417416B2F573}" destId="{DC18D51A-2E34-4919-BD2D-F1BEA5B3DA39}" srcOrd="0" destOrd="0" presId="urn:microsoft.com/office/officeart/2008/layout/VerticalCurvedList"/>
    <dgm:cxn modelId="{15ED76C2-D880-4CE8-BFE7-3EFDC0D2B18B}" type="presOf" srcId="{E4A17051-AC6C-47CB-B1DB-60D2F8C97C19}" destId="{4046ED49-6584-4A1C-920C-AD9DB09A617F}" srcOrd="0" destOrd="0" presId="urn:microsoft.com/office/officeart/2008/layout/VerticalCurvedList"/>
    <dgm:cxn modelId="{FC60F2C7-AAAC-4DE3-A0F9-2CAA3B9AC0BE}" type="presOf" srcId="{8171B0D1-B907-4467-88E3-6656929A9677}" destId="{AF17FD23-CAF7-43B8-B274-297E74AF675B}" srcOrd="0" destOrd="0" presId="urn:microsoft.com/office/officeart/2008/layout/VerticalCurvedList"/>
    <dgm:cxn modelId="{B2257CE5-652B-470F-B3E4-C29EF2248EAE}" type="presOf" srcId="{7AB9C442-30D8-41D7-BF53-49A924415D21}" destId="{AEAE336D-F702-459F-907E-8EEE7CFD86C0}" srcOrd="0" destOrd="0" presId="urn:microsoft.com/office/officeart/2008/layout/VerticalCurvedList"/>
    <dgm:cxn modelId="{2C2AE9EF-9731-486D-A342-A4EFE59EEE38}" type="presParOf" srcId="{889D7DDB-3F01-406F-908F-72D2CD846F85}" destId="{857B7132-745A-400C-BABA-C5EB38A4B450}" srcOrd="0" destOrd="0" presId="urn:microsoft.com/office/officeart/2008/layout/VerticalCurvedList"/>
    <dgm:cxn modelId="{1145AD4E-345A-4D25-9F93-66AEB9621A62}" type="presParOf" srcId="{857B7132-745A-400C-BABA-C5EB38A4B450}" destId="{A1187542-25EF-4D5D-960E-3905F506B90B}" srcOrd="0" destOrd="0" presId="urn:microsoft.com/office/officeart/2008/layout/VerticalCurvedList"/>
    <dgm:cxn modelId="{92F0DF27-3055-404F-9D70-91A9272F8550}" type="presParOf" srcId="{A1187542-25EF-4D5D-960E-3905F506B90B}" destId="{9D16B4B2-CD34-43FC-AD85-77950D338CE3}" srcOrd="0" destOrd="0" presId="urn:microsoft.com/office/officeart/2008/layout/VerticalCurvedList"/>
    <dgm:cxn modelId="{40748F25-87F6-46DC-9EDC-393229B147AE}" type="presParOf" srcId="{A1187542-25EF-4D5D-960E-3905F506B90B}" destId="{E802C4EB-6D93-424A-B6E2-E1C612E72E8D}" srcOrd="1" destOrd="0" presId="urn:microsoft.com/office/officeart/2008/layout/VerticalCurvedList"/>
    <dgm:cxn modelId="{59971764-3AEC-495B-A456-7F2A13EA1213}" type="presParOf" srcId="{A1187542-25EF-4D5D-960E-3905F506B90B}" destId="{3864A759-FA67-41EE-94AA-DA1E63886C58}" srcOrd="2" destOrd="0" presId="urn:microsoft.com/office/officeart/2008/layout/VerticalCurvedList"/>
    <dgm:cxn modelId="{35838051-9E96-4F28-9767-68A722687F3F}" type="presParOf" srcId="{A1187542-25EF-4D5D-960E-3905F506B90B}" destId="{D79B84BB-FDB1-4AC9-A497-953CDFAE7D7C}" srcOrd="3" destOrd="0" presId="urn:microsoft.com/office/officeart/2008/layout/VerticalCurvedList"/>
    <dgm:cxn modelId="{4F752C39-14E2-4E73-8BEF-C4229813A76D}" type="presParOf" srcId="{857B7132-745A-400C-BABA-C5EB38A4B450}" destId="{DC18D51A-2E34-4919-BD2D-F1BEA5B3DA39}" srcOrd="1" destOrd="0" presId="urn:microsoft.com/office/officeart/2008/layout/VerticalCurvedList"/>
    <dgm:cxn modelId="{C9329A2C-14B4-4955-8A70-6267C73D49D3}" type="presParOf" srcId="{857B7132-745A-400C-BABA-C5EB38A4B450}" destId="{2C9F4912-D86E-4EC3-B01B-629DE06EFE22}" srcOrd="2" destOrd="0" presId="urn:microsoft.com/office/officeart/2008/layout/VerticalCurvedList"/>
    <dgm:cxn modelId="{5038E6B0-BC3A-4075-93DB-69BB5C7C82C4}" type="presParOf" srcId="{2C9F4912-D86E-4EC3-B01B-629DE06EFE22}" destId="{FD158292-93D3-4993-BF88-6407A1FBA77E}" srcOrd="0" destOrd="0" presId="urn:microsoft.com/office/officeart/2008/layout/VerticalCurvedList"/>
    <dgm:cxn modelId="{1420AD1A-86CF-4D36-9EDB-972C39D579DF}" type="presParOf" srcId="{857B7132-745A-400C-BABA-C5EB38A4B450}" destId="{AF17FD23-CAF7-43B8-B274-297E74AF675B}" srcOrd="3" destOrd="0" presId="urn:microsoft.com/office/officeart/2008/layout/VerticalCurvedList"/>
    <dgm:cxn modelId="{C1925E10-AFE4-46A3-8579-44F6A6131CDE}" type="presParOf" srcId="{857B7132-745A-400C-BABA-C5EB38A4B450}" destId="{EAB89EA3-8524-43BA-A803-EBFC3CCD374C}" srcOrd="4" destOrd="0" presId="urn:microsoft.com/office/officeart/2008/layout/VerticalCurvedList"/>
    <dgm:cxn modelId="{6AE1C9F1-768C-450E-828E-8A2345721CF9}" type="presParOf" srcId="{EAB89EA3-8524-43BA-A803-EBFC3CCD374C}" destId="{B0C265AD-0E6C-4D09-842C-A8DC01ED26F8}" srcOrd="0" destOrd="0" presId="urn:microsoft.com/office/officeart/2008/layout/VerticalCurvedList"/>
    <dgm:cxn modelId="{E770B6F3-61F4-4AF1-84E7-40F9F59EB527}" type="presParOf" srcId="{857B7132-745A-400C-BABA-C5EB38A4B450}" destId="{AEAE336D-F702-459F-907E-8EEE7CFD86C0}" srcOrd="5" destOrd="0" presId="urn:microsoft.com/office/officeart/2008/layout/VerticalCurvedList"/>
    <dgm:cxn modelId="{030F140A-D808-43B4-B624-16881C87A7F2}" type="presParOf" srcId="{857B7132-745A-400C-BABA-C5EB38A4B450}" destId="{F02F3EB8-648D-46BC-B674-04027BECDAB7}" srcOrd="6" destOrd="0" presId="urn:microsoft.com/office/officeart/2008/layout/VerticalCurvedList"/>
    <dgm:cxn modelId="{7421DE35-ABD7-4B4F-B22C-FD4592174A89}" type="presParOf" srcId="{F02F3EB8-648D-46BC-B674-04027BECDAB7}" destId="{160D57D4-BE12-441F-AEE2-C8DD9DF3FF1E}" srcOrd="0" destOrd="0" presId="urn:microsoft.com/office/officeart/2008/layout/VerticalCurvedList"/>
    <dgm:cxn modelId="{8EABB8D5-F29E-4CE1-A621-60F0192D7573}" type="presParOf" srcId="{857B7132-745A-400C-BABA-C5EB38A4B450}" destId="{4046ED49-6584-4A1C-920C-AD9DB09A617F}" srcOrd="7" destOrd="0" presId="urn:microsoft.com/office/officeart/2008/layout/VerticalCurvedList"/>
    <dgm:cxn modelId="{46068F1B-3F08-44D9-9184-DDD79E25FCC0}" type="presParOf" srcId="{857B7132-745A-400C-BABA-C5EB38A4B450}" destId="{A8C41A76-326D-4671-9AED-7362B84090D9}" srcOrd="8" destOrd="0" presId="urn:microsoft.com/office/officeart/2008/layout/VerticalCurvedList"/>
    <dgm:cxn modelId="{BAAD5739-7A01-48F4-A226-628701B92417}" type="presParOf" srcId="{A8C41A76-326D-4671-9AED-7362B84090D9}" destId="{CDE3422F-A3B2-4D73-9DCF-D1FC5963439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C20C28-B719-4054-801C-CC1FBAB40CCB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6957B1D-982F-433E-8F1E-DB319307ED38}">
      <dgm:prSet phldrT="[Текст]" custT="1"/>
      <dgm:spPr/>
      <dgm:t>
        <a:bodyPr/>
        <a:lstStyle/>
        <a:p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9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BC2DA5-779E-4085-9956-D00F104BB9D9}" type="parTrans" cxnId="{18CF13F5-1135-4443-88F3-9B9D37E8D286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53C8C3B1-843C-4803-B28C-803F0396BE9A}" type="sibTrans" cxnId="{18CF13F5-1135-4443-88F3-9B9D37E8D286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3189E86E-1A96-4C87-9D3C-775454D78791}">
      <dgm:prSet phldrT="[Текст]" custT="1"/>
      <dgm:spPr/>
      <dgm:t>
        <a:bodyPr/>
        <a:lstStyle/>
        <a:p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Jahonda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aholisi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milliondan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ziyod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164 ta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davlatning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yarmidan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kamrog‘i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nisbatan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millatli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qolgan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ko‘p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millatli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hisoblanadi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Dunyoning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ayrim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hududlarida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etnik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mojarolarning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keskinlashuvi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yuz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bermoqda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 </a:t>
          </a:r>
          <a:endParaRPr lang="ru-RU" sz="19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657405-7FC7-45EC-A843-CABEC9FF4AE4}" type="parTrans" cxnId="{38A23B66-1059-439B-9374-0FC01D532858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E5643256-A85E-4F92-8063-F51E56428963}" type="sibTrans" cxnId="{38A23B66-1059-439B-9374-0FC01D532858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24C2350B-5A76-419A-9C8F-D81148164E1C}">
      <dgm:prSet phldrT="[Текст]" custT="1"/>
      <dgm:spPr/>
      <dgm:t>
        <a:bodyPr/>
        <a:lstStyle/>
        <a:p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9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0850E3-29D3-4F45-AB1C-BE0BBEA51668}" type="parTrans" cxnId="{607C0EFF-8F7B-4245-8A7C-38D0EF507D84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DD5FFFC4-7594-4EB9-BA00-6122B6325396}" type="sibTrans" cxnId="{607C0EFF-8F7B-4245-8A7C-38D0EF507D84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F5C77D1E-CB3D-4F5A-9D46-5BF2E5599D99}">
      <dgm:prSet phldrT="[Текст]" custT="1"/>
      <dgm:spPr/>
      <dgm:t>
        <a:bodyPr/>
        <a:lstStyle/>
        <a:p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XX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asrning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80-yillari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oxiriga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yuz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bergan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jami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harbiy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mojarolarning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yarmidan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ko‘pi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ichkarisida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etnoslararo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mojarolar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O‘sha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paytda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mojarolarning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asosiy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maydoni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Osiyo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Afrika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mamlakatlari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9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1422D4-F1BB-4BF5-8951-52C11BAEFE13}" type="parTrans" cxnId="{190C23D9-41CD-4E6D-A347-26710D80960F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621D7045-BA26-4CD8-A270-A5C08258FC4B}" type="sibTrans" cxnId="{190C23D9-41CD-4E6D-A347-26710D80960F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162F075A-1DF8-4CDA-A324-F59C56D881F0}">
      <dgm:prSet phldrT="[Текст]" custT="1"/>
      <dgm:spPr/>
      <dgm:t>
        <a:bodyPr/>
        <a:lstStyle/>
        <a:p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9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CE5CDB-884B-44C7-9340-02B89D4B56BC}" type="parTrans" cxnId="{7F05FC80-6744-4A00-ABF3-8A63E4AD06EA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CA766D32-7DAD-40E8-B245-C990616F6D83}" type="sibTrans" cxnId="{7F05FC80-6744-4A00-ABF3-8A63E4AD06EA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BB3F06D5-1D3F-4BF5-AA4A-C7A0636F0C3E}">
      <dgm:prSet phldrT="[Текст]" custT="1"/>
      <dgm:spPr/>
      <dgm:t>
        <a:bodyPr/>
        <a:lstStyle/>
        <a:p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Ammo SSSR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tarqalib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ketishi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uning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sobiq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hududida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o‘nlab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etnoslararo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keskinlik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o‘choqlari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vujudga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Chunki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SSSRda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milliy-hududiy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chegaralanish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o‘tkazilgan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XX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asrning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20-yillarida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sovet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respublikalari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o‘rtasidagi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chegaralarni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belgilashda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etnik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omil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yaxshi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inobatga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olinmagan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9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4EC444-C959-460B-9485-D98978C55799}" type="parTrans" cxnId="{12E436BE-A6C0-4A5F-AD00-49E50077197F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5802AC94-C0D7-4152-9627-3D8B0921D586}" type="sibTrans" cxnId="{12E436BE-A6C0-4A5F-AD00-49E50077197F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023A94C0-0A77-4D64-BE77-EB20B46A5529}">
      <dgm:prSet phldrT="[Текст]" custT="1"/>
      <dgm:spPr/>
      <dgm:t>
        <a:bodyPr/>
        <a:lstStyle/>
        <a:p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9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FE904A-88F0-48A1-A426-082B1F43791E}" type="parTrans" cxnId="{183C0329-325C-4BB9-8429-E5F4A54CCC8A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73518F2A-8FBF-4C8E-B23A-29335B84C978}" type="sibTrans" cxnId="{183C0329-325C-4BB9-8429-E5F4A54CCC8A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7F50679F-571D-4516-B7D6-FC5CEB94FD75}">
      <dgm:prSet custT="1"/>
      <dgm:spPr/>
      <dgm:t>
        <a:bodyPr/>
        <a:lstStyle/>
        <a:p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2000-yillardan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boshlab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sobiq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sovet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respublikalaridan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mehnat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muhojirlarining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ommaviy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ravishda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Rossiya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Federatsiyasiga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kelishi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yerda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etno-ijtimoiy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holatni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keskinlashtirib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yubordi</a:t>
          </a:r>
          <a:r>
            <a:rPr lang="en-US" sz="19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9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4C382C-A19D-4623-8131-570B0D619EC9}" type="parTrans" cxnId="{8BFDCD2B-CD4A-47B6-B802-DEBDF35CDEF8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E8DE7093-8ED1-4E76-8826-CD1EE9A17F36}" type="sibTrans" cxnId="{8BFDCD2B-CD4A-47B6-B802-DEBDF35CDEF8}">
      <dgm:prSet/>
      <dgm:spPr/>
      <dgm:t>
        <a:bodyPr/>
        <a:lstStyle/>
        <a:p>
          <a:endParaRPr lang="ru-RU">
            <a:solidFill>
              <a:srgbClr val="0070C0"/>
            </a:solidFill>
          </a:endParaRPr>
        </a:p>
      </dgm:t>
    </dgm:pt>
    <dgm:pt modelId="{E3DDB989-20BB-4B95-B6D9-74BEB832B0A1}" type="pres">
      <dgm:prSet presAssocID="{F1C20C28-B719-4054-801C-CC1FBAB40CCB}" presName="linearFlow" presStyleCnt="0">
        <dgm:presLayoutVars>
          <dgm:dir/>
          <dgm:animLvl val="lvl"/>
          <dgm:resizeHandles val="exact"/>
        </dgm:presLayoutVars>
      </dgm:prSet>
      <dgm:spPr/>
    </dgm:pt>
    <dgm:pt modelId="{3681298F-FA84-4257-BFDE-F1828252B3CA}" type="pres">
      <dgm:prSet presAssocID="{86957B1D-982F-433E-8F1E-DB319307ED38}" presName="composite" presStyleCnt="0"/>
      <dgm:spPr/>
    </dgm:pt>
    <dgm:pt modelId="{DBC77ACB-6C63-472A-B882-B736EE01161C}" type="pres">
      <dgm:prSet presAssocID="{86957B1D-982F-433E-8F1E-DB319307ED38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C39749EB-F45F-457A-87EF-B299FE53CAEA}" type="pres">
      <dgm:prSet presAssocID="{86957B1D-982F-433E-8F1E-DB319307ED38}" presName="descendantText" presStyleLbl="alignAcc1" presStyleIdx="0" presStyleCnt="4">
        <dgm:presLayoutVars>
          <dgm:bulletEnabled val="1"/>
        </dgm:presLayoutVars>
      </dgm:prSet>
      <dgm:spPr/>
    </dgm:pt>
    <dgm:pt modelId="{1BCDCD87-E4FE-4E6D-848E-1A48A25BD2B6}" type="pres">
      <dgm:prSet presAssocID="{53C8C3B1-843C-4803-B28C-803F0396BE9A}" presName="sp" presStyleCnt="0"/>
      <dgm:spPr/>
    </dgm:pt>
    <dgm:pt modelId="{7AE28DCD-D4A6-4F23-9DF9-FBDB68BF76AE}" type="pres">
      <dgm:prSet presAssocID="{24C2350B-5A76-419A-9C8F-D81148164E1C}" presName="composite" presStyleCnt="0"/>
      <dgm:spPr/>
    </dgm:pt>
    <dgm:pt modelId="{74D47CE7-C19C-45BA-8789-F971A49B0747}" type="pres">
      <dgm:prSet presAssocID="{24C2350B-5A76-419A-9C8F-D81148164E1C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A634025E-8F5E-4F65-AC94-F10443F42418}" type="pres">
      <dgm:prSet presAssocID="{24C2350B-5A76-419A-9C8F-D81148164E1C}" presName="descendantText" presStyleLbl="alignAcc1" presStyleIdx="1" presStyleCnt="4">
        <dgm:presLayoutVars>
          <dgm:bulletEnabled val="1"/>
        </dgm:presLayoutVars>
      </dgm:prSet>
      <dgm:spPr/>
    </dgm:pt>
    <dgm:pt modelId="{17D1FFC5-F0ED-4938-B8C0-A2E061E8E7F2}" type="pres">
      <dgm:prSet presAssocID="{DD5FFFC4-7594-4EB9-BA00-6122B6325396}" presName="sp" presStyleCnt="0"/>
      <dgm:spPr/>
    </dgm:pt>
    <dgm:pt modelId="{AA7567D1-53E8-443B-8F06-1141B99937AA}" type="pres">
      <dgm:prSet presAssocID="{162F075A-1DF8-4CDA-A324-F59C56D881F0}" presName="composite" presStyleCnt="0"/>
      <dgm:spPr/>
    </dgm:pt>
    <dgm:pt modelId="{FF21DD24-0FEE-48E3-926D-98713EA496C8}" type="pres">
      <dgm:prSet presAssocID="{162F075A-1DF8-4CDA-A324-F59C56D881F0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199FB5A8-3B9D-4323-82E3-66DAA1A7A1FD}" type="pres">
      <dgm:prSet presAssocID="{162F075A-1DF8-4CDA-A324-F59C56D881F0}" presName="descendantText" presStyleLbl="alignAcc1" presStyleIdx="2" presStyleCnt="4">
        <dgm:presLayoutVars>
          <dgm:bulletEnabled val="1"/>
        </dgm:presLayoutVars>
      </dgm:prSet>
      <dgm:spPr/>
    </dgm:pt>
    <dgm:pt modelId="{B89F01C4-1FEF-4DB4-81DA-CE60285F5D2D}" type="pres">
      <dgm:prSet presAssocID="{CA766D32-7DAD-40E8-B245-C990616F6D83}" presName="sp" presStyleCnt="0"/>
      <dgm:spPr/>
    </dgm:pt>
    <dgm:pt modelId="{5364F165-DFA7-4599-BB46-7F6E40A9AC2C}" type="pres">
      <dgm:prSet presAssocID="{023A94C0-0A77-4D64-BE77-EB20B46A5529}" presName="composite" presStyleCnt="0"/>
      <dgm:spPr/>
    </dgm:pt>
    <dgm:pt modelId="{B1895B81-9777-47C9-80AE-EE49A5906EF2}" type="pres">
      <dgm:prSet presAssocID="{023A94C0-0A77-4D64-BE77-EB20B46A5529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D20CBC1A-C27F-4D18-9203-7B2D340526F5}" type="pres">
      <dgm:prSet presAssocID="{023A94C0-0A77-4D64-BE77-EB20B46A5529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CD858A06-CCAD-4624-9947-52E163D755CE}" type="presOf" srcId="{023A94C0-0A77-4D64-BE77-EB20B46A5529}" destId="{B1895B81-9777-47C9-80AE-EE49A5906EF2}" srcOrd="0" destOrd="0" presId="urn:microsoft.com/office/officeart/2005/8/layout/chevron2"/>
    <dgm:cxn modelId="{665A5318-11A3-4E6C-B743-25B3473E24F0}" type="presOf" srcId="{BB3F06D5-1D3F-4BF5-AA4A-C7A0636F0C3E}" destId="{199FB5A8-3B9D-4323-82E3-66DAA1A7A1FD}" srcOrd="0" destOrd="0" presId="urn:microsoft.com/office/officeart/2005/8/layout/chevron2"/>
    <dgm:cxn modelId="{183C0329-325C-4BB9-8429-E5F4A54CCC8A}" srcId="{F1C20C28-B719-4054-801C-CC1FBAB40CCB}" destId="{023A94C0-0A77-4D64-BE77-EB20B46A5529}" srcOrd="3" destOrd="0" parTransId="{82FE904A-88F0-48A1-A426-082B1F43791E}" sibTransId="{73518F2A-8FBF-4C8E-B23A-29335B84C978}"/>
    <dgm:cxn modelId="{8BFDCD2B-CD4A-47B6-B802-DEBDF35CDEF8}" srcId="{023A94C0-0A77-4D64-BE77-EB20B46A5529}" destId="{7F50679F-571D-4516-B7D6-FC5CEB94FD75}" srcOrd="0" destOrd="0" parTransId="{324C382C-A19D-4623-8131-570B0D619EC9}" sibTransId="{E8DE7093-8ED1-4E76-8826-CD1EE9A17F36}"/>
    <dgm:cxn modelId="{0376DA3C-94B7-4BB9-A5A1-8016A1FB2876}" type="presOf" srcId="{F1C20C28-B719-4054-801C-CC1FBAB40CCB}" destId="{E3DDB989-20BB-4B95-B6D9-74BEB832B0A1}" srcOrd="0" destOrd="0" presId="urn:microsoft.com/office/officeart/2005/8/layout/chevron2"/>
    <dgm:cxn modelId="{38A23B66-1059-439B-9374-0FC01D532858}" srcId="{86957B1D-982F-433E-8F1E-DB319307ED38}" destId="{3189E86E-1A96-4C87-9D3C-775454D78791}" srcOrd="0" destOrd="0" parTransId="{ED657405-7FC7-45EC-A843-CABEC9FF4AE4}" sibTransId="{E5643256-A85E-4F92-8063-F51E56428963}"/>
    <dgm:cxn modelId="{EED19868-F4DA-444D-95C1-32CFF98AFEB4}" type="presOf" srcId="{86957B1D-982F-433E-8F1E-DB319307ED38}" destId="{DBC77ACB-6C63-472A-B882-B736EE01161C}" srcOrd="0" destOrd="0" presId="urn:microsoft.com/office/officeart/2005/8/layout/chevron2"/>
    <dgm:cxn modelId="{F041DB6F-2459-4EEF-9373-81A914563AEB}" type="presOf" srcId="{3189E86E-1A96-4C87-9D3C-775454D78791}" destId="{C39749EB-F45F-457A-87EF-B299FE53CAEA}" srcOrd="0" destOrd="0" presId="urn:microsoft.com/office/officeart/2005/8/layout/chevron2"/>
    <dgm:cxn modelId="{053A9E71-F06E-4332-9FDE-31DCF8AA2CA6}" type="presOf" srcId="{24C2350B-5A76-419A-9C8F-D81148164E1C}" destId="{74D47CE7-C19C-45BA-8789-F971A49B0747}" srcOrd="0" destOrd="0" presId="urn:microsoft.com/office/officeart/2005/8/layout/chevron2"/>
    <dgm:cxn modelId="{7F05FC80-6744-4A00-ABF3-8A63E4AD06EA}" srcId="{F1C20C28-B719-4054-801C-CC1FBAB40CCB}" destId="{162F075A-1DF8-4CDA-A324-F59C56D881F0}" srcOrd="2" destOrd="0" parTransId="{A4CE5CDB-884B-44C7-9340-02B89D4B56BC}" sibTransId="{CA766D32-7DAD-40E8-B245-C990616F6D83}"/>
    <dgm:cxn modelId="{A19F6189-26A6-4894-A094-90FA0B0905BE}" type="presOf" srcId="{162F075A-1DF8-4CDA-A324-F59C56D881F0}" destId="{FF21DD24-0FEE-48E3-926D-98713EA496C8}" srcOrd="0" destOrd="0" presId="urn:microsoft.com/office/officeart/2005/8/layout/chevron2"/>
    <dgm:cxn modelId="{2A3656B9-1B7A-4D91-B01F-859CC1AE2B60}" type="presOf" srcId="{7F50679F-571D-4516-B7D6-FC5CEB94FD75}" destId="{D20CBC1A-C27F-4D18-9203-7B2D340526F5}" srcOrd="0" destOrd="0" presId="urn:microsoft.com/office/officeart/2005/8/layout/chevron2"/>
    <dgm:cxn modelId="{24D736BE-1026-4D81-B369-3CCFF52E7CB9}" type="presOf" srcId="{F5C77D1E-CB3D-4F5A-9D46-5BF2E5599D99}" destId="{A634025E-8F5E-4F65-AC94-F10443F42418}" srcOrd="0" destOrd="0" presId="urn:microsoft.com/office/officeart/2005/8/layout/chevron2"/>
    <dgm:cxn modelId="{12E436BE-A6C0-4A5F-AD00-49E50077197F}" srcId="{162F075A-1DF8-4CDA-A324-F59C56D881F0}" destId="{BB3F06D5-1D3F-4BF5-AA4A-C7A0636F0C3E}" srcOrd="0" destOrd="0" parTransId="{8A4EC444-C959-460B-9485-D98978C55799}" sibTransId="{5802AC94-C0D7-4152-9627-3D8B0921D586}"/>
    <dgm:cxn modelId="{190C23D9-41CD-4E6D-A347-26710D80960F}" srcId="{24C2350B-5A76-419A-9C8F-D81148164E1C}" destId="{F5C77D1E-CB3D-4F5A-9D46-5BF2E5599D99}" srcOrd="0" destOrd="0" parTransId="{001422D4-F1BB-4BF5-8951-52C11BAEFE13}" sibTransId="{621D7045-BA26-4CD8-A270-A5C08258FC4B}"/>
    <dgm:cxn modelId="{18CF13F5-1135-4443-88F3-9B9D37E8D286}" srcId="{F1C20C28-B719-4054-801C-CC1FBAB40CCB}" destId="{86957B1D-982F-433E-8F1E-DB319307ED38}" srcOrd="0" destOrd="0" parTransId="{11BC2DA5-779E-4085-9956-D00F104BB9D9}" sibTransId="{53C8C3B1-843C-4803-B28C-803F0396BE9A}"/>
    <dgm:cxn modelId="{607C0EFF-8F7B-4245-8A7C-38D0EF507D84}" srcId="{F1C20C28-B719-4054-801C-CC1FBAB40CCB}" destId="{24C2350B-5A76-419A-9C8F-D81148164E1C}" srcOrd="1" destOrd="0" parTransId="{BB0850E3-29D3-4F45-AB1C-BE0BBEA51668}" sibTransId="{DD5FFFC4-7594-4EB9-BA00-6122B6325396}"/>
    <dgm:cxn modelId="{F09A9690-FF81-43A5-A90D-E5D0CD386E55}" type="presParOf" srcId="{E3DDB989-20BB-4B95-B6D9-74BEB832B0A1}" destId="{3681298F-FA84-4257-BFDE-F1828252B3CA}" srcOrd="0" destOrd="0" presId="urn:microsoft.com/office/officeart/2005/8/layout/chevron2"/>
    <dgm:cxn modelId="{FC962E00-B2E5-460F-88AB-A8046D47931F}" type="presParOf" srcId="{3681298F-FA84-4257-BFDE-F1828252B3CA}" destId="{DBC77ACB-6C63-472A-B882-B736EE01161C}" srcOrd="0" destOrd="0" presId="urn:microsoft.com/office/officeart/2005/8/layout/chevron2"/>
    <dgm:cxn modelId="{761AC9DB-D4F4-4ACB-96EB-043433B0AC8B}" type="presParOf" srcId="{3681298F-FA84-4257-BFDE-F1828252B3CA}" destId="{C39749EB-F45F-457A-87EF-B299FE53CAEA}" srcOrd="1" destOrd="0" presId="urn:microsoft.com/office/officeart/2005/8/layout/chevron2"/>
    <dgm:cxn modelId="{F3325F6A-0660-493E-B2C0-B44D323DB475}" type="presParOf" srcId="{E3DDB989-20BB-4B95-B6D9-74BEB832B0A1}" destId="{1BCDCD87-E4FE-4E6D-848E-1A48A25BD2B6}" srcOrd="1" destOrd="0" presId="urn:microsoft.com/office/officeart/2005/8/layout/chevron2"/>
    <dgm:cxn modelId="{49E850BF-63F7-4FDC-92D8-427355E42B06}" type="presParOf" srcId="{E3DDB989-20BB-4B95-B6D9-74BEB832B0A1}" destId="{7AE28DCD-D4A6-4F23-9DF9-FBDB68BF76AE}" srcOrd="2" destOrd="0" presId="urn:microsoft.com/office/officeart/2005/8/layout/chevron2"/>
    <dgm:cxn modelId="{1C8DCF35-37B1-46B7-BC42-1D333D10D176}" type="presParOf" srcId="{7AE28DCD-D4A6-4F23-9DF9-FBDB68BF76AE}" destId="{74D47CE7-C19C-45BA-8789-F971A49B0747}" srcOrd="0" destOrd="0" presId="urn:microsoft.com/office/officeart/2005/8/layout/chevron2"/>
    <dgm:cxn modelId="{9534F5DB-5DF6-4CCF-B73C-908D0AC5A4E4}" type="presParOf" srcId="{7AE28DCD-D4A6-4F23-9DF9-FBDB68BF76AE}" destId="{A634025E-8F5E-4F65-AC94-F10443F42418}" srcOrd="1" destOrd="0" presId="urn:microsoft.com/office/officeart/2005/8/layout/chevron2"/>
    <dgm:cxn modelId="{0C9E69EC-1E68-41A4-B23C-A6E23531885C}" type="presParOf" srcId="{E3DDB989-20BB-4B95-B6D9-74BEB832B0A1}" destId="{17D1FFC5-F0ED-4938-B8C0-A2E061E8E7F2}" srcOrd="3" destOrd="0" presId="urn:microsoft.com/office/officeart/2005/8/layout/chevron2"/>
    <dgm:cxn modelId="{2053B7E0-3BA9-4C2F-8FC0-1324932376DB}" type="presParOf" srcId="{E3DDB989-20BB-4B95-B6D9-74BEB832B0A1}" destId="{AA7567D1-53E8-443B-8F06-1141B99937AA}" srcOrd="4" destOrd="0" presId="urn:microsoft.com/office/officeart/2005/8/layout/chevron2"/>
    <dgm:cxn modelId="{014B4965-D6DC-4474-9F2A-CF52B3795008}" type="presParOf" srcId="{AA7567D1-53E8-443B-8F06-1141B99937AA}" destId="{FF21DD24-0FEE-48E3-926D-98713EA496C8}" srcOrd="0" destOrd="0" presId="urn:microsoft.com/office/officeart/2005/8/layout/chevron2"/>
    <dgm:cxn modelId="{3EA211E5-3C8B-48B2-8D4E-DB98D73F1045}" type="presParOf" srcId="{AA7567D1-53E8-443B-8F06-1141B99937AA}" destId="{199FB5A8-3B9D-4323-82E3-66DAA1A7A1FD}" srcOrd="1" destOrd="0" presId="urn:microsoft.com/office/officeart/2005/8/layout/chevron2"/>
    <dgm:cxn modelId="{5AEA27D4-B256-4344-9ED6-15EDD0D6122F}" type="presParOf" srcId="{E3DDB989-20BB-4B95-B6D9-74BEB832B0A1}" destId="{B89F01C4-1FEF-4DB4-81DA-CE60285F5D2D}" srcOrd="5" destOrd="0" presId="urn:microsoft.com/office/officeart/2005/8/layout/chevron2"/>
    <dgm:cxn modelId="{E0CB3ECB-980B-4050-B572-FA208B393D58}" type="presParOf" srcId="{E3DDB989-20BB-4B95-B6D9-74BEB832B0A1}" destId="{5364F165-DFA7-4599-BB46-7F6E40A9AC2C}" srcOrd="6" destOrd="0" presId="urn:microsoft.com/office/officeart/2005/8/layout/chevron2"/>
    <dgm:cxn modelId="{33C9E1EC-6805-4A7B-B9CB-5525A4280581}" type="presParOf" srcId="{5364F165-DFA7-4599-BB46-7F6E40A9AC2C}" destId="{B1895B81-9777-47C9-80AE-EE49A5906EF2}" srcOrd="0" destOrd="0" presId="urn:microsoft.com/office/officeart/2005/8/layout/chevron2"/>
    <dgm:cxn modelId="{66717158-8681-4EC5-BD1E-647625D81873}" type="presParOf" srcId="{5364F165-DFA7-4599-BB46-7F6E40A9AC2C}" destId="{D20CBC1A-C27F-4D18-9203-7B2D340526F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4B1224-A1A1-43D5-B1EC-8E5E72EEA8AA}" type="doc">
      <dgm:prSet loTypeId="urn:microsoft.com/office/officeart/2005/8/layout/process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9E799EE-716F-43B4-B65A-3C624D3152F9}">
      <dgm:prSet phldrT="[Текст]"/>
      <dgm:spPr/>
      <dgm:t>
        <a:bodyPr/>
        <a:lstStyle/>
        <a:p>
          <a:r>
            <a:rPr lang="en-US" dirty="0"/>
            <a:t>1. </a:t>
          </a:r>
          <a:r>
            <a:rPr lang="en-US" dirty="0" err="1"/>
            <a:t>Siz</a:t>
          </a:r>
          <a:r>
            <a:rPr lang="en-US" dirty="0"/>
            <a:t> </a:t>
          </a:r>
          <a:r>
            <a:rPr lang="en-US" dirty="0" err="1"/>
            <a:t>barqaror</a:t>
          </a:r>
          <a:r>
            <a:rPr lang="en-US" dirty="0"/>
            <a:t> </a:t>
          </a:r>
          <a:r>
            <a:rPr lang="en-US" dirty="0" err="1"/>
            <a:t>xavfsiz</a:t>
          </a:r>
          <a:r>
            <a:rPr lang="en-US" dirty="0"/>
            <a:t> </a:t>
          </a:r>
          <a:r>
            <a:rPr lang="en-US" dirty="0" err="1"/>
            <a:t>rivojlanish</a:t>
          </a:r>
          <a:r>
            <a:rPr lang="en-US" dirty="0"/>
            <a:t> </a:t>
          </a:r>
          <a:r>
            <a:rPr lang="en-US" dirty="0" err="1"/>
            <a:t>muammolari</a:t>
          </a:r>
          <a:r>
            <a:rPr lang="en-US" dirty="0"/>
            <a:t> </a:t>
          </a:r>
          <a:r>
            <a:rPr lang="en-US" dirty="0" err="1"/>
            <a:t>yechimi</a:t>
          </a:r>
          <a:r>
            <a:rPr lang="en-US" dirty="0"/>
            <a:t> </a:t>
          </a:r>
          <a:r>
            <a:rPr lang="en-US" dirty="0" err="1"/>
            <a:t>sifatida</a:t>
          </a:r>
          <a:r>
            <a:rPr lang="en-US" dirty="0"/>
            <a:t> </a:t>
          </a:r>
          <a:r>
            <a:rPr lang="en-US" dirty="0" err="1"/>
            <a:t>nimalarni</a:t>
          </a:r>
          <a:r>
            <a:rPr lang="en-US" dirty="0"/>
            <a:t> </a:t>
          </a:r>
          <a:r>
            <a:rPr lang="en-US" dirty="0" err="1"/>
            <a:t>ko‘rasiz</a:t>
          </a:r>
          <a:r>
            <a:rPr lang="en-US" dirty="0"/>
            <a:t>?</a:t>
          </a:r>
          <a:endParaRPr lang="ru-RU" dirty="0"/>
        </a:p>
      </dgm:t>
    </dgm:pt>
    <dgm:pt modelId="{8A82AEF6-C2A9-4306-A47F-902DA295D3BB}" type="parTrans" cxnId="{5A7995EF-FFAA-4E01-93AF-4BD5812AFC64}">
      <dgm:prSet/>
      <dgm:spPr/>
      <dgm:t>
        <a:bodyPr/>
        <a:lstStyle/>
        <a:p>
          <a:endParaRPr lang="ru-RU"/>
        </a:p>
      </dgm:t>
    </dgm:pt>
    <dgm:pt modelId="{8A94798D-2F83-4026-A678-DDC716A75DE2}" type="sibTrans" cxnId="{5A7995EF-FFAA-4E01-93AF-4BD5812AFC64}">
      <dgm:prSet/>
      <dgm:spPr/>
      <dgm:t>
        <a:bodyPr/>
        <a:lstStyle/>
        <a:p>
          <a:endParaRPr lang="ru-RU"/>
        </a:p>
      </dgm:t>
    </dgm:pt>
    <dgm:pt modelId="{89564610-2E53-4A6D-B38C-7153C86F254B}">
      <dgm:prSet phldrT="[Текст]"/>
      <dgm:spPr/>
      <dgm:t>
        <a:bodyPr/>
        <a:lstStyle/>
        <a:p>
          <a:r>
            <a:rPr lang="en-US" dirty="0"/>
            <a:t>2. </a:t>
          </a:r>
          <a:r>
            <a:rPr lang="en-US" dirty="0" err="1"/>
            <a:t>Barqaror</a:t>
          </a:r>
          <a:r>
            <a:rPr lang="en-US" dirty="0"/>
            <a:t> </a:t>
          </a:r>
          <a:r>
            <a:rPr lang="en-US" dirty="0" err="1"/>
            <a:t>xavfsiz</a:t>
          </a:r>
          <a:r>
            <a:rPr lang="en-US" dirty="0"/>
            <a:t> </a:t>
          </a:r>
          <a:r>
            <a:rPr lang="en-US" dirty="0" err="1"/>
            <a:t>rivojlanishga</a:t>
          </a:r>
          <a:r>
            <a:rPr lang="en-US" dirty="0"/>
            <a:t> </a:t>
          </a:r>
          <a:r>
            <a:rPr lang="en-US" dirty="0" err="1"/>
            <a:t>to‘siq</a:t>
          </a:r>
          <a:r>
            <a:rPr lang="en-US" dirty="0"/>
            <a:t> </a:t>
          </a:r>
          <a:r>
            <a:rPr lang="en-US" dirty="0" err="1"/>
            <a:t>bo‘ladigan</a:t>
          </a:r>
          <a:r>
            <a:rPr lang="en-US" dirty="0"/>
            <a:t> </a:t>
          </a:r>
          <a:r>
            <a:rPr lang="en-US" dirty="0" err="1"/>
            <a:t>dunyodagi</a:t>
          </a:r>
          <a:r>
            <a:rPr lang="en-US" dirty="0"/>
            <a:t> </a:t>
          </a:r>
          <a:r>
            <a:rPr lang="en-US" dirty="0" err="1"/>
            <a:t>qanday</a:t>
          </a:r>
          <a:r>
            <a:rPr lang="en-US" dirty="0"/>
            <a:t> global </a:t>
          </a:r>
          <a:r>
            <a:rPr lang="en-US" dirty="0" err="1"/>
            <a:t>muammolarni</a:t>
          </a:r>
          <a:r>
            <a:rPr lang="en-US" dirty="0"/>
            <a:t> </a:t>
          </a:r>
          <a:r>
            <a:rPr lang="en-US" dirty="0" err="1"/>
            <a:t>bilasiz</a:t>
          </a:r>
          <a:r>
            <a:rPr lang="en-US" dirty="0"/>
            <a:t>?</a:t>
          </a:r>
          <a:endParaRPr lang="ru-RU" dirty="0"/>
        </a:p>
      </dgm:t>
    </dgm:pt>
    <dgm:pt modelId="{96D94BCB-2CFE-445A-8FF4-5F948E79EF5F}" type="parTrans" cxnId="{D2EEFBAC-2B53-44C7-B05A-D95BFD64F129}">
      <dgm:prSet/>
      <dgm:spPr/>
      <dgm:t>
        <a:bodyPr/>
        <a:lstStyle/>
        <a:p>
          <a:endParaRPr lang="ru-RU"/>
        </a:p>
      </dgm:t>
    </dgm:pt>
    <dgm:pt modelId="{3F4A6750-C3D3-4A0A-80D0-A5FD673E04D3}" type="sibTrans" cxnId="{D2EEFBAC-2B53-44C7-B05A-D95BFD64F129}">
      <dgm:prSet/>
      <dgm:spPr/>
      <dgm:t>
        <a:bodyPr/>
        <a:lstStyle/>
        <a:p>
          <a:endParaRPr lang="ru-RU"/>
        </a:p>
      </dgm:t>
    </dgm:pt>
    <dgm:pt modelId="{B9D32BC5-9469-4D4D-AEA4-4D308D4A3229}">
      <dgm:prSet phldrT="[Текст]"/>
      <dgm:spPr/>
      <dgm:t>
        <a:bodyPr/>
        <a:lstStyle/>
        <a:p>
          <a:r>
            <a:rPr lang="en-US" dirty="0"/>
            <a:t>3. </a:t>
          </a:r>
          <a:r>
            <a:rPr lang="en-US" dirty="0" err="1"/>
            <a:t>Bugungi</a:t>
          </a:r>
          <a:r>
            <a:rPr lang="en-US" dirty="0"/>
            <a:t> </a:t>
          </a:r>
          <a:r>
            <a:rPr lang="en-US" dirty="0" err="1"/>
            <a:t>kundagi</a:t>
          </a:r>
          <a:r>
            <a:rPr lang="en-US" dirty="0"/>
            <a:t> </a:t>
          </a:r>
          <a:r>
            <a:rPr lang="en-US" dirty="0" err="1"/>
            <a:t>mavjud</a:t>
          </a:r>
          <a:r>
            <a:rPr lang="en-US" dirty="0"/>
            <a:t> </a:t>
          </a:r>
          <a:r>
            <a:rPr lang="en-US" dirty="0" err="1"/>
            <a:t>bo‘lib</a:t>
          </a:r>
          <a:r>
            <a:rPr lang="en-US" dirty="0"/>
            <a:t> </a:t>
          </a:r>
          <a:r>
            <a:rPr lang="en-US" dirty="0" err="1"/>
            <a:t>qolayotgan</a:t>
          </a:r>
          <a:r>
            <a:rPr lang="en-US" dirty="0"/>
            <a:t> </a:t>
          </a:r>
          <a:r>
            <a:rPr lang="en-US" dirty="0" err="1"/>
            <a:t>qanday</a:t>
          </a:r>
          <a:r>
            <a:rPr lang="en-US" dirty="0"/>
            <a:t> </a:t>
          </a:r>
          <a:r>
            <a:rPr lang="en-US" dirty="0" err="1"/>
            <a:t>etno-ijtimoiy</a:t>
          </a:r>
          <a:r>
            <a:rPr lang="en-US" dirty="0"/>
            <a:t> </a:t>
          </a:r>
          <a:r>
            <a:rPr lang="en-US" dirty="0" err="1"/>
            <a:t>muammolarni</a:t>
          </a:r>
          <a:r>
            <a:rPr lang="en-US" dirty="0"/>
            <a:t> </a:t>
          </a:r>
          <a:r>
            <a:rPr lang="en-US" dirty="0" err="1"/>
            <a:t>bilasiz</a:t>
          </a:r>
          <a:r>
            <a:rPr lang="en-US" dirty="0"/>
            <a:t> </a:t>
          </a:r>
          <a:r>
            <a:rPr lang="en-US" dirty="0" err="1"/>
            <a:t>va</a:t>
          </a:r>
          <a:r>
            <a:rPr lang="en-US" dirty="0"/>
            <a:t> </a:t>
          </a:r>
          <a:r>
            <a:rPr lang="en-US" dirty="0" err="1"/>
            <a:t>ularning</a:t>
          </a:r>
          <a:r>
            <a:rPr lang="en-US" dirty="0"/>
            <a:t> </a:t>
          </a:r>
          <a:r>
            <a:rPr lang="en-US" dirty="0" err="1"/>
            <a:t>paydo</a:t>
          </a:r>
          <a:r>
            <a:rPr lang="en-US" dirty="0"/>
            <a:t> </a:t>
          </a:r>
          <a:r>
            <a:rPr lang="en-US" dirty="0" err="1"/>
            <a:t>bo‘lishiga</a:t>
          </a:r>
          <a:r>
            <a:rPr lang="en-US" dirty="0"/>
            <a:t> </a:t>
          </a:r>
          <a:r>
            <a:rPr lang="en-US" dirty="0" err="1"/>
            <a:t>nimalar</a:t>
          </a:r>
          <a:r>
            <a:rPr lang="en-US" dirty="0"/>
            <a:t> </a:t>
          </a:r>
          <a:r>
            <a:rPr lang="en-US" dirty="0" err="1"/>
            <a:t>sabab</a:t>
          </a:r>
          <a:r>
            <a:rPr lang="en-US" dirty="0"/>
            <a:t> </a:t>
          </a:r>
          <a:r>
            <a:rPr lang="en-US" dirty="0" err="1"/>
            <a:t>bo‘lgan</a:t>
          </a:r>
          <a:r>
            <a:rPr lang="en-US" dirty="0"/>
            <a:t>?</a:t>
          </a:r>
          <a:endParaRPr lang="ru-RU" dirty="0"/>
        </a:p>
      </dgm:t>
    </dgm:pt>
    <dgm:pt modelId="{F2F799BE-62B8-4A94-922D-5758B6E6F85C}" type="parTrans" cxnId="{AA852FF5-673B-47B0-B88C-ECC01F42BF62}">
      <dgm:prSet/>
      <dgm:spPr/>
      <dgm:t>
        <a:bodyPr/>
        <a:lstStyle/>
        <a:p>
          <a:endParaRPr lang="ru-RU"/>
        </a:p>
      </dgm:t>
    </dgm:pt>
    <dgm:pt modelId="{20270043-CD34-414E-B7BF-135A3DF123CC}" type="sibTrans" cxnId="{AA852FF5-673B-47B0-B88C-ECC01F42BF62}">
      <dgm:prSet/>
      <dgm:spPr/>
      <dgm:t>
        <a:bodyPr/>
        <a:lstStyle/>
        <a:p>
          <a:endParaRPr lang="ru-RU"/>
        </a:p>
      </dgm:t>
    </dgm:pt>
    <dgm:pt modelId="{36DD7F05-3705-478C-B3FA-B800DBE1429E}" type="pres">
      <dgm:prSet presAssocID="{3B4B1224-A1A1-43D5-B1EC-8E5E72EEA8AA}" presName="Name0" presStyleCnt="0">
        <dgm:presLayoutVars>
          <dgm:dir/>
          <dgm:animLvl val="lvl"/>
          <dgm:resizeHandles val="exact"/>
        </dgm:presLayoutVars>
      </dgm:prSet>
      <dgm:spPr/>
    </dgm:pt>
    <dgm:pt modelId="{38AB783E-0E82-43A3-8317-02063E658EBF}" type="pres">
      <dgm:prSet presAssocID="{B9D32BC5-9469-4D4D-AEA4-4D308D4A3229}" presName="boxAndChildren" presStyleCnt="0"/>
      <dgm:spPr/>
    </dgm:pt>
    <dgm:pt modelId="{F7A36837-CD57-4D5F-B211-6D4AF05C8ED3}" type="pres">
      <dgm:prSet presAssocID="{B9D32BC5-9469-4D4D-AEA4-4D308D4A3229}" presName="parentTextBox" presStyleLbl="node1" presStyleIdx="0" presStyleCnt="3"/>
      <dgm:spPr/>
    </dgm:pt>
    <dgm:pt modelId="{79127B45-9E1C-4784-902B-E6DBE6222FB1}" type="pres">
      <dgm:prSet presAssocID="{3F4A6750-C3D3-4A0A-80D0-A5FD673E04D3}" presName="sp" presStyleCnt="0"/>
      <dgm:spPr/>
    </dgm:pt>
    <dgm:pt modelId="{940D6579-EBE7-4A40-A50C-8F5722A7D536}" type="pres">
      <dgm:prSet presAssocID="{89564610-2E53-4A6D-B38C-7153C86F254B}" presName="arrowAndChildren" presStyleCnt="0"/>
      <dgm:spPr/>
    </dgm:pt>
    <dgm:pt modelId="{6BFED165-DB56-4601-BAFD-4C8B98C4DB1B}" type="pres">
      <dgm:prSet presAssocID="{89564610-2E53-4A6D-B38C-7153C86F254B}" presName="parentTextArrow" presStyleLbl="node1" presStyleIdx="1" presStyleCnt="3"/>
      <dgm:spPr/>
    </dgm:pt>
    <dgm:pt modelId="{98435860-AB53-469A-A5D9-069572C4CCD7}" type="pres">
      <dgm:prSet presAssocID="{8A94798D-2F83-4026-A678-DDC716A75DE2}" presName="sp" presStyleCnt="0"/>
      <dgm:spPr/>
    </dgm:pt>
    <dgm:pt modelId="{910CB754-9D19-47B4-9974-5EBCC0B5E4CB}" type="pres">
      <dgm:prSet presAssocID="{79E799EE-716F-43B4-B65A-3C624D3152F9}" presName="arrowAndChildren" presStyleCnt="0"/>
      <dgm:spPr/>
    </dgm:pt>
    <dgm:pt modelId="{B613284C-51C2-4245-A35B-29A1D2B9783B}" type="pres">
      <dgm:prSet presAssocID="{79E799EE-716F-43B4-B65A-3C624D3152F9}" presName="parentTextArrow" presStyleLbl="node1" presStyleIdx="2" presStyleCnt="3"/>
      <dgm:spPr/>
    </dgm:pt>
  </dgm:ptLst>
  <dgm:cxnLst>
    <dgm:cxn modelId="{430D196D-095B-45FF-8CF2-B0D1626DA6FD}" type="presOf" srcId="{B9D32BC5-9469-4D4D-AEA4-4D308D4A3229}" destId="{F7A36837-CD57-4D5F-B211-6D4AF05C8ED3}" srcOrd="0" destOrd="0" presId="urn:microsoft.com/office/officeart/2005/8/layout/process4"/>
    <dgm:cxn modelId="{7530AA6D-2C15-4431-8D24-82C5B549C618}" type="presOf" srcId="{79E799EE-716F-43B4-B65A-3C624D3152F9}" destId="{B613284C-51C2-4245-A35B-29A1D2B9783B}" srcOrd="0" destOrd="0" presId="urn:microsoft.com/office/officeart/2005/8/layout/process4"/>
    <dgm:cxn modelId="{D2EEFBAC-2B53-44C7-B05A-D95BFD64F129}" srcId="{3B4B1224-A1A1-43D5-B1EC-8E5E72EEA8AA}" destId="{89564610-2E53-4A6D-B38C-7153C86F254B}" srcOrd="1" destOrd="0" parTransId="{96D94BCB-2CFE-445A-8FF4-5F948E79EF5F}" sibTransId="{3F4A6750-C3D3-4A0A-80D0-A5FD673E04D3}"/>
    <dgm:cxn modelId="{9F2670B3-90AD-45E3-A474-424179420221}" type="presOf" srcId="{89564610-2E53-4A6D-B38C-7153C86F254B}" destId="{6BFED165-DB56-4601-BAFD-4C8B98C4DB1B}" srcOrd="0" destOrd="0" presId="urn:microsoft.com/office/officeart/2005/8/layout/process4"/>
    <dgm:cxn modelId="{5A7995EF-FFAA-4E01-93AF-4BD5812AFC64}" srcId="{3B4B1224-A1A1-43D5-B1EC-8E5E72EEA8AA}" destId="{79E799EE-716F-43B4-B65A-3C624D3152F9}" srcOrd="0" destOrd="0" parTransId="{8A82AEF6-C2A9-4306-A47F-902DA295D3BB}" sibTransId="{8A94798D-2F83-4026-A678-DDC716A75DE2}"/>
    <dgm:cxn modelId="{AA852FF5-673B-47B0-B88C-ECC01F42BF62}" srcId="{3B4B1224-A1A1-43D5-B1EC-8E5E72EEA8AA}" destId="{B9D32BC5-9469-4D4D-AEA4-4D308D4A3229}" srcOrd="2" destOrd="0" parTransId="{F2F799BE-62B8-4A94-922D-5758B6E6F85C}" sibTransId="{20270043-CD34-414E-B7BF-135A3DF123CC}"/>
    <dgm:cxn modelId="{1789A6FA-AF20-4719-A664-33262F8926CC}" type="presOf" srcId="{3B4B1224-A1A1-43D5-B1EC-8E5E72EEA8AA}" destId="{36DD7F05-3705-478C-B3FA-B800DBE1429E}" srcOrd="0" destOrd="0" presId="urn:microsoft.com/office/officeart/2005/8/layout/process4"/>
    <dgm:cxn modelId="{C4AF8797-759A-4498-809A-C94F5AA99F01}" type="presParOf" srcId="{36DD7F05-3705-478C-B3FA-B800DBE1429E}" destId="{38AB783E-0E82-43A3-8317-02063E658EBF}" srcOrd="0" destOrd="0" presId="urn:microsoft.com/office/officeart/2005/8/layout/process4"/>
    <dgm:cxn modelId="{744744A7-8A54-4D2A-A443-9D24DFA93A45}" type="presParOf" srcId="{38AB783E-0E82-43A3-8317-02063E658EBF}" destId="{F7A36837-CD57-4D5F-B211-6D4AF05C8ED3}" srcOrd="0" destOrd="0" presId="urn:microsoft.com/office/officeart/2005/8/layout/process4"/>
    <dgm:cxn modelId="{4A2EC05A-1D84-4E76-98B2-AE6A944886A1}" type="presParOf" srcId="{36DD7F05-3705-478C-B3FA-B800DBE1429E}" destId="{79127B45-9E1C-4784-902B-E6DBE6222FB1}" srcOrd="1" destOrd="0" presId="urn:microsoft.com/office/officeart/2005/8/layout/process4"/>
    <dgm:cxn modelId="{B3E42730-9B82-4F4C-ACB2-6ADDDA53F0E9}" type="presParOf" srcId="{36DD7F05-3705-478C-B3FA-B800DBE1429E}" destId="{940D6579-EBE7-4A40-A50C-8F5722A7D536}" srcOrd="2" destOrd="0" presId="urn:microsoft.com/office/officeart/2005/8/layout/process4"/>
    <dgm:cxn modelId="{2AB539D7-9769-4927-86ED-4AA0A2932753}" type="presParOf" srcId="{940D6579-EBE7-4A40-A50C-8F5722A7D536}" destId="{6BFED165-DB56-4601-BAFD-4C8B98C4DB1B}" srcOrd="0" destOrd="0" presId="urn:microsoft.com/office/officeart/2005/8/layout/process4"/>
    <dgm:cxn modelId="{F37B9662-0669-4700-ABBD-6295F5A03CC5}" type="presParOf" srcId="{36DD7F05-3705-478C-B3FA-B800DBE1429E}" destId="{98435860-AB53-469A-A5D9-069572C4CCD7}" srcOrd="3" destOrd="0" presId="urn:microsoft.com/office/officeart/2005/8/layout/process4"/>
    <dgm:cxn modelId="{F06DE446-5E66-4611-9C50-91176B3A1F34}" type="presParOf" srcId="{36DD7F05-3705-478C-B3FA-B800DBE1429E}" destId="{910CB754-9D19-47B4-9974-5EBCC0B5E4CB}" srcOrd="4" destOrd="0" presId="urn:microsoft.com/office/officeart/2005/8/layout/process4"/>
    <dgm:cxn modelId="{818D01CA-62F0-455F-B057-E6BE7BB85AF8}" type="presParOf" srcId="{910CB754-9D19-47B4-9974-5EBCC0B5E4CB}" destId="{B613284C-51C2-4245-A35B-29A1D2B9783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EF5AF9-E6C7-442C-9A8E-C6D3140D6DC1}">
      <dsp:nvSpPr>
        <dsp:cNvPr id="0" name=""/>
        <dsp:cNvSpPr/>
      </dsp:nvSpPr>
      <dsp:spPr>
        <a:xfrm rot="10800000">
          <a:off x="2351704" y="57"/>
          <a:ext cx="7841457" cy="1506402"/>
        </a:xfrm>
        <a:prstGeom prst="homePlat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282" tIns="121920" rIns="227584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Barqaror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rivojlanish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qilish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kerak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728304" y="57"/>
        <a:ext cx="7464857" cy="1506402"/>
      </dsp:txXfrm>
    </dsp:sp>
    <dsp:sp modelId="{1FB03D1E-3171-4720-888B-44211264785A}">
      <dsp:nvSpPr>
        <dsp:cNvPr id="0" name=""/>
        <dsp:cNvSpPr/>
      </dsp:nvSpPr>
      <dsp:spPr>
        <a:xfrm>
          <a:off x="1598503" y="57"/>
          <a:ext cx="1506402" cy="1506402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A21451-8427-4039-B1F4-961C329F0910}">
      <dsp:nvSpPr>
        <dsp:cNvPr id="0" name=""/>
        <dsp:cNvSpPr/>
      </dsp:nvSpPr>
      <dsp:spPr>
        <a:xfrm rot="10800000">
          <a:off x="2351704" y="1956132"/>
          <a:ext cx="7841457" cy="1506402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282" tIns="121920" rIns="227584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Irqchilik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irqiy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kamsitilishga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qarshi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kurashish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zarur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728304" y="1956132"/>
        <a:ext cx="7464857" cy="1506402"/>
      </dsp:txXfrm>
    </dsp:sp>
    <dsp:sp modelId="{CDA49780-36FA-4A55-AA42-80D4820DBC5B}">
      <dsp:nvSpPr>
        <dsp:cNvPr id="0" name=""/>
        <dsp:cNvSpPr/>
      </dsp:nvSpPr>
      <dsp:spPr>
        <a:xfrm>
          <a:off x="1598503" y="1956132"/>
          <a:ext cx="1506402" cy="1506402"/>
        </a:xfrm>
        <a:prstGeom prst="ellipse">
          <a:avLst/>
        </a:prstGeom>
        <a:solidFill>
          <a:schemeClr val="accent2">
            <a:tint val="50000"/>
            <a:hueOff val="-1973596"/>
            <a:satOff val="9322"/>
            <a:lumOff val="1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B07647-B3AD-40DA-8A88-FE4115CDA701}">
      <dsp:nvSpPr>
        <dsp:cNvPr id="0" name=""/>
        <dsp:cNvSpPr/>
      </dsp:nvSpPr>
      <dsp:spPr>
        <a:xfrm rot="10800000">
          <a:off x="2351704" y="3912207"/>
          <a:ext cx="7841457" cy="1506402"/>
        </a:xfrm>
        <a:prstGeom prst="homePlat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4282" tIns="121920" rIns="227584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Etno-ijtimoiy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muammolar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nimalardan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chiqadi</a:t>
          </a:r>
          <a:r>
            <a:rPr lang="en-US" sz="3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3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728304" y="3912207"/>
        <a:ext cx="7464857" cy="1506402"/>
      </dsp:txXfrm>
    </dsp:sp>
    <dsp:sp modelId="{2FD29DD7-715E-4E2F-9C88-49618849447B}">
      <dsp:nvSpPr>
        <dsp:cNvPr id="0" name=""/>
        <dsp:cNvSpPr/>
      </dsp:nvSpPr>
      <dsp:spPr>
        <a:xfrm>
          <a:off x="1598503" y="3912207"/>
          <a:ext cx="1506402" cy="1506402"/>
        </a:xfrm>
        <a:prstGeom prst="ellipse">
          <a:avLst/>
        </a:prstGeom>
        <a:solidFill>
          <a:schemeClr val="accent2">
            <a:tint val="50000"/>
            <a:hueOff val="-3947192"/>
            <a:satOff val="18643"/>
            <a:lumOff val="2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935A8-B96C-42D3-BA13-D5755B9ABD4B}">
      <dsp:nvSpPr>
        <dsp:cNvPr id="0" name=""/>
        <dsp:cNvSpPr/>
      </dsp:nvSpPr>
      <dsp:spPr>
        <a:xfrm>
          <a:off x="10203" y="0"/>
          <a:ext cx="3049663" cy="30163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ozon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qatlamini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yemiruvchi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moddalarni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atmosferaga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chiqarishni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kamaytirish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548" y="88345"/>
        <a:ext cx="2872973" cy="2839621"/>
      </dsp:txXfrm>
    </dsp:sp>
    <dsp:sp modelId="{74C4214C-2690-44CC-B956-97290E211963}">
      <dsp:nvSpPr>
        <dsp:cNvPr id="0" name=""/>
        <dsp:cNvSpPr/>
      </dsp:nvSpPr>
      <dsp:spPr>
        <a:xfrm>
          <a:off x="3364832" y="1129997"/>
          <a:ext cx="646528" cy="756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3364832" y="1281260"/>
        <a:ext cx="452570" cy="453790"/>
      </dsp:txXfrm>
    </dsp:sp>
    <dsp:sp modelId="{C7B725B3-724C-4D73-9496-A6CF77582C01}">
      <dsp:nvSpPr>
        <dsp:cNvPr id="0" name=""/>
        <dsp:cNvSpPr/>
      </dsp:nvSpPr>
      <dsp:spPr>
        <a:xfrm>
          <a:off x="4279731" y="0"/>
          <a:ext cx="3049663" cy="3016311"/>
        </a:xfrm>
        <a:prstGeom prst="roundRect">
          <a:avLst>
            <a:gd name="adj" fmla="val 10000"/>
          </a:avLst>
        </a:prstGeom>
        <a:solidFill>
          <a:schemeClr val="accent2">
            <a:hueOff val="-2206192"/>
            <a:satOff val="9543"/>
            <a:lumOff val="-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keyinchalik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bunday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moddalarni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chiqarilishini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butunlay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to‘xtatish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68076" y="88345"/>
        <a:ext cx="2872973" cy="2839621"/>
      </dsp:txXfrm>
    </dsp:sp>
    <dsp:sp modelId="{A5450DD0-4CF5-4A06-8B61-8BF6209BED42}">
      <dsp:nvSpPr>
        <dsp:cNvPr id="0" name=""/>
        <dsp:cNvSpPr/>
      </dsp:nvSpPr>
      <dsp:spPr>
        <a:xfrm>
          <a:off x="7634361" y="1129997"/>
          <a:ext cx="646528" cy="756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412383"/>
            <a:satOff val="19085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7634361" y="1281260"/>
        <a:ext cx="452570" cy="453790"/>
      </dsp:txXfrm>
    </dsp:sp>
    <dsp:sp modelId="{0FD31B7C-EA4C-4E53-BED6-EB210E07381E}">
      <dsp:nvSpPr>
        <dsp:cNvPr id="0" name=""/>
        <dsp:cNvSpPr/>
      </dsp:nvSpPr>
      <dsp:spPr>
        <a:xfrm>
          <a:off x="8549260" y="0"/>
          <a:ext cx="3049663" cy="3016311"/>
        </a:xfrm>
        <a:prstGeom prst="roundRect">
          <a:avLst>
            <a:gd name="adj" fmla="val 10000"/>
          </a:avLst>
        </a:prstGeom>
        <a:solidFill>
          <a:schemeClr val="accent2">
            <a:hueOff val="-4412383"/>
            <a:satOff val="19085"/>
            <a:lumOff val="-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atom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elektrostansiyalari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xavfsizligining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xalqaro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standartlariga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rioya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qilish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37605" y="88345"/>
        <a:ext cx="2872973" cy="28396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2C4EB-6D93-424A-B6E2-E1C612E72E8D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18D51A-2E34-4919-BD2D-F1BEA5B3DA39}">
      <dsp:nvSpPr>
        <dsp:cNvPr id="0" name=""/>
        <dsp:cNvSpPr/>
      </dsp:nvSpPr>
      <dsp:spPr>
        <a:xfrm>
          <a:off x="610504" y="416587"/>
          <a:ext cx="10692112" cy="833607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Irqchilik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irqiy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kamsitilishga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qarshi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kurashga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qaratilgan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qonunlar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dastlab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SSSR, AQSH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G‘arbiy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Yevropa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mamlakatlarida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qabul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qilingan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504" y="416587"/>
        <a:ext cx="10692112" cy="833607"/>
      </dsp:txXfrm>
    </dsp:sp>
    <dsp:sp modelId="{FD158292-93D3-4993-BF88-6407A1FBA77E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7FD23-CAF7-43B8-B274-297E74AF675B}">
      <dsp:nvSpPr>
        <dsp:cNvPr id="0" name=""/>
        <dsp:cNvSpPr/>
      </dsp:nvSpPr>
      <dsp:spPr>
        <a:xfrm>
          <a:off x="1088431" y="1667215"/>
          <a:ext cx="10214185" cy="833607"/>
        </a:xfrm>
        <a:prstGeom prst="rect">
          <a:avLst/>
        </a:prstGeom>
        <a:solidFill>
          <a:schemeClr val="accent3">
            <a:hueOff val="-451906"/>
            <a:satOff val="-250"/>
            <a:lumOff val="-3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1987-yili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Britaniyada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ilk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jamoa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palatasiga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etnik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ozchilik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vakillaridan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to‘rt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nafari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saylandi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8431" y="1667215"/>
        <a:ext cx="10214185" cy="833607"/>
      </dsp:txXfrm>
    </dsp:sp>
    <dsp:sp modelId="{B0C265AD-0E6C-4D09-842C-A8DC01ED26F8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451906"/>
              <a:satOff val="-250"/>
              <a:lumOff val="-30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E336D-F702-459F-907E-8EEE7CFD86C0}">
      <dsp:nvSpPr>
        <dsp:cNvPr id="0" name=""/>
        <dsp:cNvSpPr/>
      </dsp:nvSpPr>
      <dsp:spPr>
        <a:xfrm>
          <a:off x="1088431" y="2917843"/>
          <a:ext cx="10214185" cy="833607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Keyinchalik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qora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tanli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Devid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Dinkins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Nyu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-York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shahar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meri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afro-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amerikalik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Barak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Husayn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Obama AQSH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prezidenti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etib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saylandi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8431" y="2917843"/>
        <a:ext cx="10214185" cy="833607"/>
      </dsp:txXfrm>
    </dsp:sp>
    <dsp:sp modelId="{160D57D4-BE12-441F-AEE2-C8DD9DF3FF1E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903811"/>
              <a:satOff val="-500"/>
              <a:lumOff val="-60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46ED49-6584-4A1C-920C-AD9DB09A617F}">
      <dsp:nvSpPr>
        <dsp:cNvPr id="0" name=""/>
        <dsp:cNvSpPr/>
      </dsp:nvSpPr>
      <dsp:spPr>
        <a:xfrm>
          <a:off x="610504" y="4168472"/>
          <a:ext cx="10692112" cy="833607"/>
        </a:xfrm>
        <a:prstGeom prst="rect">
          <a:avLst/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chiqishi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belujlardan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Sodiq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Omonxon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London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shahrining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meri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etib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saylandi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504" y="4168472"/>
        <a:ext cx="10692112" cy="833607"/>
      </dsp:txXfrm>
    </dsp:sp>
    <dsp:sp modelId="{CDE3422F-A3B2-4D73-9DCF-D1FC59634393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355717"/>
              <a:satOff val="-750"/>
              <a:lumOff val="-9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77ACB-6C63-472A-B882-B736EE01161C}">
      <dsp:nvSpPr>
        <dsp:cNvPr id="0" name=""/>
        <dsp:cNvSpPr/>
      </dsp:nvSpPr>
      <dsp:spPr>
        <a:xfrm rot="5400000">
          <a:off x="-219471" y="219479"/>
          <a:ext cx="1463145" cy="102420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9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512108"/>
        <a:ext cx="1024202" cy="438943"/>
      </dsp:txXfrm>
    </dsp:sp>
    <dsp:sp modelId="{C39749EB-F45F-457A-87EF-B299FE53CAEA}">
      <dsp:nvSpPr>
        <dsp:cNvPr id="0" name=""/>
        <dsp:cNvSpPr/>
      </dsp:nvSpPr>
      <dsp:spPr>
        <a:xfrm rot="5400000">
          <a:off x="5877427" y="-4853217"/>
          <a:ext cx="951044" cy="10657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Jahonda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aholisi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milliondan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ziyod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164 ta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davlatning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yarmidan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kamrog‘i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nisbatan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millatli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qolgan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davlatlar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ko‘p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millatli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hisoblanadi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Dunyoning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ayrim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hududlarida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etnik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mojarolarning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keskinlashuvi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yuz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bermoqda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 </a:t>
          </a:r>
          <a:endParaRPr lang="ru-RU" sz="19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24202" y="46434"/>
        <a:ext cx="10611068" cy="858192"/>
      </dsp:txXfrm>
    </dsp:sp>
    <dsp:sp modelId="{74D47CE7-C19C-45BA-8789-F971A49B0747}">
      <dsp:nvSpPr>
        <dsp:cNvPr id="0" name=""/>
        <dsp:cNvSpPr/>
      </dsp:nvSpPr>
      <dsp:spPr>
        <a:xfrm rot="5400000">
          <a:off x="-219471" y="1537981"/>
          <a:ext cx="1463145" cy="1024202"/>
        </a:xfrm>
        <a:prstGeom prst="chevron">
          <a:avLst/>
        </a:prstGeom>
        <a:solidFill>
          <a:schemeClr val="accent4">
            <a:hueOff val="847522"/>
            <a:satOff val="257"/>
            <a:lumOff val="65"/>
            <a:alphaOff val="0"/>
          </a:schemeClr>
        </a:solidFill>
        <a:ln w="12700" cap="flat" cmpd="sng" algn="ctr">
          <a:solidFill>
            <a:schemeClr val="accent4">
              <a:hueOff val="847522"/>
              <a:satOff val="257"/>
              <a:lumOff val="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9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830610"/>
        <a:ext cx="1024202" cy="438943"/>
      </dsp:txXfrm>
    </dsp:sp>
    <dsp:sp modelId="{A634025E-8F5E-4F65-AC94-F10443F42418}">
      <dsp:nvSpPr>
        <dsp:cNvPr id="0" name=""/>
        <dsp:cNvSpPr/>
      </dsp:nvSpPr>
      <dsp:spPr>
        <a:xfrm rot="5400000">
          <a:off x="5877427" y="-3534715"/>
          <a:ext cx="951044" cy="10657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847522"/>
              <a:satOff val="257"/>
              <a:lumOff val="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XX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asrning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80-yillari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oxiriga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kelib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yuz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bergan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jami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harbiy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mojarolarning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yarmidan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ko‘pi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davlat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ichkarisida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etnoslararo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mojarolar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O‘sha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paytda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mojarolarning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asosiy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maydoni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Osiyo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Afrika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mamlakatlari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9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24202" y="1364936"/>
        <a:ext cx="10611068" cy="858192"/>
      </dsp:txXfrm>
    </dsp:sp>
    <dsp:sp modelId="{FF21DD24-0FEE-48E3-926D-98713EA496C8}">
      <dsp:nvSpPr>
        <dsp:cNvPr id="0" name=""/>
        <dsp:cNvSpPr/>
      </dsp:nvSpPr>
      <dsp:spPr>
        <a:xfrm rot="5400000">
          <a:off x="-219471" y="2856483"/>
          <a:ext cx="1463145" cy="1024202"/>
        </a:xfrm>
        <a:prstGeom prst="chevron">
          <a:avLst/>
        </a:prstGeom>
        <a:solidFill>
          <a:schemeClr val="accent4">
            <a:hueOff val="1695045"/>
            <a:satOff val="515"/>
            <a:lumOff val="131"/>
            <a:alphaOff val="0"/>
          </a:schemeClr>
        </a:solidFill>
        <a:ln w="12700" cap="flat" cmpd="sng" algn="ctr">
          <a:solidFill>
            <a:schemeClr val="accent4">
              <a:hueOff val="1695045"/>
              <a:satOff val="515"/>
              <a:lumOff val="1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9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149112"/>
        <a:ext cx="1024202" cy="438943"/>
      </dsp:txXfrm>
    </dsp:sp>
    <dsp:sp modelId="{199FB5A8-3B9D-4323-82E3-66DAA1A7A1FD}">
      <dsp:nvSpPr>
        <dsp:cNvPr id="0" name=""/>
        <dsp:cNvSpPr/>
      </dsp:nvSpPr>
      <dsp:spPr>
        <a:xfrm rot="5400000">
          <a:off x="5877427" y="-2216213"/>
          <a:ext cx="951044" cy="10657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695045"/>
              <a:satOff val="515"/>
              <a:lumOff val="1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Ammo SSSR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tarqalib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ketishi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uning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sobiq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hududida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o‘nlab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etnoslararo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keskinlik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o‘choqlari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vujudga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keldi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Chunki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SSSRda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milliy-hududiy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chegaralanish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o‘tkazilgan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XX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asrning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20-yillarida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sovet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respublikalari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o‘rtasidagi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chegaralarni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belgilashda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etnik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omil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yaxshi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inobatga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olinmagan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9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24202" y="2683438"/>
        <a:ext cx="10611068" cy="858192"/>
      </dsp:txXfrm>
    </dsp:sp>
    <dsp:sp modelId="{B1895B81-9777-47C9-80AE-EE49A5906EF2}">
      <dsp:nvSpPr>
        <dsp:cNvPr id="0" name=""/>
        <dsp:cNvSpPr/>
      </dsp:nvSpPr>
      <dsp:spPr>
        <a:xfrm rot="5400000">
          <a:off x="-219471" y="4174985"/>
          <a:ext cx="1463145" cy="1024202"/>
        </a:xfrm>
        <a:prstGeom prst="chevron">
          <a:avLst/>
        </a:prstGeom>
        <a:solidFill>
          <a:schemeClr val="accent4">
            <a:hueOff val="2542567"/>
            <a:satOff val="772"/>
            <a:lumOff val="196"/>
            <a:alphaOff val="0"/>
          </a:schemeClr>
        </a:solidFill>
        <a:ln w="12700" cap="flat" cmpd="sng" algn="ctr">
          <a:solidFill>
            <a:schemeClr val="accent4">
              <a:hueOff val="2542567"/>
              <a:satOff val="772"/>
              <a:lumOff val="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</a:t>
          </a:r>
          <a:endParaRPr lang="ru-RU" sz="19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467614"/>
        <a:ext cx="1024202" cy="438943"/>
      </dsp:txXfrm>
    </dsp:sp>
    <dsp:sp modelId="{D20CBC1A-C27F-4D18-9203-7B2D340526F5}">
      <dsp:nvSpPr>
        <dsp:cNvPr id="0" name=""/>
        <dsp:cNvSpPr/>
      </dsp:nvSpPr>
      <dsp:spPr>
        <a:xfrm rot="5400000">
          <a:off x="5877427" y="-897711"/>
          <a:ext cx="951044" cy="106574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542567"/>
              <a:satOff val="772"/>
              <a:lumOff val="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2000-yillardan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boshlab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sobiq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sovet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respublikalaridan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mehnat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muhojirlarining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ommaviy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ravishda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Rossiya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Federatsiyasiga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kelishi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yerda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etno-ijtimoiy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holatni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keskinlashtirib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yubordi</a:t>
          </a:r>
          <a:r>
            <a:rPr lang="en-US" sz="19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900" kern="1200" dirty="0">
            <a:solidFill>
              <a:srgbClr val="0070C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24202" y="4001940"/>
        <a:ext cx="10611068" cy="8581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36837-CD57-4D5F-B211-6D4AF05C8ED3}">
      <dsp:nvSpPr>
        <dsp:cNvPr id="0" name=""/>
        <dsp:cNvSpPr/>
      </dsp:nvSpPr>
      <dsp:spPr>
        <a:xfrm>
          <a:off x="0" y="3767168"/>
          <a:ext cx="11142358" cy="12364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3. </a:t>
          </a:r>
          <a:r>
            <a:rPr lang="en-US" sz="2600" kern="1200" dirty="0" err="1"/>
            <a:t>Bugungi</a:t>
          </a:r>
          <a:r>
            <a:rPr lang="en-US" sz="2600" kern="1200" dirty="0"/>
            <a:t> </a:t>
          </a:r>
          <a:r>
            <a:rPr lang="en-US" sz="2600" kern="1200" dirty="0" err="1"/>
            <a:t>kundagi</a:t>
          </a:r>
          <a:r>
            <a:rPr lang="en-US" sz="2600" kern="1200" dirty="0"/>
            <a:t> </a:t>
          </a:r>
          <a:r>
            <a:rPr lang="en-US" sz="2600" kern="1200" dirty="0" err="1"/>
            <a:t>mavjud</a:t>
          </a:r>
          <a:r>
            <a:rPr lang="en-US" sz="2600" kern="1200" dirty="0"/>
            <a:t> </a:t>
          </a:r>
          <a:r>
            <a:rPr lang="en-US" sz="2600" kern="1200" dirty="0" err="1"/>
            <a:t>bo‘lib</a:t>
          </a:r>
          <a:r>
            <a:rPr lang="en-US" sz="2600" kern="1200" dirty="0"/>
            <a:t> </a:t>
          </a:r>
          <a:r>
            <a:rPr lang="en-US" sz="2600" kern="1200" dirty="0" err="1"/>
            <a:t>qolayotgan</a:t>
          </a:r>
          <a:r>
            <a:rPr lang="en-US" sz="2600" kern="1200" dirty="0"/>
            <a:t> </a:t>
          </a:r>
          <a:r>
            <a:rPr lang="en-US" sz="2600" kern="1200" dirty="0" err="1"/>
            <a:t>qanday</a:t>
          </a:r>
          <a:r>
            <a:rPr lang="en-US" sz="2600" kern="1200" dirty="0"/>
            <a:t> </a:t>
          </a:r>
          <a:r>
            <a:rPr lang="en-US" sz="2600" kern="1200" dirty="0" err="1"/>
            <a:t>etno-ijtimoiy</a:t>
          </a:r>
          <a:r>
            <a:rPr lang="en-US" sz="2600" kern="1200" dirty="0"/>
            <a:t> </a:t>
          </a:r>
          <a:r>
            <a:rPr lang="en-US" sz="2600" kern="1200" dirty="0" err="1"/>
            <a:t>muammolarni</a:t>
          </a:r>
          <a:r>
            <a:rPr lang="en-US" sz="2600" kern="1200" dirty="0"/>
            <a:t> </a:t>
          </a:r>
          <a:r>
            <a:rPr lang="en-US" sz="2600" kern="1200" dirty="0" err="1"/>
            <a:t>bilasiz</a:t>
          </a:r>
          <a:r>
            <a:rPr lang="en-US" sz="2600" kern="1200" dirty="0"/>
            <a:t> </a:t>
          </a:r>
          <a:r>
            <a:rPr lang="en-US" sz="2600" kern="1200" dirty="0" err="1"/>
            <a:t>va</a:t>
          </a:r>
          <a:r>
            <a:rPr lang="en-US" sz="2600" kern="1200" dirty="0"/>
            <a:t> </a:t>
          </a:r>
          <a:r>
            <a:rPr lang="en-US" sz="2600" kern="1200" dirty="0" err="1"/>
            <a:t>ularning</a:t>
          </a:r>
          <a:r>
            <a:rPr lang="en-US" sz="2600" kern="1200" dirty="0"/>
            <a:t> </a:t>
          </a:r>
          <a:r>
            <a:rPr lang="en-US" sz="2600" kern="1200" dirty="0" err="1"/>
            <a:t>paydo</a:t>
          </a:r>
          <a:r>
            <a:rPr lang="en-US" sz="2600" kern="1200" dirty="0"/>
            <a:t> </a:t>
          </a:r>
          <a:r>
            <a:rPr lang="en-US" sz="2600" kern="1200" dirty="0" err="1"/>
            <a:t>bo‘lishiga</a:t>
          </a:r>
          <a:r>
            <a:rPr lang="en-US" sz="2600" kern="1200" dirty="0"/>
            <a:t> </a:t>
          </a:r>
          <a:r>
            <a:rPr lang="en-US" sz="2600" kern="1200" dirty="0" err="1"/>
            <a:t>nimalar</a:t>
          </a:r>
          <a:r>
            <a:rPr lang="en-US" sz="2600" kern="1200" dirty="0"/>
            <a:t> </a:t>
          </a:r>
          <a:r>
            <a:rPr lang="en-US" sz="2600" kern="1200" dirty="0" err="1"/>
            <a:t>sabab</a:t>
          </a:r>
          <a:r>
            <a:rPr lang="en-US" sz="2600" kern="1200" dirty="0"/>
            <a:t> </a:t>
          </a:r>
          <a:r>
            <a:rPr lang="en-US" sz="2600" kern="1200" dirty="0" err="1"/>
            <a:t>bo‘lgan</a:t>
          </a:r>
          <a:r>
            <a:rPr lang="en-US" sz="2600" kern="1200" dirty="0"/>
            <a:t>?</a:t>
          </a:r>
          <a:endParaRPr lang="ru-RU" sz="2600" kern="1200" dirty="0"/>
        </a:p>
      </dsp:txBody>
      <dsp:txXfrm>
        <a:off x="0" y="3767168"/>
        <a:ext cx="11142358" cy="1236468"/>
      </dsp:txXfrm>
    </dsp:sp>
    <dsp:sp modelId="{6BFED165-DB56-4601-BAFD-4C8B98C4DB1B}">
      <dsp:nvSpPr>
        <dsp:cNvPr id="0" name=""/>
        <dsp:cNvSpPr/>
      </dsp:nvSpPr>
      <dsp:spPr>
        <a:xfrm rot="10800000">
          <a:off x="0" y="1884026"/>
          <a:ext cx="11142358" cy="1901689"/>
        </a:xfrm>
        <a:prstGeom prst="upArrowCallout">
          <a:avLst/>
        </a:prstGeom>
        <a:solidFill>
          <a:schemeClr val="accent2">
            <a:hueOff val="-2206192"/>
            <a:satOff val="9543"/>
            <a:lumOff val="-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2. </a:t>
          </a:r>
          <a:r>
            <a:rPr lang="en-US" sz="2600" kern="1200" dirty="0" err="1"/>
            <a:t>Barqaror</a:t>
          </a:r>
          <a:r>
            <a:rPr lang="en-US" sz="2600" kern="1200" dirty="0"/>
            <a:t> </a:t>
          </a:r>
          <a:r>
            <a:rPr lang="en-US" sz="2600" kern="1200" dirty="0" err="1"/>
            <a:t>xavfsiz</a:t>
          </a:r>
          <a:r>
            <a:rPr lang="en-US" sz="2600" kern="1200" dirty="0"/>
            <a:t> </a:t>
          </a:r>
          <a:r>
            <a:rPr lang="en-US" sz="2600" kern="1200" dirty="0" err="1"/>
            <a:t>rivojlanishga</a:t>
          </a:r>
          <a:r>
            <a:rPr lang="en-US" sz="2600" kern="1200" dirty="0"/>
            <a:t> </a:t>
          </a:r>
          <a:r>
            <a:rPr lang="en-US" sz="2600" kern="1200" dirty="0" err="1"/>
            <a:t>to‘siq</a:t>
          </a:r>
          <a:r>
            <a:rPr lang="en-US" sz="2600" kern="1200" dirty="0"/>
            <a:t> </a:t>
          </a:r>
          <a:r>
            <a:rPr lang="en-US" sz="2600" kern="1200" dirty="0" err="1"/>
            <a:t>bo‘ladigan</a:t>
          </a:r>
          <a:r>
            <a:rPr lang="en-US" sz="2600" kern="1200" dirty="0"/>
            <a:t> </a:t>
          </a:r>
          <a:r>
            <a:rPr lang="en-US" sz="2600" kern="1200" dirty="0" err="1"/>
            <a:t>dunyodagi</a:t>
          </a:r>
          <a:r>
            <a:rPr lang="en-US" sz="2600" kern="1200" dirty="0"/>
            <a:t> </a:t>
          </a:r>
          <a:r>
            <a:rPr lang="en-US" sz="2600" kern="1200" dirty="0" err="1"/>
            <a:t>qanday</a:t>
          </a:r>
          <a:r>
            <a:rPr lang="en-US" sz="2600" kern="1200" dirty="0"/>
            <a:t> global </a:t>
          </a:r>
          <a:r>
            <a:rPr lang="en-US" sz="2600" kern="1200" dirty="0" err="1"/>
            <a:t>muammolarni</a:t>
          </a:r>
          <a:r>
            <a:rPr lang="en-US" sz="2600" kern="1200" dirty="0"/>
            <a:t> </a:t>
          </a:r>
          <a:r>
            <a:rPr lang="en-US" sz="2600" kern="1200" dirty="0" err="1"/>
            <a:t>bilasiz</a:t>
          </a:r>
          <a:r>
            <a:rPr lang="en-US" sz="2600" kern="1200" dirty="0"/>
            <a:t>?</a:t>
          </a:r>
          <a:endParaRPr lang="ru-RU" sz="2600" kern="1200" dirty="0"/>
        </a:p>
      </dsp:txBody>
      <dsp:txXfrm rot="10800000">
        <a:off x="0" y="1884026"/>
        <a:ext cx="11142358" cy="1235660"/>
      </dsp:txXfrm>
    </dsp:sp>
    <dsp:sp modelId="{B613284C-51C2-4245-A35B-29A1D2B9783B}">
      <dsp:nvSpPr>
        <dsp:cNvPr id="0" name=""/>
        <dsp:cNvSpPr/>
      </dsp:nvSpPr>
      <dsp:spPr>
        <a:xfrm rot="10800000">
          <a:off x="0" y="884"/>
          <a:ext cx="11142358" cy="1901689"/>
        </a:xfrm>
        <a:prstGeom prst="upArrowCallout">
          <a:avLst/>
        </a:prstGeom>
        <a:solidFill>
          <a:schemeClr val="accent2">
            <a:hueOff val="-4412383"/>
            <a:satOff val="19085"/>
            <a:lumOff val="-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1. </a:t>
          </a:r>
          <a:r>
            <a:rPr lang="en-US" sz="2600" kern="1200" dirty="0" err="1"/>
            <a:t>Siz</a:t>
          </a:r>
          <a:r>
            <a:rPr lang="en-US" sz="2600" kern="1200" dirty="0"/>
            <a:t> </a:t>
          </a:r>
          <a:r>
            <a:rPr lang="en-US" sz="2600" kern="1200" dirty="0" err="1"/>
            <a:t>barqaror</a:t>
          </a:r>
          <a:r>
            <a:rPr lang="en-US" sz="2600" kern="1200" dirty="0"/>
            <a:t> </a:t>
          </a:r>
          <a:r>
            <a:rPr lang="en-US" sz="2600" kern="1200" dirty="0" err="1"/>
            <a:t>xavfsiz</a:t>
          </a:r>
          <a:r>
            <a:rPr lang="en-US" sz="2600" kern="1200" dirty="0"/>
            <a:t> </a:t>
          </a:r>
          <a:r>
            <a:rPr lang="en-US" sz="2600" kern="1200" dirty="0" err="1"/>
            <a:t>rivojlanish</a:t>
          </a:r>
          <a:r>
            <a:rPr lang="en-US" sz="2600" kern="1200" dirty="0"/>
            <a:t> </a:t>
          </a:r>
          <a:r>
            <a:rPr lang="en-US" sz="2600" kern="1200" dirty="0" err="1"/>
            <a:t>muammolari</a:t>
          </a:r>
          <a:r>
            <a:rPr lang="en-US" sz="2600" kern="1200" dirty="0"/>
            <a:t> </a:t>
          </a:r>
          <a:r>
            <a:rPr lang="en-US" sz="2600" kern="1200" dirty="0" err="1"/>
            <a:t>yechimi</a:t>
          </a:r>
          <a:r>
            <a:rPr lang="en-US" sz="2600" kern="1200" dirty="0"/>
            <a:t> </a:t>
          </a:r>
          <a:r>
            <a:rPr lang="en-US" sz="2600" kern="1200" dirty="0" err="1"/>
            <a:t>sifatida</a:t>
          </a:r>
          <a:r>
            <a:rPr lang="en-US" sz="2600" kern="1200" dirty="0"/>
            <a:t> </a:t>
          </a:r>
          <a:r>
            <a:rPr lang="en-US" sz="2600" kern="1200" dirty="0" err="1"/>
            <a:t>nimalarni</a:t>
          </a:r>
          <a:r>
            <a:rPr lang="en-US" sz="2600" kern="1200" dirty="0"/>
            <a:t> </a:t>
          </a:r>
          <a:r>
            <a:rPr lang="en-US" sz="2600" kern="1200" dirty="0" err="1"/>
            <a:t>ko‘rasiz</a:t>
          </a:r>
          <a:r>
            <a:rPr lang="en-US" sz="2600" kern="1200" dirty="0"/>
            <a:t>?</a:t>
          </a:r>
          <a:endParaRPr lang="ru-RU" sz="2600" kern="1200" dirty="0"/>
        </a:p>
      </dsp:txBody>
      <dsp:txXfrm rot="10800000">
        <a:off x="0" y="884"/>
        <a:ext cx="11142358" cy="1235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661995" y="3472819"/>
            <a:ext cx="28680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656718" y="2266397"/>
            <a:ext cx="88785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ASR OXIRI – XXI ASR BOSHLARIDA BARQAROR RIVOJLANISH VA ETNO-IJTIMOIY MUAMMOLAR</a:t>
            </a:r>
            <a:endParaRPr lang="ru-RU" sz="28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354C921-AD17-4EE9-8869-5CF1F262436F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1819B21-9175-42F3-9734-0E475433508A}"/>
              </a:ext>
            </a:extLst>
          </p:cNvPr>
          <p:cNvSpPr/>
          <p:nvPr/>
        </p:nvSpPr>
        <p:spPr>
          <a:xfrm>
            <a:off x="3764940" y="363349"/>
            <a:ext cx="4662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QIZIQARLI VIDEO</a:t>
            </a:r>
          </a:p>
        </p:txBody>
      </p:sp>
      <p:pic>
        <p:nvPicPr>
          <p:cNvPr id="7" name="Youth standing up against racism – a future of race equality is within our grasp">
            <a:hlinkClick r:id="" action="ppaction://media"/>
            <a:extLst>
              <a:ext uri="{FF2B5EF4-FFF2-40B4-BE49-F238E27FC236}">
                <a16:creationId xmlns:a16="http://schemas.microsoft.com/office/drawing/2014/main" id="{E804EC9A-6830-4DF1-9799-F822B11C2E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1588" y="1771152"/>
            <a:ext cx="9108823" cy="49103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BE83E4-A487-494B-BE81-4DDF3A6343C7}"/>
              </a:ext>
            </a:extLst>
          </p:cNvPr>
          <p:cNvSpPr txBox="1"/>
          <p:nvPr/>
        </p:nvSpPr>
        <p:spPr>
          <a:xfrm>
            <a:off x="2772908" y="965986"/>
            <a:ext cx="6691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Videorolik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Irqchilikka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kurashayotgan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irqiy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tenglikning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kelajagi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qo'limizdadir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08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17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00167" y="112854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7DC762-6AA7-448D-99BF-5924E05D4C19}"/>
              </a:ext>
            </a:extLst>
          </p:cNvPr>
          <p:cNvSpPr/>
          <p:nvPr/>
        </p:nvSpPr>
        <p:spPr>
          <a:xfrm>
            <a:off x="1615438" y="10167"/>
            <a:ext cx="91731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 MAVZUNI MUSTAHKAMLASH</a:t>
            </a:r>
          </a:p>
          <a:p>
            <a:pPr algn="ctr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(XX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–  XXI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boshlarida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globallashuv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muammolari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harbiy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ekstremistik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ekologik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xavf-xatarlar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177872-E417-4A44-B9F7-A74656FEF43D}"/>
              </a:ext>
            </a:extLst>
          </p:cNvPr>
          <p:cNvSpPr txBox="1"/>
          <p:nvPr/>
        </p:nvSpPr>
        <p:spPr>
          <a:xfrm>
            <a:off x="1896290" y="1273922"/>
            <a:ext cx="8399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tomosha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daqiqa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fikrlaringizni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daftaringizga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videoplayback">
            <a:hlinkClick r:id="" action="ppaction://media"/>
            <a:extLst>
              <a:ext uri="{FF2B5EF4-FFF2-40B4-BE49-F238E27FC236}">
                <a16:creationId xmlns:a16="http://schemas.microsoft.com/office/drawing/2014/main" id="{80773FC0-4474-4FA3-ABBD-4CFB0A0771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3447" y="1980096"/>
            <a:ext cx="8817429" cy="469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4628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414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3897321" y="1001840"/>
            <a:ext cx="4397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atamalarni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>
            <a:hlinkClick r:id="rId2" action="ppaction://hlinksldjump"/>
            <a:extLst>
              <a:ext uri="{FF2B5EF4-FFF2-40B4-BE49-F238E27FC236}">
                <a16:creationId xmlns:a16="http://schemas.microsoft.com/office/drawing/2014/main" id="{7BC63310-133C-431B-BB13-F51549471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13" b="96482" l="10000" r="90000">
                        <a14:foregroundMark x1="26848" y1="22781" x2="31957" y2="26801"/>
                        <a14:foregroundMark x1="31957" y1="26801" x2="28043" y2="22781"/>
                        <a14:foregroundMark x1="40761" y1="2010" x2="43804" y2="9883"/>
                        <a14:foregroundMark x1="43804" y1="9883" x2="41196" y2="2513"/>
                        <a14:foregroundMark x1="56304" y1="14405" x2="57065" y2="5695"/>
                        <a14:foregroundMark x1="57065" y1="5695" x2="56413" y2="14070"/>
                        <a14:foregroundMark x1="56413" y1="14070" x2="56304" y2="14070"/>
                        <a14:foregroundMark x1="66739" y1="33668" x2="66196" y2="32496"/>
                        <a14:foregroundMark x1="40217" y1="53936" x2="40217" y2="53936"/>
                        <a14:foregroundMark x1="45652" y1="96482" x2="45652" y2="96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5267" y="233003"/>
            <a:ext cx="962912" cy="624846"/>
          </a:xfrm>
          <a:prstGeom prst="rect">
            <a:avLst/>
          </a:prstGeom>
        </p:spPr>
      </p:pic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73C9299D-7242-42F9-9916-2944BC9C7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196166"/>
              </p:ext>
            </p:extLst>
          </p:nvPr>
        </p:nvGraphicFramePr>
        <p:xfrm>
          <a:off x="1314614" y="1683595"/>
          <a:ext cx="9721189" cy="451690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14883">
                  <a:extLst>
                    <a:ext uri="{9D8B030D-6E8A-4147-A177-3AD203B41FA5}">
                      <a16:colId xmlns:a16="http://schemas.microsoft.com/office/drawing/2014/main" val="3121862122"/>
                    </a:ext>
                  </a:extLst>
                </a:gridCol>
                <a:gridCol w="6006306">
                  <a:extLst>
                    <a:ext uri="{9D8B030D-6E8A-4147-A177-3AD203B41FA5}">
                      <a16:colId xmlns:a16="http://schemas.microsoft.com/office/drawing/2014/main" val="80637598"/>
                    </a:ext>
                  </a:extLst>
                </a:gridCol>
              </a:tblGrid>
              <a:tr h="1505634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Ommaviy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madaniyat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993503"/>
                  </a:ext>
                </a:extLst>
              </a:tr>
              <a:tr h="1505634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Globallashuv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2806"/>
                  </a:ext>
                </a:extLst>
              </a:tr>
              <a:tr h="1505634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An’anaviy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sivilizatsiyalarning</a:t>
                      </a: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g‘arblashuvi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74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948603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926934" y="314637"/>
            <a:ext cx="59377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FAOLLASHTIRUVCHI SAVOLLAR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17393DDB-3EB6-478F-BE46-E77AD71304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6979062"/>
              </p:ext>
            </p:extLst>
          </p:nvPr>
        </p:nvGraphicFramePr>
        <p:xfrm>
          <a:off x="0" y="1222246"/>
          <a:ext cx="1179166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40734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1436590" y="363525"/>
            <a:ext cx="93188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BARQAROR XAVFSIZ RIVOJLANISH MUAMMOLARI.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62D70D-5CB7-4CAD-AC37-0EE52C63B256}"/>
              </a:ext>
            </a:extLst>
          </p:cNvPr>
          <p:cNvSpPr/>
          <p:nvPr/>
        </p:nvSpPr>
        <p:spPr>
          <a:xfrm>
            <a:off x="191929" y="1124470"/>
            <a:ext cx="11791665" cy="1754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Barqaror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rivojlanish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– 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iqtisodiy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o‘zgarishlar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jarayoni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tabiiy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resurslardan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foydalanish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investitsiyalarni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yo‘naltirish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ilmiy-texnik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taraqqiyotning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yo‘nalishini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belgilash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ehtiyojlari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intilishlarini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qondirish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bugungi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istiqbolli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imkoniyatlar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kuchaytiriladi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borada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xalqaro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hamkorlik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oshiriladi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atrof-muhitni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himoya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barqaror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taraqqiyot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1992-yili Rio-de-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Janeyro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o‘tkazilgan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konferensiyada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XXI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asrdagi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insoniyat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barqaror-xavfsiz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rivojlanish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konsepsiyasini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chiqish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dasturi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qabul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majburiyatlarni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27B602C6-5BB6-4D07-93BB-475CEF088B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7285499"/>
              </p:ext>
            </p:extLst>
          </p:nvPr>
        </p:nvGraphicFramePr>
        <p:xfrm>
          <a:off x="314188" y="3283449"/>
          <a:ext cx="11609127" cy="3016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9360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00167" y="8643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D128D22-C5F6-449E-B721-3F2125274B5A}"/>
              </a:ext>
            </a:extLst>
          </p:cNvPr>
          <p:cNvSpPr/>
          <p:nvPr/>
        </p:nvSpPr>
        <p:spPr>
          <a:xfrm>
            <a:off x="1215570" y="228804"/>
            <a:ext cx="99988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IRQCHILIK VA IRQIY KAMSITILISHGA QARSHI KURASH.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AEA1584C-6AAF-4BD8-B2D3-FD228A15AC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7554704"/>
              </p:ext>
            </p:extLst>
          </p:nvPr>
        </p:nvGraphicFramePr>
        <p:xfrm>
          <a:off x="525417" y="1028870"/>
          <a:ext cx="113791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6985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40721" y="374699"/>
            <a:ext cx="112460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ASR OXIRI  –  XXI ASR BOSHLARIDAGI ETNO-IJTIMOIY MUAMMOLAR.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1D9DDF70-BE1D-41ED-9622-4E5B73ACC6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5383650"/>
              </p:ext>
            </p:extLst>
          </p:nvPr>
        </p:nvGraphicFramePr>
        <p:xfrm>
          <a:off x="222920" y="1225231"/>
          <a:ext cx="1168169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1506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1302862" y="980801"/>
            <a:ext cx="8949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savollarga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fikrlaringizga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9F8245B-80C2-49C1-9FA3-7A63B4B1849E}"/>
              </a:ext>
            </a:extLst>
          </p:cNvPr>
          <p:cNvSpPr/>
          <p:nvPr/>
        </p:nvSpPr>
        <p:spPr>
          <a:xfrm>
            <a:off x="2569959" y="392329"/>
            <a:ext cx="64153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 YUZASIDAN TOPSHIRIQLAR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81880758-B25E-4339-919F-8904D1C2D0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0758800"/>
              </p:ext>
            </p:extLst>
          </p:nvPr>
        </p:nvGraphicFramePr>
        <p:xfrm>
          <a:off x="524821" y="1481785"/>
          <a:ext cx="11142358" cy="5004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9325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1116322" y="412204"/>
            <a:ext cx="99593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4-topshiriq.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xatoligiga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hlinkClick r:id="rId2" action="ppaction://hlinksldjump"/>
            <a:extLst>
              <a:ext uri="{FF2B5EF4-FFF2-40B4-BE49-F238E27FC236}">
                <a16:creationId xmlns:a16="http://schemas.microsoft.com/office/drawing/2014/main" id="{C8D569C5-1267-456C-9539-2CDB55688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13" b="96482" l="10000" r="90000">
                        <a14:foregroundMark x1="26848" y1="22781" x2="31957" y2="26801"/>
                        <a14:foregroundMark x1="31957" y1="26801" x2="28043" y2="22781"/>
                        <a14:foregroundMark x1="40761" y1="2010" x2="43804" y2="9883"/>
                        <a14:foregroundMark x1="43804" y1="9883" x2="41196" y2="2513"/>
                        <a14:foregroundMark x1="56304" y1="14405" x2="57065" y2="5695"/>
                        <a14:foregroundMark x1="57065" y1="5695" x2="56413" y2="14070"/>
                        <a14:foregroundMark x1="56413" y1="14070" x2="56304" y2="14070"/>
                        <a14:foregroundMark x1="66739" y1="33668" x2="66196" y2="32496"/>
                        <a14:foregroundMark x1="40217" y1="53936" x2="40217" y2="53936"/>
                        <a14:foregroundMark x1="45652" y1="96482" x2="45652" y2="964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088" y="214645"/>
            <a:ext cx="962912" cy="624846"/>
          </a:xfrm>
          <a:prstGeom prst="rect">
            <a:avLst/>
          </a:prstGeom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137F967C-AE12-4F5D-8738-07232DFEB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827176"/>
              </p:ext>
            </p:extLst>
          </p:nvPr>
        </p:nvGraphicFramePr>
        <p:xfrm>
          <a:off x="716502" y="1428080"/>
          <a:ext cx="10499636" cy="446914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84777">
                  <a:extLst>
                    <a:ext uri="{9D8B030D-6E8A-4147-A177-3AD203B41FA5}">
                      <a16:colId xmlns:a16="http://schemas.microsoft.com/office/drawing/2014/main" val="2994889283"/>
                    </a:ext>
                  </a:extLst>
                </a:gridCol>
                <a:gridCol w="7219406">
                  <a:extLst>
                    <a:ext uri="{9D8B030D-6E8A-4147-A177-3AD203B41FA5}">
                      <a16:colId xmlns:a16="http://schemas.microsoft.com/office/drawing/2014/main" val="957334904"/>
                    </a:ext>
                  </a:extLst>
                </a:gridCol>
                <a:gridCol w="1262742">
                  <a:extLst>
                    <a:ext uri="{9D8B030D-6E8A-4147-A177-3AD203B41FA5}">
                      <a16:colId xmlns:a16="http://schemas.microsoft.com/office/drawing/2014/main" val="3735794795"/>
                    </a:ext>
                  </a:extLst>
                </a:gridCol>
                <a:gridCol w="1532711">
                  <a:extLst>
                    <a:ext uri="{9D8B030D-6E8A-4147-A177-3AD203B41FA5}">
                      <a16:colId xmlns:a16="http://schemas.microsoft.com/office/drawing/2014/main" val="4266240568"/>
                    </a:ext>
                  </a:extLst>
                </a:gridCol>
              </a:tblGrid>
              <a:tr h="6715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149679"/>
                  </a:ext>
                </a:extLst>
              </a:tr>
              <a:tr h="111138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Atrof-muhitni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himoya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qilish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barqaror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taraqqiyot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bo‘yicha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1993-yili Rio-de-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Janeyro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shahridagi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konferensiyada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insoniyat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uchun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barqaror-xavfsiz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rivojlanish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konsepsiyasini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ishlab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chiqish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dasturi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qabul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qilindi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38510"/>
                  </a:ext>
                </a:extLst>
              </a:tr>
              <a:tr h="6715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Irqchilikka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qarshi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qonunlar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dastlab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SSSRda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AQSH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Sharqiy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Yevropa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mamlakatlarida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qabul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qilindi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79638"/>
                  </a:ext>
                </a:extLst>
              </a:tr>
              <a:tr h="6715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1987-yili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Buyuk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Britaniyada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ilk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jamoa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palatasiga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etnik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ozchilik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vakillaridan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to‘rt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nafari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saylandi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530725"/>
                  </a:ext>
                </a:extLst>
              </a:tr>
              <a:tr h="6715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Jahonda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aholisi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milliondan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ziyod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bo‘lgan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164 ta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davlatning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yarmidan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kamrog‘i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nisbatan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millatli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qolgan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davlatlar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ko‘p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millatli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hisoblanadi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46108"/>
                  </a:ext>
                </a:extLst>
              </a:tr>
              <a:tr h="6715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Qora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tanli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Devid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Dinkins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Vashington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shahar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meri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etib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saylandi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006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802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4E2481-661B-43FD-B006-CFEAEC158E2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59" y="2577740"/>
            <a:ext cx="7654835" cy="4280260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3935753" y="391992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DFE57B-FCF0-4EC7-BCEC-E26AA0CF3357}"/>
              </a:ext>
            </a:extLst>
          </p:cNvPr>
          <p:cNvSpPr txBox="1"/>
          <p:nvPr/>
        </p:nvSpPr>
        <p:spPr>
          <a:xfrm>
            <a:off x="334930" y="1356365"/>
            <a:ext cx="11679655" cy="830997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manbalardan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Amerika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Shtatlarining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44-prezidenti Barak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Obamaning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irqchilikka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oshirgan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o‘rganib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90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hlinkClick r:id="rId2" action="ppaction://hlinksldjump"/>
            <a:extLst>
              <a:ext uri="{FF2B5EF4-FFF2-40B4-BE49-F238E27FC236}">
                <a16:creationId xmlns:a16="http://schemas.microsoft.com/office/drawing/2014/main" id="{E62F12BD-2D74-4CDE-9AF9-DF96592AE990}"/>
              </a:ext>
            </a:extLst>
          </p:cNvPr>
          <p:cNvSpPr txBox="1"/>
          <p:nvPr/>
        </p:nvSpPr>
        <p:spPr>
          <a:xfrm>
            <a:off x="3667290" y="1038689"/>
            <a:ext cx="4857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atamalarni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73C9299D-7242-42F9-9916-2944BC9C7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541988"/>
              </p:ext>
            </p:extLst>
          </p:nvPr>
        </p:nvGraphicFramePr>
        <p:xfrm>
          <a:off x="1314614" y="1683595"/>
          <a:ext cx="9721189" cy="451690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14883">
                  <a:extLst>
                    <a:ext uri="{9D8B030D-6E8A-4147-A177-3AD203B41FA5}">
                      <a16:colId xmlns:a16="http://schemas.microsoft.com/office/drawing/2014/main" val="3121862122"/>
                    </a:ext>
                  </a:extLst>
                </a:gridCol>
                <a:gridCol w="6006306">
                  <a:extLst>
                    <a:ext uri="{9D8B030D-6E8A-4147-A177-3AD203B41FA5}">
                      <a16:colId xmlns:a16="http://schemas.microsoft.com/office/drawing/2014/main" val="80637598"/>
                    </a:ext>
                  </a:extLst>
                </a:gridCol>
              </a:tblGrid>
              <a:tr h="1505634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Ommaviy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madaniyat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20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madaniyatning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bosh </a:t>
                      </a:r>
                      <a:r>
                        <a:rPr lang="en-US" sz="20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oqimiga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b="0" i="0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kiruvchi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gʻoya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en-US" sz="20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nuqtai</a:t>
                      </a:r>
                      <a:r>
                        <a:rPr lang="en-US" sz="20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nazar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en-US" sz="20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koʻrsatma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en-US" sz="20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mem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2000" b="0" i="0" u="none" strike="noStrike" kern="1200" baseline="300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imij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b="0" i="0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boshqa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ijtimoiy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fenomenlar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b="0" i="0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toʻplamiga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kern="1200" dirty="0" err="1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aytiladi</a:t>
                      </a:r>
                      <a:r>
                        <a:rPr lang="en-US" sz="2000" b="0" i="0" kern="1200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993503"/>
                  </a:ext>
                </a:extLst>
              </a:tr>
              <a:tr h="150563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Globallashuv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0" i="0" u="none" strike="noStrike" kern="1200" baseline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umumjahon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iqtisodiy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siyosiy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madaniy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integratsiyalashuv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unifikatsiyalashuv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jarayoni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hisoblanadi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2806"/>
                  </a:ext>
                </a:extLst>
              </a:tr>
              <a:tr h="1505634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An’anaviy</a:t>
                      </a: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sivilizatsiyalarning</a:t>
                      </a:r>
                      <a:r>
                        <a:rPr lang="en-US" sz="20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g‘arblashuvi</a:t>
                      </a:r>
                      <a:endParaRPr lang="ru-RU" sz="20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g‘arbning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qadriyatlar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tizimini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uning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an’anaviy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jamiyatlar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ma’naviy-axloqiy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asoslariga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zid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bo‘lgan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me’yorlarni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so‘zsiz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to‘liq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qabul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qilinishi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hisoblanadi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74180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9BECAB1-1F91-4275-B3B0-A7546E9C2B86}"/>
              </a:ext>
            </a:extLst>
          </p:cNvPr>
          <p:cNvSpPr/>
          <p:nvPr/>
        </p:nvSpPr>
        <p:spPr>
          <a:xfrm>
            <a:off x="3236790" y="370064"/>
            <a:ext cx="5876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O‘QITUVCHI UCHUN ILOVA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173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hlinkClick r:id="rId2" action="ppaction://hlinksldjump"/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900103" y="335145"/>
            <a:ext cx="101324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4-topshiriq.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xatoligiga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137F967C-AE12-4F5D-8738-07232DFEB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866077"/>
              </p:ext>
            </p:extLst>
          </p:nvPr>
        </p:nvGraphicFramePr>
        <p:xfrm>
          <a:off x="716502" y="1706755"/>
          <a:ext cx="10499636" cy="446914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84777">
                  <a:extLst>
                    <a:ext uri="{9D8B030D-6E8A-4147-A177-3AD203B41FA5}">
                      <a16:colId xmlns:a16="http://schemas.microsoft.com/office/drawing/2014/main" val="2994889283"/>
                    </a:ext>
                  </a:extLst>
                </a:gridCol>
                <a:gridCol w="7219406">
                  <a:extLst>
                    <a:ext uri="{9D8B030D-6E8A-4147-A177-3AD203B41FA5}">
                      <a16:colId xmlns:a16="http://schemas.microsoft.com/office/drawing/2014/main" val="957334904"/>
                    </a:ext>
                  </a:extLst>
                </a:gridCol>
                <a:gridCol w="1262742">
                  <a:extLst>
                    <a:ext uri="{9D8B030D-6E8A-4147-A177-3AD203B41FA5}">
                      <a16:colId xmlns:a16="http://schemas.microsoft.com/office/drawing/2014/main" val="3735794795"/>
                    </a:ext>
                  </a:extLst>
                </a:gridCol>
                <a:gridCol w="1532711">
                  <a:extLst>
                    <a:ext uri="{9D8B030D-6E8A-4147-A177-3AD203B41FA5}">
                      <a16:colId xmlns:a16="http://schemas.microsoft.com/office/drawing/2014/main" val="4266240568"/>
                    </a:ext>
                  </a:extLst>
                </a:gridCol>
              </a:tblGrid>
              <a:tr h="6715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149679"/>
                  </a:ext>
                </a:extLst>
              </a:tr>
              <a:tr h="111138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Atrof-muhitni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himoya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qilish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barqaror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taraqqiyot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bo‘yicha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1993-yili Rio-de-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Janeyro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shahridagi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konferensiyada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insoniyat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uchun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barqaror-xavfsiz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rivojlanish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konsepsiyasini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ishlab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chiqish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dasturi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qabul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qilindi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38510"/>
                  </a:ext>
                </a:extLst>
              </a:tr>
              <a:tr h="6715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Irqchilikka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qarshi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qonunlar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dastlab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SSSRda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AQSH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Sharqiy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Yevropa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mamlakatlarida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qabul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qilindi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79638"/>
                  </a:ext>
                </a:extLst>
              </a:tr>
              <a:tr h="6715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1987-yili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Buyuk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Britaniyada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ilk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jamoa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palatasiga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etnik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ozchilik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vakillaridan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to‘rt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nafari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saylandi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530725"/>
                  </a:ext>
                </a:extLst>
              </a:tr>
              <a:tr h="6715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Jahonda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aholisi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milliondan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ziyod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bo‘lgan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164 ta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davlatning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yarmidan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kamrog‘i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nisbatan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millatli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qolgan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davlatlar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ko‘p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millatli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hisoblanadi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46108"/>
                  </a:ext>
                </a:extLst>
              </a:tr>
              <a:tr h="6715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Qora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tanli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Devid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Dinkins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Vashington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shahar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meri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etib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saylandi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006443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9EB083-F568-4281-8BEF-9FD0F54D4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7" b="98167" l="667" r="98667">
                        <a14:foregroundMark x1="21000" y1="21333" x2="21000" y2="21333"/>
                        <a14:foregroundMark x1="4167" y1="18333" x2="4167" y2="18333"/>
                        <a14:foregroundMark x1="18333" y1="4167" x2="18333" y2="4167"/>
                        <a14:foregroundMark x1="94167" y1="19667" x2="94167" y2="19667"/>
                        <a14:foregroundMark x1="98333" y1="18167" x2="98333" y2="18167"/>
                        <a14:foregroundMark x1="81167" y1="2000" x2="81167" y2="2000"/>
                        <a14:foregroundMark x1="18333" y1="1333" x2="18333" y2="1333"/>
                        <a14:foregroundMark x1="16500" y1="94333" x2="16500" y2="94333"/>
                        <a14:foregroundMark x1="2667" y1="80667" x2="2667" y2="80667"/>
                        <a14:foregroundMark x1="18500" y1="98167" x2="18500" y2="98167"/>
                        <a14:foregroundMark x1="1833" y1="18500" x2="1833" y2="18500"/>
                        <a14:foregroundMark x1="1167" y1="81333" x2="1167" y2="81333"/>
                        <a14:foregroundMark x1="98667" y1="80833" x2="98667" y2="80833"/>
                        <a14:foregroundMark x1="98833" y1="18833" x2="98833" y2="18833"/>
                        <a14:foregroundMark x1="667" y1="18500" x2="667" y2="1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988" y="2693331"/>
            <a:ext cx="419100" cy="4191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7087A6-99FF-42A8-98DC-F1E68CD1D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155" y="3953132"/>
            <a:ext cx="821501" cy="9579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067B000-D637-4176-8D52-0CF5B44B0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7" b="98167" l="667" r="98667">
                        <a14:foregroundMark x1="21000" y1="21333" x2="21000" y2="21333"/>
                        <a14:foregroundMark x1="4167" y1="18333" x2="4167" y2="18333"/>
                        <a14:foregroundMark x1="18333" y1="4167" x2="18333" y2="4167"/>
                        <a14:foregroundMark x1="94167" y1="19667" x2="94167" y2="19667"/>
                        <a14:foregroundMark x1="98333" y1="18167" x2="98333" y2="18167"/>
                        <a14:foregroundMark x1="81167" y1="2000" x2="81167" y2="2000"/>
                        <a14:foregroundMark x1="18333" y1="1333" x2="18333" y2="1333"/>
                        <a14:foregroundMark x1="16500" y1="94333" x2="16500" y2="94333"/>
                        <a14:foregroundMark x1="2667" y1="80667" x2="2667" y2="80667"/>
                        <a14:foregroundMark x1="18500" y1="98167" x2="18500" y2="98167"/>
                        <a14:foregroundMark x1="1833" y1="18500" x2="1833" y2="18500"/>
                        <a14:foregroundMark x1="1167" y1="81333" x2="1167" y2="81333"/>
                        <a14:foregroundMark x1="98667" y1="80833" x2="98667" y2="80833"/>
                        <a14:foregroundMark x1="98833" y1="18833" x2="98833" y2="18833"/>
                        <a14:foregroundMark x1="667" y1="18500" x2="667" y2="1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988" y="3643649"/>
            <a:ext cx="419100" cy="4191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8DEC64-C4B1-4B1B-823D-C973516493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155" y="4694025"/>
            <a:ext cx="821501" cy="95794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98CFBFF-0587-4AC9-BBAA-EDAE6AD76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7" b="98167" l="667" r="98667">
                        <a14:foregroundMark x1="21000" y1="21333" x2="21000" y2="21333"/>
                        <a14:foregroundMark x1="4167" y1="18333" x2="4167" y2="18333"/>
                        <a14:foregroundMark x1="18333" y1="4167" x2="18333" y2="4167"/>
                        <a14:foregroundMark x1="94167" y1="19667" x2="94167" y2="19667"/>
                        <a14:foregroundMark x1="98333" y1="18167" x2="98333" y2="18167"/>
                        <a14:foregroundMark x1="81167" y1="2000" x2="81167" y2="2000"/>
                        <a14:foregroundMark x1="18333" y1="1333" x2="18333" y2="1333"/>
                        <a14:foregroundMark x1="16500" y1="94333" x2="16500" y2="94333"/>
                        <a14:foregroundMark x1="2667" y1="80667" x2="2667" y2="80667"/>
                        <a14:foregroundMark x1="18500" y1="98167" x2="18500" y2="98167"/>
                        <a14:foregroundMark x1="1833" y1="18500" x2="1833" y2="18500"/>
                        <a14:foregroundMark x1="1167" y1="81333" x2="1167" y2="81333"/>
                        <a14:foregroundMark x1="98667" y1="80833" x2="98667" y2="80833"/>
                        <a14:foregroundMark x1="98833" y1="18833" x2="98833" y2="18833"/>
                        <a14:foregroundMark x1="667" y1="18500" x2="667" y2="1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705" y="5682464"/>
            <a:ext cx="4191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84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293570" y="2700954"/>
            <a:ext cx="5881059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6370</TotalTime>
  <Words>883</Words>
  <Application>Microsoft Office PowerPoint</Application>
  <PresentationFormat>Широкоэкранный</PresentationFormat>
  <Paragraphs>94</Paragraphs>
  <Slides>14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227</cp:revision>
  <dcterms:created xsi:type="dcterms:W3CDTF">2020-01-20T05:08:25Z</dcterms:created>
  <dcterms:modified xsi:type="dcterms:W3CDTF">2025-12-05T03:32:10Z</dcterms:modified>
</cp:coreProperties>
</file>