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4"/>
  </p:notesMasterIdLst>
  <p:sldIdLst>
    <p:sldId id="425" r:id="rId3"/>
    <p:sldId id="359" r:id="rId4"/>
    <p:sldId id="427" r:id="rId5"/>
    <p:sldId id="428" r:id="rId6"/>
    <p:sldId id="442" r:id="rId7"/>
    <p:sldId id="443" r:id="rId8"/>
    <p:sldId id="430" r:id="rId9"/>
    <p:sldId id="444" r:id="rId10"/>
    <p:sldId id="429" r:id="rId11"/>
    <p:sldId id="426" r:id="rId12"/>
    <p:sldId id="29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8C4"/>
    <a:srgbClr val="1F0B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6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9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image" Target="../media/image2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D4333F-1028-4F6E-88D4-958BB7C36A8C}" type="doc">
      <dgm:prSet loTypeId="urn:microsoft.com/office/officeart/2008/layout/AlternatingPictureBlocks" loCatId="picture" qsTypeId="urn:microsoft.com/office/officeart/2005/8/quickstyle/simple5" qsCatId="simple" csTypeId="urn:microsoft.com/office/officeart/2005/8/colors/colorful3" csCatId="colorful" phldr="1"/>
      <dgm:spPr/>
    </dgm:pt>
    <dgm:pt modelId="{C3946185-3E2A-4AEE-94D6-C575A49889BC}">
      <dgm:prSet phldrT="[Текст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4">
            <a:alpha val="50000"/>
          </a:schemeClr>
        </a:solidFill>
        <a:ln>
          <a:noFill/>
        </a:ln>
      </dgm:spPr>
      <dgm:t>
        <a:bodyPr/>
        <a:lstStyle/>
        <a:p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XX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asrning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ikkinchi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yarmida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san’atda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abstraksionizm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abstraksiya-mavhum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yo‘nalishi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keng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ommalashdi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Endi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tasvirda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harakatni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hissiyotni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ifodalashga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intilar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zotan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ularning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fikricha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aynan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jihatlarini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fotografiyada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aks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ettirishning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iloji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yo‘q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126DD2-3884-438C-B590-87DD295369E7}" type="parTrans" cxnId="{B876B2FE-137F-4616-B220-376E6ECC594F}">
      <dgm:prSet/>
      <dgm:spPr/>
      <dgm:t>
        <a:bodyPr/>
        <a:lstStyle/>
        <a:p>
          <a:endParaRPr lang="ru-RU"/>
        </a:p>
      </dgm:t>
    </dgm:pt>
    <dgm:pt modelId="{A93E71DC-2A95-4AEC-91DE-CA861C5DA305}" type="sibTrans" cxnId="{B876B2FE-137F-4616-B220-376E6ECC594F}">
      <dgm:prSet/>
      <dgm:spPr/>
      <dgm:t>
        <a:bodyPr/>
        <a:lstStyle/>
        <a:p>
          <a:endParaRPr lang="ru-RU"/>
        </a:p>
      </dgm:t>
    </dgm:pt>
    <dgm:pt modelId="{0EC1D553-76E6-4540-ABFB-47D69AF5B5DA}">
      <dgm:prSet phldrT="[Текст]" custT="1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3">
            <a:alpha val="50000"/>
          </a:schemeClr>
        </a:solidFill>
        <a:ln>
          <a:noFill/>
        </a:ln>
      </dgm:spPr>
      <dgm:t>
        <a:bodyPr/>
        <a:lstStyle/>
        <a:p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Abstraksionizmga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qarama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qarshi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ravishda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pop-art (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ommaviy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san’at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paydo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tezda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Yevropaga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tarqaldi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Pop-art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ixlosmandlarining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fikricha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dunyodagi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har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buyum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o‘zining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dastlabki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iste’molchilik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ahamiyatini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yo‘qotib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badiiy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estetik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sifat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kasb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etishi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mumkin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4A5C89-93DA-4114-8C0D-CC76C7D74BC4}" type="parTrans" cxnId="{A8A2BF71-3E2E-4E9F-B796-96625D1CE358}">
      <dgm:prSet/>
      <dgm:spPr/>
      <dgm:t>
        <a:bodyPr/>
        <a:lstStyle/>
        <a:p>
          <a:endParaRPr lang="ru-RU"/>
        </a:p>
      </dgm:t>
    </dgm:pt>
    <dgm:pt modelId="{853188D4-DF41-44CA-9D55-DDD584AF9712}" type="sibTrans" cxnId="{A8A2BF71-3E2E-4E9F-B796-96625D1CE358}">
      <dgm:prSet/>
      <dgm:spPr/>
      <dgm:t>
        <a:bodyPr/>
        <a:lstStyle/>
        <a:p>
          <a:endParaRPr lang="ru-RU"/>
        </a:p>
      </dgm:t>
    </dgm:pt>
    <dgm:pt modelId="{545C02DA-AE71-4A49-A231-F5D210E01B33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G‘arb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sharq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san’ati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o‘tmish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zamonaviy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uslublar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folklor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ommaviy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madaniyat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elementlarini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o‘zida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jamlagan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postmodernizm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uslubi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paydo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EF84B-43FD-4648-A27B-48B606F72A8F}" type="parTrans" cxnId="{4CD432BB-0BFC-41C5-9359-27305544E8E4}">
      <dgm:prSet/>
      <dgm:spPr/>
      <dgm:t>
        <a:bodyPr/>
        <a:lstStyle/>
        <a:p>
          <a:endParaRPr lang="ru-RU"/>
        </a:p>
      </dgm:t>
    </dgm:pt>
    <dgm:pt modelId="{AA4377CC-47A8-4394-8D8A-4EE507F6B68C}" type="sibTrans" cxnId="{4CD432BB-0BFC-41C5-9359-27305544E8E4}">
      <dgm:prSet/>
      <dgm:spPr/>
      <dgm:t>
        <a:bodyPr/>
        <a:lstStyle/>
        <a:p>
          <a:endParaRPr lang="ru-RU"/>
        </a:p>
      </dgm:t>
    </dgm:pt>
    <dgm:pt modelId="{38F50D7D-B114-498B-A74E-043539F5A52B}" type="pres">
      <dgm:prSet presAssocID="{39D4333F-1028-4F6E-88D4-958BB7C36A8C}" presName="linearFlow" presStyleCnt="0">
        <dgm:presLayoutVars>
          <dgm:dir/>
          <dgm:resizeHandles val="exact"/>
        </dgm:presLayoutVars>
      </dgm:prSet>
      <dgm:spPr/>
    </dgm:pt>
    <dgm:pt modelId="{7E4A57EE-8707-437F-8BEC-DF434F124744}" type="pres">
      <dgm:prSet presAssocID="{C3946185-3E2A-4AEE-94D6-C575A49889BC}" presName="comp" presStyleCnt="0"/>
      <dgm:spPr/>
    </dgm:pt>
    <dgm:pt modelId="{BEE93F03-CB61-4A7E-BE37-BBDDA0CBF44C}" type="pres">
      <dgm:prSet presAssocID="{C3946185-3E2A-4AEE-94D6-C575A49889BC}" presName="rect2" presStyleLbl="node1" presStyleIdx="0" presStyleCnt="3" custScaleX="143159" custScaleY="135439" custLinFactNeighborX="3798" custLinFactNeighborY="3456">
        <dgm:presLayoutVars>
          <dgm:bulletEnabled val="1"/>
        </dgm:presLayoutVars>
      </dgm:prSet>
      <dgm:spPr/>
    </dgm:pt>
    <dgm:pt modelId="{1CFF835B-1E4E-4263-BDD1-C94FF320FF58}" type="pres">
      <dgm:prSet presAssocID="{C3946185-3E2A-4AEE-94D6-C575A49889BC}" presName="rect1" presStyleLbl="lnNode1" presStyleIdx="0" presStyleCnt="3" custLinFactNeighborX="-30587" custLinFactNeighborY="-3132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258252A9-0E9A-4B5D-97F6-EEF2E4A8E696}" type="pres">
      <dgm:prSet presAssocID="{A93E71DC-2A95-4AEC-91DE-CA861C5DA305}" presName="sibTrans" presStyleCnt="0"/>
      <dgm:spPr/>
    </dgm:pt>
    <dgm:pt modelId="{6E67E4CF-EB34-4C1F-828D-797EF23F25E6}" type="pres">
      <dgm:prSet presAssocID="{0EC1D553-76E6-4540-ABFB-47D69AF5B5DA}" presName="comp" presStyleCnt="0"/>
      <dgm:spPr/>
    </dgm:pt>
    <dgm:pt modelId="{962FDE70-2385-4977-AA92-E123F831F0F9}" type="pres">
      <dgm:prSet presAssocID="{0EC1D553-76E6-4540-ABFB-47D69AF5B5DA}" presName="rect2" presStyleLbl="node1" presStyleIdx="1" presStyleCnt="3" custScaleX="147935" custScaleY="139390" custLinFactNeighborX="-7882">
        <dgm:presLayoutVars>
          <dgm:bulletEnabled val="1"/>
        </dgm:presLayoutVars>
      </dgm:prSet>
      <dgm:spPr/>
    </dgm:pt>
    <dgm:pt modelId="{25A8DF7E-5182-4B47-A9CB-9F463B1210B8}" type="pres">
      <dgm:prSet presAssocID="{0EC1D553-76E6-4540-ABFB-47D69AF5B5DA}" presName="rect1" presStyleLbl="lnNode1" presStyleIdx="1" presStyleCnt="3" custScaleX="116084" custLinFactNeighborX="34401" custLinFactNeighborY="536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88930C8D-3FA6-4DF9-9E24-38D884B7AD3D}" type="pres">
      <dgm:prSet presAssocID="{853188D4-DF41-44CA-9D55-DDD584AF9712}" presName="sibTrans" presStyleCnt="0"/>
      <dgm:spPr/>
    </dgm:pt>
    <dgm:pt modelId="{24A50403-BF4B-42A0-864A-8437D20DE141}" type="pres">
      <dgm:prSet presAssocID="{545C02DA-AE71-4A49-A231-F5D210E01B33}" presName="comp" presStyleCnt="0"/>
      <dgm:spPr/>
    </dgm:pt>
    <dgm:pt modelId="{39D15CE2-D12F-4E0A-9E8A-2210440FF3CB}" type="pres">
      <dgm:prSet presAssocID="{545C02DA-AE71-4A49-A231-F5D210E01B33}" presName="rect2" presStyleLbl="node1" presStyleIdx="2" presStyleCnt="3" custScaleX="125072">
        <dgm:presLayoutVars>
          <dgm:bulletEnabled val="1"/>
        </dgm:presLayoutVars>
      </dgm:prSet>
      <dgm:spPr/>
    </dgm:pt>
    <dgm:pt modelId="{5D855AB0-673E-4AF7-9B51-FA293BE6F354}" type="pres">
      <dgm:prSet presAssocID="{545C02DA-AE71-4A49-A231-F5D210E01B33}" presName="rect1" presStyleLbl="lnNode1" presStyleIdx="2" presStyleCnt="3" custLinFactNeighborX="-13486" custLinFactNeighborY="-270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A16EE70A-6B79-4F9C-A99B-DDBDE777F2A3}" type="presOf" srcId="{0EC1D553-76E6-4540-ABFB-47D69AF5B5DA}" destId="{962FDE70-2385-4977-AA92-E123F831F0F9}" srcOrd="0" destOrd="0" presId="urn:microsoft.com/office/officeart/2008/layout/AlternatingPictureBlocks"/>
    <dgm:cxn modelId="{F49E5649-F54F-4525-BCC7-E06127650428}" type="presOf" srcId="{C3946185-3E2A-4AEE-94D6-C575A49889BC}" destId="{BEE93F03-CB61-4A7E-BE37-BBDDA0CBF44C}" srcOrd="0" destOrd="0" presId="urn:microsoft.com/office/officeart/2008/layout/AlternatingPictureBlocks"/>
    <dgm:cxn modelId="{A8A2BF71-3E2E-4E9F-B796-96625D1CE358}" srcId="{39D4333F-1028-4F6E-88D4-958BB7C36A8C}" destId="{0EC1D553-76E6-4540-ABFB-47D69AF5B5DA}" srcOrd="1" destOrd="0" parTransId="{8D4A5C89-93DA-4114-8C0D-CC76C7D74BC4}" sibTransId="{853188D4-DF41-44CA-9D55-DDD584AF9712}"/>
    <dgm:cxn modelId="{4E0BE27A-9FC0-43E1-9DAE-98AC80615A2F}" type="presOf" srcId="{545C02DA-AE71-4A49-A231-F5D210E01B33}" destId="{39D15CE2-D12F-4E0A-9E8A-2210440FF3CB}" srcOrd="0" destOrd="0" presId="urn:microsoft.com/office/officeart/2008/layout/AlternatingPictureBlocks"/>
    <dgm:cxn modelId="{4CD432BB-0BFC-41C5-9359-27305544E8E4}" srcId="{39D4333F-1028-4F6E-88D4-958BB7C36A8C}" destId="{545C02DA-AE71-4A49-A231-F5D210E01B33}" srcOrd="2" destOrd="0" parTransId="{910EF84B-43FD-4648-A27B-48B606F72A8F}" sibTransId="{AA4377CC-47A8-4394-8D8A-4EE507F6B68C}"/>
    <dgm:cxn modelId="{12672CF0-F45B-4EF8-A7FE-D6943BA88AEC}" type="presOf" srcId="{39D4333F-1028-4F6E-88D4-958BB7C36A8C}" destId="{38F50D7D-B114-498B-A74E-043539F5A52B}" srcOrd="0" destOrd="0" presId="urn:microsoft.com/office/officeart/2008/layout/AlternatingPictureBlocks"/>
    <dgm:cxn modelId="{B876B2FE-137F-4616-B220-376E6ECC594F}" srcId="{39D4333F-1028-4F6E-88D4-958BB7C36A8C}" destId="{C3946185-3E2A-4AEE-94D6-C575A49889BC}" srcOrd="0" destOrd="0" parTransId="{72126DD2-3884-438C-B590-87DD295369E7}" sibTransId="{A93E71DC-2A95-4AEC-91DE-CA861C5DA305}"/>
    <dgm:cxn modelId="{527EC26B-EF86-451C-9BA9-B40CAB0CE827}" type="presParOf" srcId="{38F50D7D-B114-498B-A74E-043539F5A52B}" destId="{7E4A57EE-8707-437F-8BEC-DF434F124744}" srcOrd="0" destOrd="0" presId="urn:microsoft.com/office/officeart/2008/layout/AlternatingPictureBlocks"/>
    <dgm:cxn modelId="{C1F9180C-E078-4634-850E-CD213FF45495}" type="presParOf" srcId="{7E4A57EE-8707-437F-8BEC-DF434F124744}" destId="{BEE93F03-CB61-4A7E-BE37-BBDDA0CBF44C}" srcOrd="0" destOrd="0" presId="urn:microsoft.com/office/officeart/2008/layout/AlternatingPictureBlocks"/>
    <dgm:cxn modelId="{852AA073-8F2B-4C89-B7B3-9CDBA2FB6CD7}" type="presParOf" srcId="{7E4A57EE-8707-437F-8BEC-DF434F124744}" destId="{1CFF835B-1E4E-4263-BDD1-C94FF320FF58}" srcOrd="1" destOrd="0" presId="urn:microsoft.com/office/officeart/2008/layout/AlternatingPictureBlocks"/>
    <dgm:cxn modelId="{7AF19255-7918-471D-B2C8-953E0CA29F56}" type="presParOf" srcId="{38F50D7D-B114-498B-A74E-043539F5A52B}" destId="{258252A9-0E9A-4B5D-97F6-EEF2E4A8E696}" srcOrd="1" destOrd="0" presId="urn:microsoft.com/office/officeart/2008/layout/AlternatingPictureBlocks"/>
    <dgm:cxn modelId="{3C5D842F-61F8-4942-ADD1-A1A5B8CD1A3E}" type="presParOf" srcId="{38F50D7D-B114-498B-A74E-043539F5A52B}" destId="{6E67E4CF-EB34-4C1F-828D-797EF23F25E6}" srcOrd="2" destOrd="0" presId="urn:microsoft.com/office/officeart/2008/layout/AlternatingPictureBlocks"/>
    <dgm:cxn modelId="{55C7E6C8-6A1E-4754-95D6-5AA795A94102}" type="presParOf" srcId="{6E67E4CF-EB34-4C1F-828D-797EF23F25E6}" destId="{962FDE70-2385-4977-AA92-E123F831F0F9}" srcOrd="0" destOrd="0" presId="urn:microsoft.com/office/officeart/2008/layout/AlternatingPictureBlocks"/>
    <dgm:cxn modelId="{50DA6A10-9E77-42D1-B04E-ACB73E9D12E6}" type="presParOf" srcId="{6E67E4CF-EB34-4C1F-828D-797EF23F25E6}" destId="{25A8DF7E-5182-4B47-A9CB-9F463B1210B8}" srcOrd="1" destOrd="0" presId="urn:microsoft.com/office/officeart/2008/layout/AlternatingPictureBlocks"/>
    <dgm:cxn modelId="{D7A9C823-3186-47D6-86DD-86D689D6C623}" type="presParOf" srcId="{38F50D7D-B114-498B-A74E-043539F5A52B}" destId="{88930C8D-3FA6-4DF9-9E24-38D884B7AD3D}" srcOrd="3" destOrd="0" presId="urn:microsoft.com/office/officeart/2008/layout/AlternatingPictureBlocks"/>
    <dgm:cxn modelId="{38A52F62-64C4-40DA-9531-936E4650DCE6}" type="presParOf" srcId="{38F50D7D-B114-498B-A74E-043539F5A52B}" destId="{24A50403-BF4B-42A0-864A-8437D20DE141}" srcOrd="4" destOrd="0" presId="urn:microsoft.com/office/officeart/2008/layout/AlternatingPictureBlocks"/>
    <dgm:cxn modelId="{8E907D7F-33B9-461E-BF5C-BD4BE41AC387}" type="presParOf" srcId="{24A50403-BF4B-42A0-864A-8437D20DE141}" destId="{39D15CE2-D12F-4E0A-9E8A-2210440FF3CB}" srcOrd="0" destOrd="0" presId="urn:microsoft.com/office/officeart/2008/layout/AlternatingPictureBlocks"/>
    <dgm:cxn modelId="{DDD02AF6-6D40-4512-86FD-D91E6239D541}" type="presParOf" srcId="{24A50403-BF4B-42A0-864A-8437D20DE141}" destId="{5D855AB0-673E-4AF7-9B51-FA293BE6F354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D4333F-1028-4F6E-88D4-958BB7C36A8C}" type="doc">
      <dgm:prSet loTypeId="urn:microsoft.com/office/officeart/2008/layout/AlternatingPictureBlocks" loCatId="picture" qsTypeId="urn:microsoft.com/office/officeart/2005/8/quickstyle/simple1" qsCatId="simple" csTypeId="urn:microsoft.com/office/officeart/2005/8/colors/colorful3" csCatId="colorful" phldr="1"/>
      <dgm:spPr/>
    </dgm:pt>
    <dgm:pt modelId="{C3946185-3E2A-4AEE-94D6-C575A49889BC}">
      <dgm:prSet phldrT="[Текст]" custT="1"/>
      <dgm:spPr/>
      <dgm:t>
        <a:bodyPr/>
        <a:lstStyle/>
        <a:p>
          <a:r>
            <a:rPr lang="en-US" sz="18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1960-yillardan keyin realism jamiyatdagi yangi dolzarb muommolarni aks ettirish quroliga aylandi.</a:t>
          </a:r>
          <a:endParaRPr lang="ru-RU" sz="1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126DD2-3884-438C-B590-87DD295369E7}" type="parTrans" cxnId="{B876B2FE-137F-4616-B220-376E6ECC594F}">
      <dgm:prSet/>
      <dgm:spPr/>
      <dgm:t>
        <a:bodyPr/>
        <a:lstStyle/>
        <a:p>
          <a:endParaRPr lang="ru-RU"/>
        </a:p>
      </dgm:t>
    </dgm:pt>
    <dgm:pt modelId="{A93E71DC-2A95-4AEC-91DE-CA861C5DA305}" type="sibTrans" cxnId="{B876B2FE-137F-4616-B220-376E6ECC594F}">
      <dgm:prSet/>
      <dgm:spPr/>
      <dgm:t>
        <a:bodyPr/>
        <a:lstStyle/>
        <a:p>
          <a:endParaRPr lang="ru-RU"/>
        </a:p>
      </dgm:t>
    </dgm:pt>
    <dgm:pt modelId="{0EC1D553-76E6-4540-ABFB-47D69AF5B5DA}">
      <dgm:prSet phldrT="[Текст]"/>
      <dgm:spPr/>
      <dgm:t>
        <a:bodyPr/>
        <a:lstStyle/>
        <a:p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Ularda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inson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tabiat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o‘rtasidagi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uzviylik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bog‘liqlik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tabiatdagi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halokatlar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inson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jamiyatning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ham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tubanlashuviga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olib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kelishi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haqida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ta’sirli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badiiy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obrazlar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orqali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yorqin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ifoda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qilinadi</a:t>
          </a:r>
          <a:r>
            <a:rPr lang="en-US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4A5C89-93DA-4114-8C0D-CC76C7D74BC4}" type="parTrans" cxnId="{A8A2BF71-3E2E-4E9F-B796-96625D1CE358}">
      <dgm:prSet/>
      <dgm:spPr/>
      <dgm:t>
        <a:bodyPr/>
        <a:lstStyle/>
        <a:p>
          <a:endParaRPr lang="ru-RU"/>
        </a:p>
      </dgm:t>
    </dgm:pt>
    <dgm:pt modelId="{853188D4-DF41-44CA-9D55-DDD584AF9712}" type="sibTrans" cxnId="{A8A2BF71-3E2E-4E9F-B796-96625D1CE358}">
      <dgm:prSet/>
      <dgm:spPr/>
      <dgm:t>
        <a:bodyPr/>
        <a:lstStyle/>
        <a:p>
          <a:endParaRPr lang="ru-RU"/>
        </a:p>
      </dgm:t>
    </dgm:pt>
    <dgm:pt modelId="{545C02DA-AE71-4A49-A231-F5D210E01B33}">
      <dgm:prSet phldrT="[Текст]" custT="1"/>
      <dgm:spPr/>
      <dgm:t>
        <a:bodyPr/>
        <a:lstStyle/>
        <a:p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Bayon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qilishning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realistic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shakli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XX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asrning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yangi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adabiy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yo‘nalishi-ommaviy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adabiyotda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o‘ziga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yo‘l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topdi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Bu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adabiyot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ommaviy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o‘quvchiga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mo‘ljallanib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aniq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andozalar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asosida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yozilgan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badiiy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jihatdan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unchalik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yuksak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bo‘lmagan,mafkuraviy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jihatdan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mavjud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tartiblarni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qo‘llab-quvvatlashga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qaratilgan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asarlardir</a:t>
          </a:r>
          <a:r>
            <a:rPr lang="en-US" sz="1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8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10EF84B-43FD-4648-A27B-48B606F72A8F}" type="parTrans" cxnId="{4CD432BB-0BFC-41C5-9359-27305544E8E4}">
      <dgm:prSet/>
      <dgm:spPr/>
      <dgm:t>
        <a:bodyPr/>
        <a:lstStyle/>
        <a:p>
          <a:endParaRPr lang="ru-RU"/>
        </a:p>
      </dgm:t>
    </dgm:pt>
    <dgm:pt modelId="{AA4377CC-47A8-4394-8D8A-4EE507F6B68C}" type="sibTrans" cxnId="{4CD432BB-0BFC-41C5-9359-27305544E8E4}">
      <dgm:prSet/>
      <dgm:spPr/>
      <dgm:t>
        <a:bodyPr/>
        <a:lstStyle/>
        <a:p>
          <a:endParaRPr lang="ru-RU"/>
        </a:p>
      </dgm:t>
    </dgm:pt>
    <dgm:pt modelId="{38F50D7D-B114-498B-A74E-043539F5A52B}" type="pres">
      <dgm:prSet presAssocID="{39D4333F-1028-4F6E-88D4-958BB7C36A8C}" presName="linearFlow" presStyleCnt="0">
        <dgm:presLayoutVars>
          <dgm:dir/>
          <dgm:resizeHandles val="exact"/>
        </dgm:presLayoutVars>
      </dgm:prSet>
      <dgm:spPr/>
    </dgm:pt>
    <dgm:pt modelId="{7E4A57EE-8707-437F-8BEC-DF434F124744}" type="pres">
      <dgm:prSet presAssocID="{C3946185-3E2A-4AEE-94D6-C575A49889BC}" presName="comp" presStyleCnt="0"/>
      <dgm:spPr/>
    </dgm:pt>
    <dgm:pt modelId="{BEE93F03-CB61-4A7E-BE37-BBDDA0CBF44C}" type="pres">
      <dgm:prSet presAssocID="{C3946185-3E2A-4AEE-94D6-C575A49889BC}" presName="rect2" presStyleLbl="node1" presStyleIdx="0" presStyleCnt="3" custScaleX="123727" custScaleY="127698">
        <dgm:presLayoutVars>
          <dgm:bulletEnabled val="1"/>
        </dgm:presLayoutVars>
      </dgm:prSet>
      <dgm:spPr/>
    </dgm:pt>
    <dgm:pt modelId="{1CFF835B-1E4E-4263-BDD1-C94FF320FF58}" type="pres">
      <dgm:prSet presAssocID="{C3946185-3E2A-4AEE-94D6-C575A49889BC}" presName="rect1" presStyleLbl="lnNode1" presStyleIdx="0" presStyleCnt="3" custScaleX="163104" custScaleY="130147" custLinFactX="-20224" custLinFactNeighborX="-100000" custLinFactNeighborY="-8387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258252A9-0E9A-4B5D-97F6-EEF2E4A8E696}" type="pres">
      <dgm:prSet presAssocID="{A93E71DC-2A95-4AEC-91DE-CA861C5DA305}" presName="sibTrans" presStyleCnt="0"/>
      <dgm:spPr/>
    </dgm:pt>
    <dgm:pt modelId="{6E67E4CF-EB34-4C1F-828D-797EF23F25E6}" type="pres">
      <dgm:prSet presAssocID="{0EC1D553-76E6-4540-ABFB-47D69AF5B5DA}" presName="comp" presStyleCnt="0"/>
      <dgm:spPr/>
    </dgm:pt>
    <dgm:pt modelId="{962FDE70-2385-4977-AA92-E123F831F0F9}" type="pres">
      <dgm:prSet presAssocID="{0EC1D553-76E6-4540-ABFB-47D69AF5B5DA}" presName="rect2" presStyleLbl="node1" presStyleIdx="1" presStyleCnt="3" custScaleX="160877" custScaleY="116212" custLinFactNeighborX="-43289" custLinFactNeighborY="6125">
        <dgm:presLayoutVars>
          <dgm:bulletEnabled val="1"/>
        </dgm:presLayoutVars>
      </dgm:prSet>
      <dgm:spPr/>
    </dgm:pt>
    <dgm:pt modelId="{25A8DF7E-5182-4B47-A9CB-9F463B1210B8}" type="pres">
      <dgm:prSet presAssocID="{0EC1D553-76E6-4540-ABFB-47D69AF5B5DA}" presName="rect1" presStyleLbl="lnNode1" presStyleIdx="1" presStyleCnt="3" custScaleX="157996" custScaleY="133403" custLinFactNeighborX="480" custLinFactNeighborY="646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88930C8D-3FA6-4DF9-9E24-38D884B7AD3D}" type="pres">
      <dgm:prSet presAssocID="{853188D4-DF41-44CA-9D55-DDD584AF9712}" presName="sibTrans" presStyleCnt="0"/>
      <dgm:spPr/>
    </dgm:pt>
    <dgm:pt modelId="{24A50403-BF4B-42A0-864A-8437D20DE141}" type="pres">
      <dgm:prSet presAssocID="{545C02DA-AE71-4A49-A231-F5D210E01B33}" presName="comp" presStyleCnt="0"/>
      <dgm:spPr/>
    </dgm:pt>
    <dgm:pt modelId="{39D15CE2-D12F-4E0A-9E8A-2210440FF3CB}" type="pres">
      <dgm:prSet presAssocID="{545C02DA-AE71-4A49-A231-F5D210E01B33}" presName="rect2" presStyleLbl="node1" presStyleIdx="2" presStyleCnt="3" custScaleX="211084" custScaleY="137963" custLinFactNeighborX="18503" custLinFactNeighborY="-3527">
        <dgm:presLayoutVars>
          <dgm:bulletEnabled val="1"/>
        </dgm:presLayoutVars>
      </dgm:prSet>
      <dgm:spPr/>
    </dgm:pt>
    <dgm:pt modelId="{5D855AB0-673E-4AF7-9B51-FA293BE6F354}" type="pres">
      <dgm:prSet presAssocID="{545C02DA-AE71-4A49-A231-F5D210E01B33}" presName="rect1" presStyleLbl="lnNode1" presStyleIdx="2" presStyleCnt="3" custScaleX="125018" custScaleY="130774" custLinFactNeighborX="-87881" custLinFactNeighborY="2610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4834FC2C-DDC3-4A58-86A4-A599561E1175}" type="presOf" srcId="{0EC1D553-76E6-4540-ABFB-47D69AF5B5DA}" destId="{962FDE70-2385-4977-AA92-E123F831F0F9}" srcOrd="0" destOrd="0" presId="urn:microsoft.com/office/officeart/2008/layout/AlternatingPictureBlocks"/>
    <dgm:cxn modelId="{2B4FE04B-3F3F-4B3E-8A3D-2AC35F382A02}" type="presOf" srcId="{545C02DA-AE71-4A49-A231-F5D210E01B33}" destId="{39D15CE2-D12F-4E0A-9E8A-2210440FF3CB}" srcOrd="0" destOrd="0" presId="urn:microsoft.com/office/officeart/2008/layout/AlternatingPictureBlocks"/>
    <dgm:cxn modelId="{9BAB046C-FA28-4421-9224-4866B73BD586}" type="presOf" srcId="{C3946185-3E2A-4AEE-94D6-C575A49889BC}" destId="{BEE93F03-CB61-4A7E-BE37-BBDDA0CBF44C}" srcOrd="0" destOrd="0" presId="urn:microsoft.com/office/officeart/2008/layout/AlternatingPictureBlocks"/>
    <dgm:cxn modelId="{A8A2BF71-3E2E-4E9F-B796-96625D1CE358}" srcId="{39D4333F-1028-4F6E-88D4-958BB7C36A8C}" destId="{0EC1D553-76E6-4540-ABFB-47D69AF5B5DA}" srcOrd="1" destOrd="0" parTransId="{8D4A5C89-93DA-4114-8C0D-CC76C7D74BC4}" sibTransId="{853188D4-DF41-44CA-9D55-DDD584AF9712}"/>
    <dgm:cxn modelId="{4CD432BB-0BFC-41C5-9359-27305544E8E4}" srcId="{39D4333F-1028-4F6E-88D4-958BB7C36A8C}" destId="{545C02DA-AE71-4A49-A231-F5D210E01B33}" srcOrd="2" destOrd="0" parTransId="{910EF84B-43FD-4648-A27B-48B606F72A8F}" sibTransId="{AA4377CC-47A8-4394-8D8A-4EE507F6B68C}"/>
    <dgm:cxn modelId="{11A64CDE-68E6-4A01-8332-936B178B0154}" type="presOf" srcId="{39D4333F-1028-4F6E-88D4-958BB7C36A8C}" destId="{38F50D7D-B114-498B-A74E-043539F5A52B}" srcOrd="0" destOrd="0" presId="urn:microsoft.com/office/officeart/2008/layout/AlternatingPictureBlocks"/>
    <dgm:cxn modelId="{B876B2FE-137F-4616-B220-376E6ECC594F}" srcId="{39D4333F-1028-4F6E-88D4-958BB7C36A8C}" destId="{C3946185-3E2A-4AEE-94D6-C575A49889BC}" srcOrd="0" destOrd="0" parTransId="{72126DD2-3884-438C-B590-87DD295369E7}" sibTransId="{A93E71DC-2A95-4AEC-91DE-CA861C5DA305}"/>
    <dgm:cxn modelId="{3E5EA434-F0A6-424C-883D-0B131A427C1F}" type="presParOf" srcId="{38F50D7D-B114-498B-A74E-043539F5A52B}" destId="{7E4A57EE-8707-437F-8BEC-DF434F124744}" srcOrd="0" destOrd="0" presId="urn:microsoft.com/office/officeart/2008/layout/AlternatingPictureBlocks"/>
    <dgm:cxn modelId="{21DF92C7-8842-490E-8CE7-185F0D43A75C}" type="presParOf" srcId="{7E4A57EE-8707-437F-8BEC-DF434F124744}" destId="{BEE93F03-CB61-4A7E-BE37-BBDDA0CBF44C}" srcOrd="0" destOrd="0" presId="urn:microsoft.com/office/officeart/2008/layout/AlternatingPictureBlocks"/>
    <dgm:cxn modelId="{BBB99F41-B195-4CBF-95B6-EA6D56D08BDB}" type="presParOf" srcId="{7E4A57EE-8707-437F-8BEC-DF434F124744}" destId="{1CFF835B-1E4E-4263-BDD1-C94FF320FF58}" srcOrd="1" destOrd="0" presId="urn:microsoft.com/office/officeart/2008/layout/AlternatingPictureBlocks"/>
    <dgm:cxn modelId="{8DB5863B-CE99-460C-9CF2-14CD091F8190}" type="presParOf" srcId="{38F50D7D-B114-498B-A74E-043539F5A52B}" destId="{258252A9-0E9A-4B5D-97F6-EEF2E4A8E696}" srcOrd="1" destOrd="0" presId="urn:microsoft.com/office/officeart/2008/layout/AlternatingPictureBlocks"/>
    <dgm:cxn modelId="{67BDF148-2351-4256-9ADB-97587EB99462}" type="presParOf" srcId="{38F50D7D-B114-498B-A74E-043539F5A52B}" destId="{6E67E4CF-EB34-4C1F-828D-797EF23F25E6}" srcOrd="2" destOrd="0" presId="urn:microsoft.com/office/officeart/2008/layout/AlternatingPictureBlocks"/>
    <dgm:cxn modelId="{D4EBFCFF-5118-4A2C-B5A6-CF1ECD05B2B3}" type="presParOf" srcId="{6E67E4CF-EB34-4C1F-828D-797EF23F25E6}" destId="{962FDE70-2385-4977-AA92-E123F831F0F9}" srcOrd="0" destOrd="0" presId="urn:microsoft.com/office/officeart/2008/layout/AlternatingPictureBlocks"/>
    <dgm:cxn modelId="{26F5FE5D-C012-4246-ABBD-B7B90817E4DA}" type="presParOf" srcId="{6E67E4CF-EB34-4C1F-828D-797EF23F25E6}" destId="{25A8DF7E-5182-4B47-A9CB-9F463B1210B8}" srcOrd="1" destOrd="0" presId="urn:microsoft.com/office/officeart/2008/layout/AlternatingPictureBlocks"/>
    <dgm:cxn modelId="{3350FB13-5302-43C6-B904-621B3DE8FB4C}" type="presParOf" srcId="{38F50D7D-B114-498B-A74E-043539F5A52B}" destId="{88930C8D-3FA6-4DF9-9E24-38D884B7AD3D}" srcOrd="3" destOrd="0" presId="urn:microsoft.com/office/officeart/2008/layout/AlternatingPictureBlocks"/>
    <dgm:cxn modelId="{52A325EE-9353-42BD-98A2-AE31FC73C33B}" type="presParOf" srcId="{38F50D7D-B114-498B-A74E-043539F5A52B}" destId="{24A50403-BF4B-42A0-864A-8437D20DE141}" srcOrd="4" destOrd="0" presId="urn:microsoft.com/office/officeart/2008/layout/AlternatingPictureBlocks"/>
    <dgm:cxn modelId="{5446AC5B-5FC1-4DD6-B354-21C0E3C0B4BE}" type="presParOf" srcId="{24A50403-BF4B-42A0-864A-8437D20DE141}" destId="{39D15CE2-D12F-4E0A-9E8A-2210440FF3CB}" srcOrd="0" destOrd="0" presId="urn:microsoft.com/office/officeart/2008/layout/AlternatingPictureBlocks"/>
    <dgm:cxn modelId="{02A16B58-C1EB-465E-AD5B-0FA2C3AD05B2}" type="presParOf" srcId="{24A50403-BF4B-42A0-864A-8437D20DE141}" destId="{5D855AB0-673E-4AF7-9B51-FA293BE6F354}" srcOrd="1" destOrd="0" presId="urn:microsoft.com/office/officeart/2008/layout/Alternating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E93F03-CB61-4A7E-BE37-BBDDA0CBF44C}">
      <dsp:nvSpPr>
        <dsp:cNvPr id="0" name=""/>
        <dsp:cNvSpPr/>
      </dsp:nvSpPr>
      <dsp:spPr>
        <a:xfrm>
          <a:off x="1940289" y="48776"/>
          <a:ext cx="4267694" cy="1826121"/>
        </a:xfrm>
        <a:prstGeom prst="rect">
          <a:avLst/>
        </a:prstGeom>
        <a:solidFill>
          <a:schemeClr val="accent4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XX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asrning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ikkinchi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yarmida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san’atda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abstraksionizm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(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abstraksiya-mavhum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yo‘nalishi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keng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ommalashdi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Endi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tasvirda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harakatni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hissiyotni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ifodalashga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intilar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zotan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ularning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fikricha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aynan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shu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jihatlarini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fotografiyada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aks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ettirishning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iloji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yo‘q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edi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940289" y="48776"/>
        <a:ext cx="4267694" cy="1826121"/>
      </dsp:txXfrm>
    </dsp:sp>
    <dsp:sp modelId="{1CFF835B-1E4E-4263-BDD1-C94FF320FF58}">
      <dsp:nvSpPr>
        <dsp:cNvPr id="0" name=""/>
        <dsp:cNvSpPr/>
      </dsp:nvSpPr>
      <dsp:spPr>
        <a:xfrm>
          <a:off x="593794" y="198861"/>
          <a:ext cx="1334815" cy="1348298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62FDE70-2385-4977-AA92-E123F831F0F9}">
      <dsp:nvSpPr>
        <dsp:cNvPr id="0" name=""/>
        <dsp:cNvSpPr/>
      </dsp:nvSpPr>
      <dsp:spPr>
        <a:xfrm>
          <a:off x="677838" y="2050769"/>
          <a:ext cx="4410071" cy="1879392"/>
        </a:xfrm>
        <a:prstGeom prst="rect">
          <a:avLst/>
        </a:prstGeom>
        <a:solidFill>
          <a:schemeClr val="accent3">
            <a:alpha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Abstraksionizmga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qarama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qarshi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ravishda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pop-art (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ommaviy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san’at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paydo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tezda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Yevropaga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tarqaldi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Pop-art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ixlosmandlarining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fikricha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dunyodagi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har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qanday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buyum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o‘zining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dastlabki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iste’molchilik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ahamiyatini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yo‘qotib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badiiy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estetik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sifat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kasb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etishi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mumkin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</a:t>
          </a:r>
          <a:endParaRPr lang="ru-RU" sz="1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7838" y="2050769"/>
        <a:ext cx="4410071" cy="1879392"/>
      </dsp:txXfrm>
    </dsp:sp>
    <dsp:sp modelId="{25A8DF7E-5182-4B47-A9CB-9F463B1210B8}">
      <dsp:nvSpPr>
        <dsp:cNvPr id="0" name=""/>
        <dsp:cNvSpPr/>
      </dsp:nvSpPr>
      <dsp:spPr>
        <a:xfrm>
          <a:off x="5093712" y="2388639"/>
          <a:ext cx="1549506" cy="1348298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9D15CE2-D12F-4E0A-9E8A-2210440FF3CB}">
      <dsp:nvSpPr>
        <dsp:cNvPr id="0" name=""/>
        <dsp:cNvSpPr/>
      </dsp:nvSpPr>
      <dsp:spPr>
        <a:xfrm>
          <a:off x="2231459" y="4152631"/>
          <a:ext cx="3728505" cy="1348298"/>
        </a:xfrm>
        <a:prstGeom prst="rect">
          <a:avLst/>
        </a:prstGeom>
        <a:gradFill rotWithShape="0">
          <a:gsLst>
            <a:gs pos="0">
              <a:schemeClr val="accent3">
                <a:hueOff val="-1355717"/>
                <a:satOff val="-750"/>
                <a:lumOff val="-902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1355717"/>
                <a:satOff val="-750"/>
                <a:lumOff val="-902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1355717"/>
                <a:satOff val="-750"/>
                <a:lumOff val="-902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G‘arb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sharq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san’ati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o‘tmish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zamonaviy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uslublar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folklor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ommaviy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madaniyat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elementlarini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o‘zida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jamlagan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postmodernizm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uslubi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paydo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bo‘ldi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31459" y="4152631"/>
        <a:ext cx="3728505" cy="1348298"/>
      </dsp:txXfrm>
    </dsp:sp>
    <dsp:sp modelId="{5D855AB0-673E-4AF7-9B51-FA293BE6F354}">
      <dsp:nvSpPr>
        <dsp:cNvPr id="0" name=""/>
        <dsp:cNvSpPr/>
      </dsp:nvSpPr>
      <dsp:spPr>
        <a:xfrm>
          <a:off x="956858" y="4148991"/>
          <a:ext cx="1334815" cy="1348298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E93F03-CB61-4A7E-BE37-BBDDA0CBF44C}">
      <dsp:nvSpPr>
        <dsp:cNvPr id="0" name=""/>
        <dsp:cNvSpPr/>
      </dsp:nvSpPr>
      <dsp:spPr>
        <a:xfrm>
          <a:off x="3670077" y="17410"/>
          <a:ext cx="3376840" cy="157630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1960-yillardan keyin realism jamiyatdagi yangi dolzarb muommolarni aks ettirish quroliga aylandi.</a:t>
          </a:r>
          <a:endParaRPr lang="ru-RU" sz="1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70077" y="17410"/>
        <a:ext cx="3376840" cy="1576309"/>
      </dsp:txXfrm>
    </dsp:sp>
    <dsp:sp modelId="{1CFF835B-1E4E-4263-BDD1-C94FF320FF58}">
      <dsp:nvSpPr>
        <dsp:cNvPr id="0" name=""/>
        <dsp:cNvSpPr/>
      </dsp:nvSpPr>
      <dsp:spPr>
        <a:xfrm>
          <a:off x="794804" y="0"/>
          <a:ext cx="1993228" cy="1606539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2FDE70-2385-4977-AA92-E123F831F0F9}">
      <dsp:nvSpPr>
        <dsp:cNvPr id="0" name=""/>
        <dsp:cNvSpPr/>
      </dsp:nvSpPr>
      <dsp:spPr>
        <a:xfrm>
          <a:off x="844666" y="1994221"/>
          <a:ext cx="4390762" cy="1434525"/>
        </a:xfrm>
        <a:prstGeom prst="rect">
          <a:avLst/>
        </a:prstGeom>
        <a:solidFill>
          <a:schemeClr val="accent3">
            <a:hueOff val="-677858"/>
            <a:satOff val="-375"/>
            <a:lumOff val="-451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Ularda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inson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tabiat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o‘rtasidagi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uzviylik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bog‘liqlik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tabiatdagi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halokatlar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inson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va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jamiyatning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ham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tubanlashuviga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olib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kelishi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haqida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o‘ta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ta’sirli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badiiy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obrazlar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orqali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yorqin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ifoda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9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qilinadi</a:t>
          </a:r>
          <a:r>
            <a:rPr lang="en-US" sz="19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9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4666" y="1994221"/>
        <a:ext cx="4390762" cy="1434525"/>
      </dsp:txXfrm>
    </dsp:sp>
    <dsp:sp modelId="{25A8DF7E-5182-4B47-A9CB-9F463B1210B8}">
      <dsp:nvSpPr>
        <dsp:cNvPr id="0" name=""/>
        <dsp:cNvSpPr/>
      </dsp:nvSpPr>
      <dsp:spPr>
        <a:xfrm>
          <a:off x="5359853" y="1892302"/>
          <a:ext cx="1930805" cy="1646731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9D15CE2-D12F-4E0A-9E8A-2210440FF3CB}">
      <dsp:nvSpPr>
        <dsp:cNvPr id="0" name=""/>
        <dsp:cNvSpPr/>
      </dsp:nvSpPr>
      <dsp:spPr>
        <a:xfrm>
          <a:off x="2279939" y="3619382"/>
          <a:ext cx="5761045" cy="1703020"/>
        </a:xfrm>
        <a:prstGeom prst="rect">
          <a:avLst/>
        </a:prstGeom>
        <a:solidFill>
          <a:schemeClr val="accent3">
            <a:hueOff val="-1355717"/>
            <a:satOff val="-750"/>
            <a:lumOff val="-902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Bayon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qilishning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realistic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shakli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XX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asrning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yangi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adabiy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yo‘nalishi-ommaviy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adabiyotda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o‘ziga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yo‘l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topdi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 Bu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adabiyot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ommaviy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o‘quvchiga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mo‘ljallanib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aniq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andozalar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asosida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yozilgan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badiiy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jihatdan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unchalik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yuksak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bo‘lmagan,mafkuraviy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jihatdan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mavjud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tartiblarni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qo‘llab-quvvatlashga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qaratilgan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en-US" sz="1800" kern="1200" dirty="0" err="1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asarlardir</a:t>
          </a:r>
          <a:r>
            <a:rPr lang="en-US" sz="18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8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79939" y="3619382"/>
        <a:ext cx="5761045" cy="1703020"/>
      </dsp:txXfrm>
    </dsp:sp>
    <dsp:sp modelId="{5D855AB0-673E-4AF7-9B51-FA293BE6F354}">
      <dsp:nvSpPr>
        <dsp:cNvPr id="0" name=""/>
        <dsp:cNvSpPr/>
      </dsp:nvSpPr>
      <dsp:spPr>
        <a:xfrm>
          <a:off x="719740" y="3739508"/>
          <a:ext cx="1527794" cy="1614279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PictureBlocks">
  <dgm:title val=""/>
  <dgm:desc val=""/>
  <dgm:catLst>
    <dgm:cat type="picture" pri="15000"/>
    <dgm:cat type="pictureconvert" pri="15000"/>
    <dgm:cat type="list" pri="13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ch" forName="comp" refType="w"/>
      <dgm:constr type="h" for="ch" forName="comp" refType="h"/>
      <dgm:constr type="h" for="ch" forName="sibTrans" refType="w" refFor="ch" refForName="comp" op="equ" fact="0.05"/>
    </dgm:constrLst>
    <dgm:ruleLst/>
    <dgm:forEach name="Name0" axis="ch" ptType="node">
      <dgm:layoutNode name="comp" styleLbl="node1">
        <dgm:alg type="composite">
          <dgm:param type="ar" val="3.30"/>
        </dgm:alg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hoose name="Name4">
              <dgm:if name="Name5" axis="desOrSelf" ptType="node" func="posOdd" op="equ" val="1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6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if>
          <dgm:else name="Name3">
            <dgm:choose name="Name7">
              <dgm:if name="Name8" axis="desOrSelf" ptType="node" func="posOdd" op="equ" val="1">
                <dgm:constrLst>
                  <dgm:constr type="l" for="ch" forName="rect1" refType="w" fact="0.7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if>
              <dgm:else name="Name9">
                <dgm:constrLst>
                  <dgm:constr type="l" for="ch" forName="rect1" refType="w" fact="0"/>
                  <dgm:constr type="t" for="ch" forName="rect1" refType="h" fact="0"/>
                  <dgm:constr type="w" for="ch" forName="rect1" refType="w" fact="0.3"/>
                  <dgm:constr type="h" for="ch" forName="rect1" refType="h"/>
                  <dgm:constr type="l" for="ch" forName="rect2" refType="w" fact="0.33"/>
                  <dgm:constr type="t" for="ch" forName="rect2" refType="h" fact="0"/>
                  <dgm:constr type="w" for="ch" forName="rect2" refType="w" fact="0.67"/>
                  <dgm:constr type="h" for="ch" forName="rect2" refType="h"/>
                </dgm:constrLst>
              </dgm:else>
            </dgm:choose>
          </dgm:else>
        </dgm:choose>
        <dgm:ruleLst/>
        <dgm:layoutNode name="rect2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rect1" styleLbl="l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12/4/2025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935164"/>
            <a:ext cx="10972800" cy="4389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7AB8D-7877-49FE-ABCB-7AE0BCFB37C6}" type="datetimeFigureOut">
              <a:rPr lang="ru-RU"/>
              <a:pPr>
                <a:defRPr/>
              </a:pPr>
              <a:t>04.12.2025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AC7AA-7470-4E06-9F86-FFDAB74826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4222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  <p:sldLayoutId id="2147483691" r:id="rId18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hozir.org/janubiy-koreya-reja-kirish-1janubiy-koreya-haqida-umimiy-malum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3588908"/>
            <a:ext cx="5824596" cy="3269031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6502966" y="3668745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6638620" y="3748587"/>
            <a:ext cx="5553380" cy="31090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3828433"/>
            <a:ext cx="5417218" cy="3029573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3908170"/>
            <a:ext cx="5281607" cy="2949755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2937341" y="3328790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4472107" y="3405434"/>
            <a:ext cx="306160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10-sinf 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kern="0" spc="2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</a:t>
            </a:r>
            <a:r>
              <a:rPr lang="en-US" sz="2400" kern="0" spc="2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2400" kern="0" spc="2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2658659" y="2486186"/>
            <a:ext cx="668849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 ASRNING IKKINCHI YARMIDA FAN VA MADANIYATNING RIVOJLANISHI.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4225917" y="398202"/>
            <a:ext cx="342663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REJA:</a:t>
            </a:r>
          </a:p>
        </p:txBody>
      </p:sp>
      <p:sp>
        <p:nvSpPr>
          <p:cNvPr id="5" name="Облако 4"/>
          <p:cNvSpPr/>
          <p:nvPr/>
        </p:nvSpPr>
        <p:spPr>
          <a:xfrm>
            <a:off x="2886797" y="1457592"/>
            <a:ext cx="6104873" cy="2658624"/>
          </a:xfrm>
          <a:prstGeom prst="cloud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AutoNum type="arabicPeriod"/>
            </a:pP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</a:rPr>
              <a:t>Ilmiy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-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</a:rPr>
              <a:t>texnik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</a:rPr>
              <a:t>inqilob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</a:rPr>
              <a:t>va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</a:rPr>
              <a:t>uning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</a:rPr>
              <a:t>natijalari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</a:rPr>
              <a:t>Aniq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</a:rPr>
              <a:t>fanlardagi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</a:rPr>
              <a:t>kashfiyotlar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</a:rPr>
              <a:t>San’at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</a:rPr>
              <a:t>.</a:t>
            </a:r>
          </a:p>
          <a:p>
            <a:pPr marL="342900" indent="-342900">
              <a:buAutoNum type="arabicPeriod"/>
            </a:pP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</a:rPr>
              <a:t>Adabiyot</a:t>
            </a:r>
            <a:endParaRPr lang="ru-RU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7129" y="128587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1549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00167" y="11183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Скругленный прямоугольник 10"/>
          <p:cNvSpPr/>
          <p:nvPr/>
        </p:nvSpPr>
        <p:spPr>
          <a:xfrm>
            <a:off x="2473344" y="1407157"/>
            <a:ext cx="6599535" cy="2906296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1957-yili 4-oktyabrda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Sovet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ittifoqida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yerning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sun’iy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yo‘ldoshi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uchirildi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Akademik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S. P.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Korolyov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boshchiligidagi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guruh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tomonidan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oyga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kosmik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kema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uchirish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borasida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tadqiqotlar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borildi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natijasida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1961-yil 12-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aprel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marta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Yuriy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Gagarin “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Vostok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kosmik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kemasida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koinotga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parvoz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qildi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11816" y="570275"/>
            <a:ext cx="70745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ILMIY- TEXNIK INQILOB VA UNING NATIJALARI</a:t>
            </a:r>
            <a:endParaRPr lang="ru-RU" sz="24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066" y="3829595"/>
            <a:ext cx="3386970" cy="25830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6890" y="3661497"/>
            <a:ext cx="3998982" cy="29192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81104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utoShape 2" descr="Фирдавс ул-иқбол&quot; китоби, Мунис ва Огахи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558932" y="347893"/>
            <a:ext cx="75440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ANIQ FANLARDAGI KASHFIYOTLAR</a:t>
            </a:r>
            <a:endParaRPr lang="ru-RU" sz="32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24" y="1112095"/>
            <a:ext cx="2408025" cy="2040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414" y="3303005"/>
            <a:ext cx="2314628" cy="1603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975" y="5076527"/>
            <a:ext cx="1909823" cy="16030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0517" y="4833480"/>
            <a:ext cx="2439795" cy="19193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8275" y="5083818"/>
            <a:ext cx="3296397" cy="1800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02635" y="4791822"/>
            <a:ext cx="2811950" cy="19820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2823672" y="1033478"/>
            <a:ext cx="4711447" cy="398284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yillarda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aniq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fanlar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erishgan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katta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yutuqlardan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lazerning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kashf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etilishi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bo‘ldi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1960-yili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sovet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fiziklari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N.G.Basov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A. M. </a:t>
            </a:r>
            <a:b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Proxorov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amerikalik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Ch.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Tauns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lazer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nurning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mutlaqo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turini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yaratdilar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Bu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uchala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Nobel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mukofotiga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sazovor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bo‘ldilar.1959-yili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amerikalik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injenirlar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D.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Kilbi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R. Noys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tomonidan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yarimo‘tkazgichli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integral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mikrosxemalarning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yaratilishi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kompyuter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boshqa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asboblar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hajmining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keskin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qisqarishiga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faoliyat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sohasini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keskin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kengaytirishga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olib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keldi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787042" y="1146548"/>
            <a:ext cx="4227544" cy="346471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Hozir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deyarli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hammamiz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foydalanadigan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uyali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telefonlar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XX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ixtirosi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Shvetsiyaning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Televerket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kompaniyasi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1940-yillar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oxiridayoq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uyali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telefonlarni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yaratish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ustida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boshlagan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Shvedlar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tomonidan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taklif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qilingan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ommaviy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uyali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telefon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aloqasi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MTS-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telefon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sestem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ataldi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1969-yili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Internitning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o‘tmishdoshi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ARPANET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yaratildi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1972-yili E-mail (electron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pochta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paydo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bo‘ldi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5876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084316737"/>
              </p:ext>
            </p:extLst>
          </p:nvPr>
        </p:nvGraphicFramePr>
        <p:xfrm>
          <a:off x="5418160" y="1034169"/>
          <a:ext cx="7096837" cy="5503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Горизонтальный свиток 2"/>
          <p:cNvSpPr/>
          <p:nvPr/>
        </p:nvSpPr>
        <p:spPr>
          <a:xfrm>
            <a:off x="3020760" y="17255"/>
            <a:ext cx="6032310" cy="1065684"/>
          </a:xfrm>
          <a:prstGeom prst="horizontalScrol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SAN’AT VA ADABIYOT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" y="4096961"/>
            <a:ext cx="4522107" cy="2491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4960" y="1515198"/>
            <a:ext cx="2483035" cy="24916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57107" y="1693670"/>
            <a:ext cx="2401545" cy="22065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17122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13"/>
          <p:cNvSpPr>
            <a:spLocks noChangeArrowheads="1"/>
          </p:cNvSpPr>
          <p:nvPr/>
        </p:nvSpPr>
        <p:spPr bwMode="auto">
          <a:xfrm>
            <a:off x="0" y="-153889"/>
            <a:ext cx="18473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 sz="1400"/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099926168"/>
              </p:ext>
            </p:extLst>
          </p:nvPr>
        </p:nvGraphicFramePr>
        <p:xfrm>
          <a:off x="1773628" y="1169043"/>
          <a:ext cx="9310932" cy="53682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EC5BF90-0E74-C4E1-8619-4CF7B5C1DADE}"/>
              </a:ext>
            </a:extLst>
          </p:cNvPr>
          <p:cNvSpPr txBox="1"/>
          <p:nvPr/>
        </p:nvSpPr>
        <p:spPr>
          <a:xfrm>
            <a:off x="3652520" y="320722"/>
            <a:ext cx="488696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SAN’AT VA ADABIYOT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748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00167" y="905660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Скругленный прямоугольник 1"/>
          <p:cNvSpPr/>
          <p:nvPr/>
        </p:nvSpPr>
        <p:spPr>
          <a:xfrm>
            <a:off x="3382826" y="148675"/>
            <a:ext cx="5199796" cy="735879"/>
          </a:xfrm>
          <a:prstGeom prst="round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MAVZUNI MUSTAHKAMLASH.</a:t>
            </a:r>
            <a:endParaRPr lang="ru-RU" sz="2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39338" y="1128850"/>
            <a:ext cx="11875248" cy="5671539"/>
          </a:xfrm>
          <a:prstGeom prst="round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numCol="3" rtlCol="0" anchor="ctr"/>
          <a:lstStyle/>
          <a:p>
            <a:pPr>
              <a:spcAft>
                <a:spcPts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1. XX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asr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ikkinchi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yarmidagi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ilmiy-texnik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inqilobning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asosiy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belgilarini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aniqlang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1)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tabiiy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sintetik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materiallardan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tovarlarni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2)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mashinalardan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keng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foydalanish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3)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yerning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sun’iy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yo’ldoshini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uchirish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4)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ishlab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chiqarishning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konveyerli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liniyalarini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yaratish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5)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zavod-avtomatlarni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sanoat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robotlarini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yaratish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6)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qurollanish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poygasi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; 7)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lazerning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kashf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etilishi</a:t>
            </a:r>
            <a:b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*A. 1, 2, 4, 5.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B. 1, 2, 5, 7.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C. 2, 4, 5, 6.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D. 3, 4, 5,7.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Ilmiy-texnik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inqilob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jahon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iqtisodiyotini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kapitalizmning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qanday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davriga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olib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chiqdi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monopolistik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davriga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imperialistik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davrida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C. postindustrial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davriga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D. industrial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davriga</a:t>
            </a:r>
            <a:b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3. 1957-yil 4-oktabr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kuni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yuz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bergan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voqeani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aniqlang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qurollanish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poygasi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kosmos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sohasiga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ko’chdi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Sovet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Ittifoqi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dunyoda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birinchi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Yerning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sun’iy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yo’ldoshini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uchirdi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Yuriy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Gagarin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koinotga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parvoz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qildi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D. D.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Kilbi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R..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Noys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tomonidan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yarimo’tkazgichli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integral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mikrosxemalar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yaratildi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b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Sovet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Ittifoqida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kim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boshchiligidagi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guruh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tomonidan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Oyga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kosmik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kema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uchirish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borasidagi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tadqiqotlar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olib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borildi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Y.Gagarin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B. S.P.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Korolyov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C. N.Y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Jukovskiy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A.M.Proxoro</a:t>
            </a:r>
            <a:b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Yuriy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Gagarin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koinotga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parvoz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qilgan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kosmik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kemaning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nomi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nima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Konveyer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Vostok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Rostok</a:t>
            </a:r>
            <a:endParaRPr lang="ru-RU" sz="20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D. </a:t>
            </a:r>
            <a:r>
              <a:rPr lang="en-US" sz="20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Kosmos</a:t>
            </a:r>
            <a:br>
              <a:rPr lang="en-US" sz="20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2000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6817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AA85E54-96A0-4A72-AAEE-759470FEF78D}"/>
              </a:ext>
            </a:extLst>
          </p:cNvPr>
          <p:cNvSpPr/>
          <p:nvPr/>
        </p:nvSpPr>
        <p:spPr>
          <a:xfrm>
            <a:off x="192739" y="994856"/>
            <a:ext cx="11852026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6.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Yuriy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Gagarin „Vostok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kemasida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”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kosmosga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parvoz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qilgan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sanani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aniqlang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5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A. 1957-yil 4-oktabr,</a:t>
            </a:r>
            <a:endParaRPr lang="ru-RU" sz="15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B. 1961-yil 12-aprel</a:t>
            </a:r>
            <a:endParaRPr lang="ru-RU" sz="15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C. 1957-yil 12-aprel</a:t>
            </a:r>
            <a:endParaRPr lang="ru-RU" sz="15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D. 1961-yil 4-oktabr</a:t>
            </a:r>
            <a:b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7.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Qaysi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voqea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jahon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iqtisodiyotini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kapitalizmning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postindustrial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davriga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olib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chiqdi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ru-RU" sz="15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A.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Ikkinchi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jahon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urushi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5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B.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sanoat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robotlarining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yaratilishi</a:t>
            </a:r>
            <a:endParaRPr lang="ru-RU" sz="15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C.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kosmonavtika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davrining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boshlanishi</a:t>
            </a:r>
            <a:endParaRPr lang="ru-RU" sz="15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D.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ilmiy-texnik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inqilob</a:t>
            </a:r>
            <a:b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8.Qaysi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davlat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dunyoda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birinchi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yerning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sun’iy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yo’ldoshini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uchirdi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  <a:endParaRPr lang="ru-RU" sz="15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A.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Sovet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ittifoqi</a:t>
            </a:r>
            <a:endParaRPr lang="ru-RU" sz="15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B. AQSH</a:t>
            </a:r>
            <a:endParaRPr lang="ru-RU" sz="15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C. </a:t>
            </a:r>
            <a:r>
              <a:rPr lang="ru-RU" sz="1500" u="sng" dirty="0" err="1">
                <a:solidFill>
                  <a:srgbClr val="FFFF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Shimoliy</a:t>
            </a:r>
            <a:r>
              <a:rPr lang="ru-RU" sz="1500" u="sng" dirty="0">
                <a:solidFill>
                  <a:srgbClr val="FFFFFF"/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1500" u="sng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Koreya</a:t>
            </a:r>
            <a:endParaRPr lang="ru-RU" sz="15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D.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Yaponiya</a:t>
            </a:r>
            <a:b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9.Ikkinchi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Jahon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urushidan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keyin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qaysi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davlatlar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o’rtasidagi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qurollanish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poygasi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kosmos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sohasiga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ko’chdi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pPr>
              <a:spcAft>
                <a:spcPts val="0"/>
              </a:spcAft>
            </a:pP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A.AQSH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Shimoliy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Koreya</a:t>
            </a:r>
            <a:endParaRPr lang="ru-RU" sz="15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B. SSSSR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AQSH</a:t>
            </a:r>
          </a:p>
          <a:p>
            <a:pPr>
              <a:spcAft>
                <a:spcPts val="0"/>
              </a:spcAft>
            </a:pP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C. SSSR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Xitoy</a:t>
            </a:r>
            <a:endParaRPr lang="ru-RU" sz="15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D.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Xitoy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Shimoliy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koreya</a:t>
            </a:r>
            <a:b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10.1961-yil 12-apreldagi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voqeaga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nimalar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natijasida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erishildi</a:t>
            </a:r>
            <a:r>
              <a:rPr lang="ru-RU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?</a:t>
            </a:r>
          </a:p>
          <a:p>
            <a:pPr>
              <a:spcAft>
                <a:spcPts val="0"/>
              </a:spcAft>
            </a:pP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A.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ilmiy-texnik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inqiloblar</a:t>
            </a:r>
            <a:endParaRPr lang="ru-RU" sz="15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B.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zavod-avtomatlar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sanoat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robotlariyaratilishi</a:t>
            </a:r>
            <a:endParaRPr lang="ru-RU" sz="15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C.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Sovet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Ittifoqida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Yerning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sun’iy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yo’ldoshi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uchirilishi</a:t>
            </a:r>
            <a:endParaRPr lang="ru-RU" sz="15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D. S.P.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Korolkov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boshchiligidagi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guruh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tomonidan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olib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borilgan</a:t>
            </a:r>
            <a:r>
              <a:rPr lang="en-US" sz="15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tadqiqotlar</a:t>
            </a:r>
            <a:endParaRPr lang="ru-RU" sz="1500" dirty="0">
              <a:solidFill>
                <a:schemeClr val="accent3">
                  <a:lumMod val="75000"/>
                </a:schemeClr>
              </a:solidFill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9D74318F-EBD2-4A3E-88EB-B2DB1696A9FA}"/>
              </a:ext>
            </a:extLst>
          </p:cNvPr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Скругленный прямоугольник 1">
            <a:extLst>
              <a:ext uri="{FF2B5EF4-FFF2-40B4-BE49-F238E27FC236}">
                <a16:creationId xmlns:a16="http://schemas.microsoft.com/office/drawing/2014/main" id="{3ED35EA0-FD60-4E3A-A801-7146CF429E8E}"/>
              </a:ext>
            </a:extLst>
          </p:cNvPr>
          <p:cNvSpPr/>
          <p:nvPr/>
        </p:nvSpPr>
        <p:spPr>
          <a:xfrm>
            <a:off x="3066977" y="197003"/>
            <a:ext cx="6103549" cy="735879"/>
          </a:xfrm>
          <a:prstGeom prst="roundRect">
            <a:avLst/>
          </a:prstGeom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MAVZUNI MUSTAHKAMLASH.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02785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00167" y="10675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3302757" y="256836"/>
            <a:ext cx="5827594" cy="7096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Mavzuni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mustahkamlash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71220" y="1245369"/>
            <a:ext cx="3357350" cy="20844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Lazerni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yaratgan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olimlar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qayerlik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341259" y="1439801"/>
            <a:ext cx="3750591" cy="2048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XX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fizika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fanining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"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yorqin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kashfiyoti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sanalgan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kashfiyot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081293" y="1269719"/>
            <a:ext cx="3739487" cy="2263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Qaysi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davlat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dunyoda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birinchi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yerning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sun’iy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yo‘ldoshini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uchirdi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1220" y="3962400"/>
            <a:ext cx="3357350" cy="2256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Olimlar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asrning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so‘nggi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50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yili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ichida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qilingan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mashhur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ixtiro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atadilar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013050" y="3854040"/>
            <a:ext cx="3859773" cy="24732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Majburiy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nurlanish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natijasida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yorug‘likning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kuchaytirilishi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iborasini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ifodalovchi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toping</a:t>
            </a:r>
            <a:endParaRPr lang="ru-RU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872823" y="3654517"/>
            <a:ext cx="3767156" cy="23539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1961-yil 12-apreldagi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voqeaga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nimalar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natijasida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erishildi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878803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accent3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Рамка 1"/>
          <p:cNvSpPr/>
          <p:nvPr/>
        </p:nvSpPr>
        <p:spPr>
          <a:xfrm>
            <a:off x="2885089" y="173421"/>
            <a:ext cx="6668813" cy="700766"/>
          </a:xfrm>
          <a:prstGeom prst="fram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Mustaqil</a:t>
            </a:r>
            <a:r>
              <a:rPr lang="en-US" sz="32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</a:t>
            </a:r>
            <a:endParaRPr lang="ru-RU" sz="32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Рамка 4"/>
          <p:cNvSpPr/>
          <p:nvPr/>
        </p:nvSpPr>
        <p:spPr>
          <a:xfrm>
            <a:off x="1202348" y="1270046"/>
            <a:ext cx="9787304" cy="1727152"/>
          </a:xfrm>
          <a:prstGeom prst="fram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Kosmosga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sayohat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mavzusida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taqdimot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tayyorlang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videorolik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ko‘rinishida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to‘garak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mashg‘ulotida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namoyish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qiling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Рамка 18"/>
          <p:cNvSpPr/>
          <p:nvPr/>
        </p:nvSpPr>
        <p:spPr>
          <a:xfrm>
            <a:off x="1202348" y="5125294"/>
            <a:ext cx="9787304" cy="1559285"/>
          </a:xfrm>
          <a:prstGeom prst="fram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Ziyouz.com 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saytidan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Jahon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adabiyoti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jurnalida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nashr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ettirilgan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badiiy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tarixiy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asarlarni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chirib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oling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ta’til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davrida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ularni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qib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chiqing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“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Ta’til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mutolaa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mavzusida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quv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portfoliosi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kern="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tayyorlang</a:t>
            </a:r>
            <a:r>
              <a:rPr lang="en-US" sz="2000" b="1" kern="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kern="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Рамка 19"/>
          <p:cNvSpPr/>
          <p:nvPr/>
        </p:nvSpPr>
        <p:spPr>
          <a:xfrm>
            <a:off x="1202348" y="3301257"/>
            <a:ext cx="9787304" cy="1540134"/>
          </a:xfrm>
          <a:prstGeom prst="frame">
            <a:avLst/>
          </a:prstGeom>
          <a:noFill/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Internit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vositasida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XX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asrda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ilm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-fan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texnika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taraqqiyotiga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doir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materiallarni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izlab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toping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hamda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o‘quv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loyihasini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tayyorlang</a:t>
            </a:r>
            <a:r>
              <a:rPr lang="en-US" sz="2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046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10"/>
          </p:nvPr>
        </p:nvSpPr>
        <p:spPr>
          <a:xfrm>
            <a:off x="4998720" y="5873806"/>
            <a:ext cx="7474223" cy="724247"/>
          </a:xfrm>
        </p:spPr>
        <p:txBody>
          <a:bodyPr/>
          <a:lstStyle/>
          <a:p>
            <a:pPr algn="l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KEYINGI DARSDA KO’RISHGUNCHA….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AAC5E6-3131-4CDD-A345-D64C20DAEB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90914" y="513317"/>
            <a:ext cx="9775372" cy="5161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5478</TotalTime>
  <Words>1027</Words>
  <Application>Microsoft Office PowerPoint</Application>
  <PresentationFormat>Широкоэкранный</PresentationFormat>
  <Paragraphs>77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192</cp:revision>
  <dcterms:created xsi:type="dcterms:W3CDTF">2020-01-20T05:08:25Z</dcterms:created>
  <dcterms:modified xsi:type="dcterms:W3CDTF">2025-12-04T09:17:26Z</dcterms:modified>
</cp:coreProperties>
</file>