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13"/>
  </p:notesMasterIdLst>
  <p:sldIdLst>
    <p:sldId id="257" r:id="rId3"/>
    <p:sldId id="275" r:id="rId4"/>
    <p:sldId id="263" r:id="rId5"/>
    <p:sldId id="264" r:id="rId6"/>
    <p:sldId id="265" r:id="rId7"/>
    <p:sldId id="266" r:id="rId8"/>
    <p:sldId id="273" r:id="rId9"/>
    <p:sldId id="274" r:id="rId10"/>
    <p:sldId id="276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66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1061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55E5D1B0-6141-4460-B370-3304BC5C5499}"/>
    <pc:docChg chg="undo custSel modSld">
      <pc:chgData name="Odina Norbo'tayeva" userId="dbcdeb9d9dad59af" providerId="LiveId" clId="{55E5D1B0-6141-4460-B370-3304BC5C5499}" dt="2025-12-05T02:56:21.985" v="208" actId="404"/>
      <pc:docMkLst>
        <pc:docMk/>
      </pc:docMkLst>
      <pc:sldChg chg="delSp modSp mod">
        <pc:chgData name="Odina Norbo'tayeva" userId="dbcdeb9d9dad59af" providerId="LiveId" clId="{55E5D1B0-6141-4460-B370-3304BC5C5499}" dt="2025-12-04T11:18:27.929" v="26" actId="207"/>
        <pc:sldMkLst>
          <pc:docMk/>
          <pc:sldMk cId="0" sldId="264"/>
        </pc:sldMkLst>
        <pc:spChg chg="mod">
          <ac:chgData name="Odina Norbo'tayeva" userId="dbcdeb9d9dad59af" providerId="LiveId" clId="{55E5D1B0-6141-4460-B370-3304BC5C5499}" dt="2025-12-04T11:18:27.929" v="26" actId="207"/>
          <ac:spMkLst>
            <pc:docMk/>
            <pc:sldMk cId="0" sldId="264"/>
            <ac:spMk id="2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17:32.762" v="15" actId="207"/>
          <ac:spMkLst>
            <pc:docMk/>
            <pc:sldMk cId="0" sldId="264"/>
            <ac:spMk id="4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17:09.132" v="10" actId="208"/>
          <ac:spMkLst>
            <pc:docMk/>
            <pc:sldMk cId="0" sldId="264"/>
            <ac:spMk id="5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17:50.064" v="20" actId="207"/>
          <ac:spMkLst>
            <pc:docMk/>
            <pc:sldMk cId="0" sldId="264"/>
            <ac:spMk id="6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17:44.050" v="19" actId="113"/>
          <ac:spMkLst>
            <pc:docMk/>
            <pc:sldMk cId="0" sldId="264"/>
            <ac:spMk id="9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17:38.439" v="17" actId="113"/>
          <ac:spMkLst>
            <pc:docMk/>
            <pc:sldMk cId="0" sldId="264"/>
            <ac:spMk id="11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17:02.015" v="8" actId="208"/>
          <ac:spMkLst>
            <pc:docMk/>
            <pc:sldMk cId="0" sldId="264"/>
            <ac:spMk id="12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17:57.589" v="21" actId="207"/>
          <ac:spMkLst>
            <pc:docMk/>
            <pc:sldMk cId="0" sldId="264"/>
            <ac:spMk id="13" creationId="{00000000-0000-0000-0000-000000000000}"/>
          </ac:spMkLst>
        </pc:spChg>
        <pc:picChg chg="mod">
          <ac:chgData name="Odina Norbo'tayeva" userId="dbcdeb9d9dad59af" providerId="LiveId" clId="{55E5D1B0-6141-4460-B370-3304BC5C5499}" dt="2025-12-04T11:18:02.578" v="22" actId="1440"/>
          <ac:picMkLst>
            <pc:docMk/>
            <pc:sldMk cId="0" sldId="264"/>
            <ac:picMk id="7" creationId="{00000000-0000-0000-0000-000000000000}"/>
          </ac:picMkLst>
        </pc:picChg>
        <pc:picChg chg="del">
          <ac:chgData name="Odina Norbo'tayeva" userId="dbcdeb9d9dad59af" providerId="LiveId" clId="{55E5D1B0-6141-4460-B370-3304BC5C5499}" dt="2025-12-04T11:18:10.470" v="23" actId="478"/>
          <ac:picMkLst>
            <pc:docMk/>
            <pc:sldMk cId="0" sldId="264"/>
            <ac:picMk id="2097168" creationId="{00000000-0000-0000-0000-000000000000}"/>
          </ac:picMkLst>
        </pc:picChg>
        <pc:cxnChg chg="mod">
          <ac:chgData name="Odina Norbo'tayeva" userId="dbcdeb9d9dad59af" providerId="LiveId" clId="{55E5D1B0-6141-4460-B370-3304BC5C5499}" dt="2025-12-04T11:18:14.001" v="24" actId="208"/>
          <ac:cxnSpMkLst>
            <pc:docMk/>
            <pc:sldMk cId="0" sldId="264"/>
            <ac:cxnSpMk id="3145741" creationId="{00000000-0000-0000-0000-000000000000}"/>
          </ac:cxnSpMkLst>
        </pc:cxnChg>
      </pc:sldChg>
      <pc:sldChg chg="addSp delSp modSp mod delAnim">
        <pc:chgData name="Odina Norbo'tayeva" userId="dbcdeb9d9dad59af" providerId="LiveId" clId="{55E5D1B0-6141-4460-B370-3304BC5C5499}" dt="2025-12-04T11:20:36.059" v="61" actId="1076"/>
        <pc:sldMkLst>
          <pc:docMk/>
          <pc:sldMk cId="0" sldId="265"/>
        </pc:sldMkLst>
        <pc:spChg chg="mod">
          <ac:chgData name="Odina Norbo'tayeva" userId="dbcdeb9d9dad59af" providerId="LiveId" clId="{55E5D1B0-6141-4460-B370-3304BC5C5499}" dt="2025-12-04T11:20:36.059" v="61" actId="1076"/>
          <ac:spMkLst>
            <pc:docMk/>
            <pc:sldMk cId="0" sldId="265"/>
            <ac:spMk id="2" creationId="{00000000-0000-0000-0000-000000000000}"/>
          </ac:spMkLst>
        </pc:spChg>
        <pc:spChg chg="add mod">
          <ac:chgData name="Odina Norbo'tayeva" userId="dbcdeb9d9dad59af" providerId="LiveId" clId="{55E5D1B0-6141-4460-B370-3304BC5C5499}" dt="2025-12-04T11:20:26.653" v="58" actId="1076"/>
          <ac:spMkLst>
            <pc:docMk/>
            <pc:sldMk cId="0" sldId="265"/>
            <ac:spMk id="4" creationId="{58098DB3-DF09-C29D-CC1A-C5E24608A416}"/>
          </ac:spMkLst>
        </pc:spChg>
        <pc:graphicFrameChg chg="del mod">
          <ac:chgData name="Odina Norbo'tayeva" userId="dbcdeb9d9dad59af" providerId="LiveId" clId="{55E5D1B0-6141-4460-B370-3304BC5C5499}" dt="2025-12-04T11:18:52.172" v="30" actId="478"/>
          <ac:graphicFrameMkLst>
            <pc:docMk/>
            <pc:sldMk cId="0" sldId="265"/>
            <ac:graphicFrameMk id="4194308" creationId="{00000000-0000-0000-0000-000000000000}"/>
          </ac:graphicFrameMkLst>
        </pc:graphicFrameChg>
        <pc:picChg chg="mod">
          <ac:chgData name="Odina Norbo'tayeva" userId="dbcdeb9d9dad59af" providerId="LiveId" clId="{55E5D1B0-6141-4460-B370-3304BC5C5499}" dt="2025-12-04T11:20:33.244" v="60" actId="1076"/>
          <ac:picMkLst>
            <pc:docMk/>
            <pc:sldMk cId="0" sldId="265"/>
            <ac:picMk id="7" creationId="{00000000-0000-0000-0000-000000000000}"/>
          </ac:picMkLst>
        </pc:picChg>
        <pc:picChg chg="del">
          <ac:chgData name="Odina Norbo'tayeva" userId="dbcdeb9d9dad59af" providerId="LiveId" clId="{55E5D1B0-6141-4460-B370-3304BC5C5499}" dt="2025-12-04T11:20:09.353" v="54" actId="478"/>
          <ac:picMkLst>
            <pc:docMk/>
            <pc:sldMk cId="0" sldId="265"/>
            <ac:picMk id="8" creationId="{00000000-0000-0000-0000-000000000000}"/>
          </ac:picMkLst>
        </pc:picChg>
        <pc:picChg chg="del">
          <ac:chgData name="Odina Norbo'tayeva" userId="dbcdeb9d9dad59af" providerId="LiveId" clId="{55E5D1B0-6141-4460-B370-3304BC5C5499}" dt="2025-12-04T11:18:33.601" v="27" actId="478"/>
          <ac:picMkLst>
            <pc:docMk/>
            <pc:sldMk cId="0" sldId="265"/>
            <ac:picMk id="2097172" creationId="{00000000-0000-0000-0000-000000000000}"/>
          </ac:picMkLst>
        </pc:picChg>
        <pc:cxnChg chg="mod">
          <ac:chgData name="Odina Norbo'tayeva" userId="dbcdeb9d9dad59af" providerId="LiveId" clId="{55E5D1B0-6141-4460-B370-3304BC5C5499}" dt="2025-12-04T11:19:27.155" v="42" actId="208"/>
          <ac:cxnSpMkLst>
            <pc:docMk/>
            <pc:sldMk cId="0" sldId="265"/>
            <ac:cxnSpMk id="3145742" creationId="{00000000-0000-0000-0000-000000000000}"/>
          </ac:cxnSpMkLst>
        </pc:cxnChg>
      </pc:sldChg>
      <pc:sldChg chg="addSp delSp modSp mod delAnim">
        <pc:chgData name="Odina Norbo'tayeva" userId="dbcdeb9d9dad59af" providerId="LiveId" clId="{55E5D1B0-6141-4460-B370-3304BC5C5499}" dt="2025-12-04T11:22:47.203" v="83" actId="478"/>
        <pc:sldMkLst>
          <pc:docMk/>
          <pc:sldMk cId="0" sldId="266"/>
        </pc:sldMkLst>
        <pc:spChg chg="mod">
          <ac:chgData name="Odina Norbo'tayeva" userId="dbcdeb9d9dad59af" providerId="LiveId" clId="{55E5D1B0-6141-4460-B370-3304BC5C5499}" dt="2025-12-04T11:21:45.354" v="70" actId="1076"/>
          <ac:spMkLst>
            <pc:docMk/>
            <pc:sldMk cId="0" sldId="266"/>
            <ac:spMk id="2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21:22.958" v="64" actId="207"/>
          <ac:spMkLst>
            <pc:docMk/>
            <pc:sldMk cId="0" sldId="266"/>
            <ac:spMk id="3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21:22.958" v="64" actId="207"/>
          <ac:spMkLst>
            <pc:docMk/>
            <pc:sldMk cId="0" sldId="266"/>
            <ac:spMk id="4" creationId="{00000000-0000-0000-0000-000000000000}"/>
          </ac:spMkLst>
        </pc:spChg>
        <pc:spChg chg="add mod">
          <ac:chgData name="Odina Norbo'tayeva" userId="dbcdeb9d9dad59af" providerId="LiveId" clId="{55E5D1B0-6141-4460-B370-3304BC5C5499}" dt="2025-12-04T11:22:42.232" v="81" actId="1076"/>
          <ac:spMkLst>
            <pc:docMk/>
            <pc:sldMk cId="0" sldId="266"/>
            <ac:spMk id="6" creationId="{747492EE-8D87-CDE6-BB74-D4989316EA12}"/>
          </ac:spMkLst>
        </pc:spChg>
        <pc:spChg chg="mod">
          <ac:chgData name="Odina Norbo'tayeva" userId="dbcdeb9d9dad59af" providerId="LiveId" clId="{55E5D1B0-6141-4460-B370-3304BC5C5499}" dt="2025-12-04T11:21:22.958" v="64" actId="207"/>
          <ac:spMkLst>
            <pc:docMk/>
            <pc:sldMk cId="0" sldId="266"/>
            <ac:spMk id="8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21:22.958" v="64" actId="207"/>
          <ac:spMkLst>
            <pc:docMk/>
            <pc:sldMk cId="0" sldId="266"/>
            <ac:spMk id="10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21:22.958" v="64" actId="207"/>
          <ac:spMkLst>
            <pc:docMk/>
            <pc:sldMk cId="0" sldId="266"/>
            <ac:spMk id="11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21:22.958" v="64" actId="207"/>
          <ac:spMkLst>
            <pc:docMk/>
            <pc:sldMk cId="0" sldId="266"/>
            <ac:spMk id="12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21:22.958" v="64" actId="207"/>
          <ac:spMkLst>
            <pc:docMk/>
            <pc:sldMk cId="0" sldId="266"/>
            <ac:spMk id="13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21:22.958" v="64" actId="207"/>
          <ac:spMkLst>
            <pc:docMk/>
            <pc:sldMk cId="0" sldId="266"/>
            <ac:spMk id="14" creationId="{00000000-0000-0000-0000-000000000000}"/>
          </ac:spMkLst>
        </pc:spChg>
        <pc:graphicFrameChg chg="del">
          <ac:chgData name="Odina Norbo'tayeva" userId="dbcdeb9d9dad59af" providerId="LiveId" clId="{55E5D1B0-6141-4460-B370-3304BC5C5499}" dt="2025-12-04T11:22:21.010" v="71" actId="478"/>
          <ac:graphicFrameMkLst>
            <pc:docMk/>
            <pc:sldMk cId="0" sldId="266"/>
            <ac:graphicFrameMk id="9" creationId="{00000000-0000-0000-0000-000000000000}"/>
          </ac:graphicFrameMkLst>
        </pc:graphicFrameChg>
        <pc:picChg chg="del">
          <ac:chgData name="Odina Norbo'tayeva" userId="dbcdeb9d9dad59af" providerId="LiveId" clId="{55E5D1B0-6141-4460-B370-3304BC5C5499}" dt="2025-12-04T11:22:47.203" v="83" actId="478"/>
          <ac:picMkLst>
            <pc:docMk/>
            <pc:sldMk cId="0" sldId="266"/>
            <ac:picMk id="2097175" creationId="{00000000-0000-0000-0000-000000000000}"/>
          </ac:picMkLst>
        </pc:picChg>
        <pc:cxnChg chg="mod">
          <ac:chgData name="Odina Norbo'tayeva" userId="dbcdeb9d9dad59af" providerId="LiveId" clId="{55E5D1B0-6141-4460-B370-3304BC5C5499}" dt="2025-12-04T11:22:45.594" v="82" actId="208"/>
          <ac:cxnSpMkLst>
            <pc:docMk/>
            <pc:sldMk cId="0" sldId="266"/>
            <ac:cxnSpMk id="3145743" creationId="{00000000-0000-0000-0000-000000000000}"/>
          </ac:cxnSpMkLst>
        </pc:cxnChg>
      </pc:sldChg>
      <pc:sldChg chg="delSp modSp mod">
        <pc:chgData name="Odina Norbo'tayeva" userId="dbcdeb9d9dad59af" providerId="LiveId" clId="{55E5D1B0-6141-4460-B370-3304BC5C5499}" dt="2025-12-05T02:56:21.985" v="208" actId="404"/>
        <pc:sldMkLst>
          <pc:docMk/>
          <pc:sldMk cId="0" sldId="270"/>
        </pc:sldMkLst>
        <pc:spChg chg="mod">
          <ac:chgData name="Odina Norbo'tayeva" userId="dbcdeb9d9dad59af" providerId="LiveId" clId="{55E5D1B0-6141-4460-B370-3304BC5C5499}" dt="2025-12-05T02:56:21.985" v="208" actId="404"/>
          <ac:spMkLst>
            <pc:docMk/>
            <pc:sldMk cId="0" sldId="270"/>
            <ac:spMk id="1048613" creationId="{00000000-0000-0000-0000-000000000000}"/>
          </ac:spMkLst>
        </pc:spChg>
        <pc:picChg chg="del">
          <ac:chgData name="Odina Norbo'tayeva" userId="dbcdeb9d9dad59af" providerId="LiveId" clId="{55E5D1B0-6141-4460-B370-3304BC5C5499}" dt="2025-12-05T02:56:13.163" v="205" actId="478"/>
          <ac:picMkLst>
            <pc:docMk/>
            <pc:sldMk cId="0" sldId="270"/>
            <ac:picMk id="2097189" creationId="{00000000-0000-0000-0000-000000000000}"/>
          </ac:picMkLst>
        </pc:picChg>
      </pc:sldChg>
      <pc:sldChg chg="delSp modSp mod">
        <pc:chgData name="Odina Norbo'tayeva" userId="dbcdeb9d9dad59af" providerId="LiveId" clId="{55E5D1B0-6141-4460-B370-3304BC5C5499}" dt="2025-12-04T11:25:46.566" v="108" actId="1076"/>
        <pc:sldMkLst>
          <pc:docMk/>
          <pc:sldMk cId="2094230384" sldId="273"/>
        </pc:sldMkLst>
        <pc:spChg chg="mod">
          <ac:chgData name="Odina Norbo'tayeva" userId="dbcdeb9d9dad59af" providerId="LiveId" clId="{55E5D1B0-6141-4460-B370-3304BC5C5499}" dt="2025-12-04T11:23:37.081" v="91" actId="1076"/>
          <ac:spMkLst>
            <pc:docMk/>
            <pc:sldMk cId="2094230384" sldId="273"/>
            <ac:spMk id="2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25:06.807" v="99" actId="207"/>
          <ac:spMkLst>
            <pc:docMk/>
            <pc:sldMk cId="2094230384" sldId="273"/>
            <ac:spMk id="4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4T11:25:46.566" v="108" actId="1076"/>
          <ac:spMkLst>
            <pc:docMk/>
            <pc:sldMk cId="2094230384" sldId="273"/>
            <ac:spMk id="8" creationId="{00000000-0000-0000-0000-000000000000}"/>
          </ac:spMkLst>
        </pc:spChg>
        <pc:picChg chg="del">
          <ac:chgData name="Odina Norbo'tayeva" userId="dbcdeb9d9dad59af" providerId="LiveId" clId="{55E5D1B0-6141-4460-B370-3304BC5C5499}" dt="2025-12-04T11:22:54.533" v="84" actId="478"/>
          <ac:picMkLst>
            <pc:docMk/>
            <pc:sldMk cId="2094230384" sldId="273"/>
            <ac:picMk id="2097175" creationId="{00000000-0000-0000-0000-000000000000}"/>
          </ac:picMkLst>
        </pc:picChg>
        <pc:cxnChg chg="mod">
          <ac:chgData name="Odina Norbo'tayeva" userId="dbcdeb9d9dad59af" providerId="LiveId" clId="{55E5D1B0-6141-4460-B370-3304BC5C5499}" dt="2025-12-04T11:25:14.804" v="100" actId="208"/>
          <ac:cxnSpMkLst>
            <pc:docMk/>
            <pc:sldMk cId="2094230384" sldId="273"/>
            <ac:cxnSpMk id="3145743" creationId="{00000000-0000-0000-0000-000000000000}"/>
          </ac:cxnSpMkLst>
        </pc:cxnChg>
      </pc:sldChg>
      <pc:sldChg chg="addSp delSp modSp mod delAnim">
        <pc:chgData name="Odina Norbo'tayeva" userId="dbcdeb9d9dad59af" providerId="LiveId" clId="{55E5D1B0-6141-4460-B370-3304BC5C5499}" dt="2025-12-05T02:54:33.100" v="188" actId="1076"/>
        <pc:sldMkLst>
          <pc:docMk/>
          <pc:sldMk cId="3633124539" sldId="274"/>
        </pc:sldMkLst>
        <pc:spChg chg="mod">
          <ac:chgData name="Odina Norbo'tayeva" userId="dbcdeb9d9dad59af" providerId="LiveId" clId="{55E5D1B0-6141-4460-B370-3304BC5C5499}" dt="2025-12-05T02:51:47.389" v="153" actId="1076"/>
          <ac:spMkLst>
            <pc:docMk/>
            <pc:sldMk cId="3633124539" sldId="274"/>
            <ac:spMk id="2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5T02:53:02.530" v="170" actId="1076"/>
          <ac:spMkLst>
            <pc:docMk/>
            <pc:sldMk cId="3633124539" sldId="274"/>
            <ac:spMk id="3" creationId="{00000000-0000-0000-0000-000000000000}"/>
          </ac:spMkLst>
        </pc:spChg>
        <pc:spChg chg="add mod">
          <ac:chgData name="Odina Norbo'tayeva" userId="dbcdeb9d9dad59af" providerId="LiveId" clId="{55E5D1B0-6141-4460-B370-3304BC5C5499}" dt="2025-12-05T02:54:28.552" v="187" actId="1076"/>
          <ac:spMkLst>
            <pc:docMk/>
            <pc:sldMk cId="3633124539" sldId="274"/>
            <ac:spMk id="4" creationId="{EC07DE1F-479D-FE2F-8426-54FB90245C15}"/>
          </ac:spMkLst>
        </pc:spChg>
        <pc:spChg chg="mod">
          <ac:chgData name="Odina Norbo'tayeva" userId="dbcdeb9d9dad59af" providerId="LiveId" clId="{55E5D1B0-6141-4460-B370-3304BC5C5499}" dt="2025-12-04T11:26:12.786" v="114" actId="1076"/>
          <ac:spMkLst>
            <pc:docMk/>
            <pc:sldMk cId="3633124539" sldId="274"/>
            <ac:spMk id="8" creationId="{00000000-0000-0000-0000-000000000000}"/>
          </ac:spMkLst>
        </pc:spChg>
        <pc:spChg chg="add mod">
          <ac:chgData name="Odina Norbo'tayeva" userId="dbcdeb9d9dad59af" providerId="LiveId" clId="{55E5D1B0-6141-4460-B370-3304BC5C5499}" dt="2025-12-05T02:54:33.100" v="188" actId="1076"/>
          <ac:spMkLst>
            <pc:docMk/>
            <pc:sldMk cId="3633124539" sldId="274"/>
            <ac:spMk id="9" creationId="{9870E836-8C17-485D-C1AE-B1B17BEC149E}"/>
          </ac:spMkLst>
        </pc:spChg>
        <pc:spChg chg="add del mod">
          <ac:chgData name="Odina Norbo'tayeva" userId="dbcdeb9d9dad59af" providerId="LiveId" clId="{55E5D1B0-6141-4460-B370-3304BC5C5499}" dt="2025-12-05T02:53:36.831" v="176" actId="478"/>
          <ac:spMkLst>
            <pc:docMk/>
            <pc:sldMk cId="3633124539" sldId="274"/>
            <ac:spMk id="11" creationId="{684250F2-4BCA-908E-7DAA-82C086D3696E}"/>
          </ac:spMkLst>
        </pc:spChg>
        <pc:spChg chg="add mod">
          <ac:chgData name="Odina Norbo'tayeva" userId="dbcdeb9d9dad59af" providerId="LiveId" clId="{55E5D1B0-6141-4460-B370-3304BC5C5499}" dt="2025-12-05T02:54:21.894" v="186" actId="1076"/>
          <ac:spMkLst>
            <pc:docMk/>
            <pc:sldMk cId="3633124539" sldId="274"/>
            <ac:spMk id="13" creationId="{2E0118CD-AEA5-2D42-FED9-8D3EE2AF5800}"/>
          </ac:spMkLst>
        </pc:spChg>
        <pc:spChg chg="add mod">
          <ac:chgData name="Odina Norbo'tayeva" userId="dbcdeb9d9dad59af" providerId="LiveId" clId="{55E5D1B0-6141-4460-B370-3304BC5C5499}" dt="2025-12-05T02:54:12.949" v="185" actId="1076"/>
          <ac:spMkLst>
            <pc:docMk/>
            <pc:sldMk cId="3633124539" sldId="274"/>
            <ac:spMk id="14" creationId="{9FCE38E1-4468-272F-3B13-19E671BF02A9}"/>
          </ac:spMkLst>
        </pc:spChg>
        <pc:graphicFrameChg chg="del modGraphic">
          <ac:chgData name="Odina Norbo'tayeva" userId="dbcdeb9d9dad59af" providerId="LiveId" clId="{55E5D1B0-6141-4460-B370-3304BC5C5499}" dt="2025-12-04T11:27:21.949" v="122" actId="478"/>
          <ac:graphicFrameMkLst>
            <pc:docMk/>
            <pc:sldMk cId="3633124539" sldId="274"/>
            <ac:graphicFrameMk id="4" creationId="{8E550D8F-E3DF-4368-9FE7-6C29C4B0FC5E}"/>
          </ac:graphicFrameMkLst>
        </pc:graphicFrameChg>
        <pc:graphicFrameChg chg="del">
          <ac:chgData name="Odina Norbo'tayeva" userId="dbcdeb9d9dad59af" providerId="LiveId" clId="{55E5D1B0-6141-4460-B370-3304BC5C5499}" dt="2025-12-04T11:28:42.922" v="130" actId="478"/>
          <ac:graphicFrameMkLst>
            <pc:docMk/>
            <pc:sldMk cId="3633124539" sldId="274"/>
            <ac:graphicFrameMk id="5" creationId="{9E3DA095-D785-4C18-B7C6-0C2FE979EA3E}"/>
          </ac:graphicFrameMkLst>
        </pc:graphicFrameChg>
        <pc:graphicFrameChg chg="del modGraphic">
          <ac:chgData name="Odina Norbo'tayeva" userId="dbcdeb9d9dad59af" providerId="LiveId" clId="{55E5D1B0-6141-4460-B370-3304BC5C5499}" dt="2025-12-04T11:28:32.480" v="127" actId="478"/>
          <ac:graphicFrameMkLst>
            <pc:docMk/>
            <pc:sldMk cId="3633124539" sldId="274"/>
            <ac:graphicFrameMk id="6" creationId="{46803C7F-0DBC-4473-B49B-1872A32534C2}"/>
          </ac:graphicFrameMkLst>
        </pc:graphicFrameChg>
        <pc:picChg chg="del">
          <ac:chgData name="Odina Norbo'tayeva" userId="dbcdeb9d9dad59af" providerId="LiveId" clId="{55E5D1B0-6141-4460-B370-3304BC5C5499}" dt="2025-12-04T11:25:52.150" v="109" actId="478"/>
          <ac:picMkLst>
            <pc:docMk/>
            <pc:sldMk cId="3633124539" sldId="274"/>
            <ac:picMk id="2097175" creationId="{00000000-0000-0000-0000-000000000000}"/>
          </ac:picMkLst>
        </pc:picChg>
        <pc:cxnChg chg="mod">
          <ac:chgData name="Odina Norbo'tayeva" userId="dbcdeb9d9dad59af" providerId="LiveId" clId="{55E5D1B0-6141-4460-B370-3304BC5C5499}" dt="2025-12-04T11:26:18.328" v="115" actId="208"/>
          <ac:cxnSpMkLst>
            <pc:docMk/>
            <pc:sldMk cId="3633124539" sldId="274"/>
            <ac:cxnSpMk id="3145743" creationId="{00000000-0000-0000-0000-000000000000}"/>
          </ac:cxnSpMkLst>
        </pc:cxnChg>
      </pc:sldChg>
      <pc:sldChg chg="delSp modSp mod">
        <pc:chgData name="Odina Norbo'tayeva" userId="dbcdeb9d9dad59af" providerId="LiveId" clId="{55E5D1B0-6141-4460-B370-3304BC5C5499}" dt="2025-12-05T02:56:09.546" v="204" actId="1076"/>
        <pc:sldMkLst>
          <pc:docMk/>
          <pc:sldMk cId="1958421635" sldId="276"/>
        </pc:sldMkLst>
        <pc:spChg chg="mod">
          <ac:chgData name="Odina Norbo'tayeva" userId="dbcdeb9d9dad59af" providerId="LiveId" clId="{55E5D1B0-6141-4460-B370-3304BC5C5499}" dt="2025-12-05T02:55:30.877" v="196" actId="207"/>
          <ac:spMkLst>
            <pc:docMk/>
            <pc:sldMk cId="1958421635" sldId="276"/>
            <ac:spMk id="3" creationId="{00000000-0000-0000-0000-000000000000}"/>
          </ac:spMkLst>
        </pc:spChg>
        <pc:spChg chg="mod">
          <ac:chgData name="Odina Norbo'tayeva" userId="dbcdeb9d9dad59af" providerId="LiveId" clId="{55E5D1B0-6141-4460-B370-3304BC5C5499}" dt="2025-12-05T02:56:09.546" v="204" actId="1076"/>
          <ac:spMkLst>
            <pc:docMk/>
            <pc:sldMk cId="1958421635" sldId="276"/>
            <ac:spMk id="6" creationId="{00000000-0000-0000-0000-000000000000}"/>
          </ac:spMkLst>
        </pc:spChg>
        <pc:graphicFrameChg chg="mod modGraphic">
          <ac:chgData name="Odina Norbo'tayeva" userId="dbcdeb9d9dad59af" providerId="LiveId" clId="{55E5D1B0-6141-4460-B370-3304BC5C5499}" dt="2025-12-05T02:55:11.520" v="194" actId="12385"/>
          <ac:graphicFrameMkLst>
            <pc:docMk/>
            <pc:sldMk cId="1958421635" sldId="276"/>
            <ac:graphicFrameMk id="7" creationId="{00000000-0000-0000-0000-000000000000}"/>
          </ac:graphicFrameMkLst>
        </pc:graphicFrameChg>
        <pc:picChg chg="del">
          <ac:chgData name="Odina Norbo'tayeva" userId="dbcdeb9d9dad59af" providerId="LiveId" clId="{55E5D1B0-6141-4460-B370-3304BC5C5499}" dt="2025-12-05T02:54:38.198" v="189" actId="478"/>
          <ac:picMkLst>
            <pc:docMk/>
            <pc:sldMk cId="1958421635" sldId="276"/>
            <ac:picMk id="2097175" creationId="{00000000-0000-0000-0000-000000000000}"/>
          </ac:picMkLst>
        </pc:picChg>
        <pc:cxnChg chg="mod">
          <ac:chgData name="Odina Norbo'tayeva" userId="dbcdeb9d9dad59af" providerId="LiveId" clId="{55E5D1B0-6141-4460-B370-3304BC5C5499}" dt="2025-12-05T02:55:55.027" v="201" actId="208"/>
          <ac:cxnSpMkLst>
            <pc:docMk/>
            <pc:sldMk cId="1958421635" sldId="276"/>
            <ac:cxnSpMk id="3145743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48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1048649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4865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20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443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1048616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7" name="그림 개체 틀 2"/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8" name="그림 개체 틀 2"/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9" name="그림 개체 틀 2"/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Rectangle 1"/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71" name="Group 3"/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1048633" name="Rounded Rectangle 4"/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048634" name="Rectangle 5"/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72" name="Group 6"/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1048635" name="Oval 7"/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048636" name="Rounded Rectangle 8"/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104863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4863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1"/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1048620" name="Freeform: Shape 2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621" name="Freeform: Shape 3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622" name="Freeform: Shape 4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623" name="Freeform: Shape 5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624" name="Freeform: Shape 6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5" name="Group 7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048625" name="Rectangle: Rounded Corners 12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6" name="Rectangle: Rounded Corners 13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" name="Group 8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048627" name="Rectangle: Rounded Corners 10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8" name="Rectangle: Rounded Corners 11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48629" name="Freeform: Shape 9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48630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48631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048640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048641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1048642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48643" name="TextBox 57"/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4" name="TextBox 58"/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5" name="TextBox 59"/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6" name="TextBox 60"/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104857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7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object 77"/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1" name="Прямоугольник 83"/>
          <p:cNvSpPr/>
          <p:nvPr/>
        </p:nvSpPr>
        <p:spPr>
          <a:xfrm flipV="1">
            <a:off x="2937341" y="332879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2" name="TextBox 86"/>
          <p:cNvSpPr txBox="1"/>
          <p:nvPr/>
        </p:nvSpPr>
        <p:spPr>
          <a:xfrm>
            <a:off x="4214783" y="3415260"/>
            <a:ext cx="3942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10-sinf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zbekiston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3" name="TextBox 87"/>
          <p:cNvSpPr txBox="1"/>
          <p:nvPr/>
        </p:nvSpPr>
        <p:spPr>
          <a:xfrm>
            <a:off x="1531083" y="2344605"/>
            <a:ext cx="9309562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QAYTA QURISH SIYOSATI VA UNING INQIROZI. FARG‘ONA FOJIALARI.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85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2" grpId="0"/>
      <p:bldP spid="104858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cxnSp>
        <p:nvCxnSpPr>
          <p:cNvPr id="3145728" name="Прямая соединительная линия 4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5" name="Прямоугольник 5"/>
          <p:cNvSpPr/>
          <p:nvPr/>
        </p:nvSpPr>
        <p:spPr>
          <a:xfrm>
            <a:off x="4314406" y="426037"/>
            <a:ext cx="4229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takrorlash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7793" y="1019549"/>
            <a:ext cx="47822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Zanjir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o‘yini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metodi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bo‘yicha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topshiriq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6" descr="4334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44" y="4360527"/>
            <a:ext cx="2729049" cy="2125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2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8103" y="2289740"/>
            <a:ext cx="3118945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380884" y="1563582"/>
            <a:ext cx="9020328" cy="551793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guruhga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zanjir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usulda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qisqa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javobli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savollar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beriladi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Har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to‘g‘ri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javob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rag‘bat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berib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boriladi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6538" y="2375338"/>
            <a:ext cx="5344510" cy="122971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Leonid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Brejnev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mamlakat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partiyani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necha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davomida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boshqargan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71193" y="3899338"/>
            <a:ext cx="5344510" cy="122971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1985-1990-yillarda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O‘zbekistonda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paxta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ishi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degan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uydirma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necha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kishi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tergov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qilindi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90138" y="5376041"/>
            <a:ext cx="5344510" cy="122971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Izolyator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so‘zining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ma’nosi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nima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6574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5" grpId="0"/>
      <p:bldP spid="2" grpId="0"/>
      <p:bldP spid="10" grpId="0" animBg="1"/>
      <p:bldP spid="11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0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99" name="Текст 5"/>
          <p:cNvSpPr>
            <a:spLocks noGrp="1"/>
          </p:cNvSpPr>
          <p:nvPr>
            <p:ph type="body" sz="quarter" idx="10"/>
          </p:nvPr>
        </p:nvSpPr>
        <p:spPr>
          <a:xfrm>
            <a:off x="1455314" y="430868"/>
            <a:ext cx="10058400" cy="523376"/>
          </a:xfrm>
        </p:spPr>
        <p:txBody>
          <a:bodyPr/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YANGI MAVZU BAYONI: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176" y="1092108"/>
            <a:ext cx="10496714" cy="4529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QAYTA QURISH VA UNING BOSQICHLARI: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24303" y="1815921"/>
            <a:ext cx="6803697" cy="1888976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KPSS MK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Aprel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(1985-y.)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plenumi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sovet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jamiyati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hayotining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sohalarini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chuqur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isloh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yo‘lini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e’lon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qildi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qurishning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tarkibiy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qismlari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deb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hayotni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demokratlashtirish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tub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islohot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o‘tkazish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belgilandi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Выноска-облако 2"/>
          <p:cNvSpPr/>
          <p:nvPr/>
        </p:nvSpPr>
        <p:spPr>
          <a:xfrm>
            <a:off x="8839200" y="3020711"/>
            <a:ext cx="3017520" cy="1888976"/>
          </a:xfrm>
          <a:prstGeom prst="cloudCallout">
            <a:avLst>
              <a:gd name="adj1" fmla="val -73702"/>
              <a:gd name="adj2" fmla="val -5424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Yodda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tuting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!!!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1324303" y="3965199"/>
            <a:ext cx="6803697" cy="2128344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qurish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siyosatining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maqsadi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vazifasi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mamlakatda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to‘planib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qolgan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siyosiy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iqtisodiy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madaniy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mafkuraviy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sohalardagi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muammolarni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qurish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yo‘li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etishdan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iborat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9" grpId="0" build="p"/>
      <p:bldP spid="2" grpId="0" animBg="1"/>
      <p:bldP spid="5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014633" y="467487"/>
            <a:ext cx="6174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QAYTA QURISH VA UNING BOSQICHLARI.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67862" y="1135118"/>
            <a:ext cx="3386532" cy="164749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qurishning</a:t>
            </a:r>
            <a:r>
              <a: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birinchi</a:t>
            </a:r>
            <a:r>
              <a: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bosqichi</a:t>
            </a:r>
            <a:endParaRPr lang="en-US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(1985-1986-yillar)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4069704" y="1443240"/>
            <a:ext cx="1038322" cy="1008993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39103" y="1135118"/>
            <a:ext cx="6385035" cy="1647495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Ma’muriy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tashkiliy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tadbirlarni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an’anaviy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usullarda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olib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borilishi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izohlanadi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67862" y="2927131"/>
            <a:ext cx="3363755" cy="162910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qurishning</a:t>
            </a:r>
            <a:r>
              <a: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ikkinchi</a:t>
            </a:r>
            <a:r>
              <a: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bosqichi</a:t>
            </a:r>
            <a:endParaRPr lang="en-US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(1987-1989-yillar)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4069702" y="3284482"/>
            <a:ext cx="1038323" cy="1008993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439103" y="2898227"/>
            <a:ext cx="6385035" cy="1518745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Jamiyatning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jabhalarini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kompleks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tarzda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isloh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qilishni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kun </a:t>
            </a:r>
          </a:p>
          <a:p>
            <a:pPr algn="ctr"/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tartibiga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qo‘ydi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3" t="44698" r="2173" b="30711"/>
          <a:stretch/>
        </p:blipFill>
        <p:spPr bwMode="auto">
          <a:xfrm>
            <a:off x="5459679" y="4480036"/>
            <a:ext cx="6364459" cy="2125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трелка вправо 8"/>
          <p:cNvSpPr/>
          <p:nvPr/>
        </p:nvSpPr>
        <p:spPr>
          <a:xfrm>
            <a:off x="367862" y="4416972"/>
            <a:ext cx="4740163" cy="1841938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Farg‘ona</a:t>
            </a:r>
            <a:r>
              <a:rPr lang="en-US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1989-yil </a:t>
            </a:r>
            <a:r>
              <a:rPr lang="en-US" sz="20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yozi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11" grpId="0" animBg="1"/>
      <p:bldP spid="12" grpId="0" animBg="1"/>
      <p:bldP spid="13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2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кругленный прямоугольник 1"/>
          <p:cNvSpPr/>
          <p:nvPr/>
        </p:nvSpPr>
        <p:spPr>
          <a:xfrm>
            <a:off x="1740784" y="1706260"/>
            <a:ext cx="9096507" cy="2534768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Ana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shunday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sharoitda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O‘zbekistonning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o‘sha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paytdagi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rahbariyati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Markaz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oldida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no‘noq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noshudligini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ko‘rsatdi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Respublika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rahbariyati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Markazdan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qochish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inkor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etish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siyosati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o‘rniga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ko‘proq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yaqinlashish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mustahkam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birlashish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yo‘lini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tanladi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4334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52" y="4673601"/>
            <a:ext cx="2787897" cy="1765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098DB3-DF09-C29D-CC1A-C5E24608A416}"/>
              </a:ext>
            </a:extLst>
          </p:cNvPr>
          <p:cNvSpPr txBox="1"/>
          <p:nvPr/>
        </p:nvSpPr>
        <p:spPr>
          <a:xfrm>
            <a:off x="1981336" y="332854"/>
            <a:ext cx="86154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ijtimoiy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siyosiy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inqirozning</a:t>
            </a:r>
            <a:r>
              <a:rPr lang="en-US" sz="2800" baseline="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aseline="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keskinlashuvi</a:t>
            </a:r>
            <a:r>
              <a:rPr lang="en-US" sz="2800" baseline="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422379" y="1244255"/>
            <a:ext cx="9802296" cy="1313609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qurish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pirovardida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siyosiy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jihatdan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safsatabozlikka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aylanib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tub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demokratik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o‘zgarishlarni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oshirish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boshlangan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islohotlarni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oxirigacha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yetkazish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imkoniyatini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bermay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mag‘lubiyatga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uchradi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Bu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holatning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sabablari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quyidagicha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206063" y="2822024"/>
            <a:ext cx="1434662" cy="97746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37335" y="2963917"/>
            <a:ext cx="7977351" cy="8355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qurishning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aniq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izchil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ilmiy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jihatdan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puxta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ishlab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chiqilgan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dasturi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yo‘q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248103" y="3894080"/>
            <a:ext cx="1434662" cy="91440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7334" y="3894080"/>
            <a:ext cx="7977351" cy="8355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Mamlakatdagi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partokratik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rahbariyat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nomenklatura”ni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saqlab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qolishdan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manfaatdor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248103" y="4956940"/>
            <a:ext cx="1434662" cy="83557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37333" y="4776950"/>
            <a:ext cx="7977351" cy="11324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qurishda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milliy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respublikalarning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suvereniteti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haqida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gapirilsa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Ittifoqni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yangilangan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holatda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saqlab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qolish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ko‘zda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tutilgan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48103" y="5940969"/>
            <a:ext cx="1434662" cy="8040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7332" y="5940969"/>
            <a:ext cx="7977351" cy="8355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M.S.Gorbachyov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g‘oyasi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asosida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qurishni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amalga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oshirish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mimkin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emas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7492EE-8D87-CDE6-BB74-D4989316EA12}"/>
              </a:ext>
            </a:extLst>
          </p:cNvPr>
          <p:cNvSpPr txBox="1"/>
          <p:nvPr/>
        </p:nvSpPr>
        <p:spPr>
          <a:xfrm>
            <a:off x="2550160" y="443108"/>
            <a:ext cx="73863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qurish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siyosatining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barbod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bo‘lishi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 rot="10800000" flipV="1">
            <a:off x="3087570" y="433337"/>
            <a:ext cx="6016860" cy="40260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Farg‘ona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fojiasi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mohiyati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нутый угол 1"/>
          <p:cNvSpPr/>
          <p:nvPr/>
        </p:nvSpPr>
        <p:spPr>
          <a:xfrm>
            <a:off x="710008" y="1983133"/>
            <a:ext cx="4572000" cy="3105568"/>
          </a:xfrm>
          <a:prstGeom prst="foldedCorner">
            <a:avLst>
              <a:gd name="adj" fmla="val 22529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Markaz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jilovni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qo‘ldan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bermaslik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butun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imkoniyatlarni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ishga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solayotgan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sharoitda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1989-yil may-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iyun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oylarida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Quvasoyda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yoshlar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o‘rtasida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bezorilik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vodiyda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millatlararo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to‘qnashuvni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keltirib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chiqardi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U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Farg‘ona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vodiysi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Toshkent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viloyatiga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tarqalib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xavfli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tus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oldi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: один усеченный угол 3"/>
          <p:cNvSpPr/>
          <p:nvPr/>
        </p:nvSpPr>
        <p:spPr>
          <a:xfrm>
            <a:off x="5592319" y="1344511"/>
            <a:ext cx="6306206" cy="4382813"/>
          </a:xfrm>
          <a:prstGeom prst="snip1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Rasmiy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ma’lumotlarga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qaraganda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1989-yil 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3-12-iyunda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Farg‘ona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viloyatida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millatlararo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to‘qnashuvlar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namoyishchilarning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harbiylar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tomonidan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o‘qqa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tutilishi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natijasida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103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nafar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kishi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halok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1011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kishi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jarohatlangan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757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xonadon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o‘t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qo‘yilib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vayron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etilgan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230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 rot="10800000" flipV="1">
            <a:off x="3011281" y="379450"/>
            <a:ext cx="6413100" cy="40260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O‘zbek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tiliga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tili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maqomining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berilishi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25669" y="1151052"/>
            <a:ext cx="11306985" cy="1418891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1989-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yil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21-oktabrda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respublika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Oliy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Sovetining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XI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sessiyasi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O‘zbekiston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SSR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tili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haqida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Qonunni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qabul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qilib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o‘zbek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tiliga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davlat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tili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maqomini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berdi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25669" y="2672938"/>
            <a:ext cx="5348706" cy="219285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Qonun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o‘zbek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tili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madaniyatining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rivojlanishiga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imkoniyat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yaratdi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Shu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respublika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hududida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yashovchi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xalqlarning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tillarini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rivojlantirish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imkoniyatlari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belgilab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berildi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70E836-8C17-485D-C1AE-B1B17BEC149E}"/>
              </a:ext>
            </a:extLst>
          </p:cNvPr>
          <p:cNvSpPr txBox="1"/>
          <p:nvPr/>
        </p:nvSpPr>
        <p:spPr>
          <a:xfrm>
            <a:off x="6933906" y="2897647"/>
            <a:ext cx="4409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1990-yil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iyunda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Farg‘ona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vodiysining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O‘sh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O‘zgan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shaharlarida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qo‘shni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Qirg‘iziston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hududida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qirg‘izlar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o‘zbeklar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o‘rtasida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etnik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mojaro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chiqdi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mojaro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O‘sh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qirg‘ini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natijasida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minglab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gunohsiz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o‘zbeklar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halok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boldi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0118CD-AEA5-2D42-FED9-8D3EE2AF5800}"/>
              </a:ext>
            </a:extLst>
          </p:cNvPr>
          <p:cNvSpPr txBox="1"/>
          <p:nvPr/>
        </p:nvSpPr>
        <p:spPr>
          <a:xfrm>
            <a:off x="4390775" y="4814184"/>
            <a:ext cx="38930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Internatsionalizm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guruhlarning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millatlar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ozodligi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mustaqilligi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huquqiy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tengligiga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asoslangan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birdamlik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o‘zaro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hamkorlik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tamoyili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Partokratik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partiya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hukmronligiga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asoslangan</a:t>
            </a:r>
            <a:r>
              <a:rPr lang="en-US" sz="1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9FCE38E1-4468-272F-3B13-19E671BF02A9}"/>
              </a:ext>
            </a:extLst>
          </p:cNvPr>
          <p:cNvSpPr/>
          <p:nvPr/>
        </p:nvSpPr>
        <p:spPr>
          <a:xfrm>
            <a:off x="3662949" y="4598459"/>
            <a:ext cx="5348705" cy="2066501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EC07DE1F-479D-FE2F-8426-54FB90245C15}"/>
              </a:ext>
            </a:extLst>
          </p:cNvPr>
          <p:cNvSpPr/>
          <p:nvPr/>
        </p:nvSpPr>
        <p:spPr>
          <a:xfrm>
            <a:off x="6417627" y="2595007"/>
            <a:ext cx="5441999" cy="2175566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124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 rot="10800000" flipV="1">
            <a:off x="3271238" y="410948"/>
            <a:ext cx="5640940" cy="40260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mavzuni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mustahkamlash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636292" y="1179029"/>
            <a:ext cx="6919415" cy="709684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Qayta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qurish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siyosati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mavzusiga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doir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jadvalni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to‘ldiring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Group 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431169"/>
              </p:ext>
            </p:extLst>
          </p:nvPr>
        </p:nvGraphicFramePr>
        <p:xfrm>
          <a:off x="862885" y="2101755"/>
          <a:ext cx="10457646" cy="4170254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612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4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4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65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9248">
                <a:tc row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Qayta</a:t>
                      </a: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kumimoji="0" lang="en-US" sz="20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qurish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Bosqichlari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Mazmuni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Oqibatlari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050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050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84216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extBox 23"/>
          <p:cNvSpPr txBox="1"/>
          <p:nvPr/>
        </p:nvSpPr>
        <p:spPr>
          <a:xfrm>
            <a:off x="2481943" y="2767280"/>
            <a:ext cx="7093281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RAHMAT!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3" grpId="0"/>
    </p:bldLst>
  </p:timing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687</Words>
  <Application>Microsoft Office PowerPoint</Application>
  <PresentationFormat>Широкоэкранный</PresentationFormat>
  <Paragraphs>55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78</cp:revision>
  <dcterms:created xsi:type="dcterms:W3CDTF">2020-01-19T09:08:25Z</dcterms:created>
  <dcterms:modified xsi:type="dcterms:W3CDTF">2025-12-05T02:56:26Z</dcterms:modified>
</cp:coreProperties>
</file>