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2"/>
  </p:notesMasterIdLst>
  <p:sldIdLst>
    <p:sldId id="425" r:id="rId3"/>
    <p:sldId id="359" r:id="rId4"/>
    <p:sldId id="426" r:id="rId5"/>
    <p:sldId id="432" r:id="rId6"/>
    <p:sldId id="431" r:id="rId7"/>
    <p:sldId id="435" r:id="rId8"/>
    <p:sldId id="433" r:id="rId9"/>
    <p:sldId id="434" r:id="rId10"/>
    <p:sldId id="29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74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6196" autoAdjust="0"/>
  </p:normalViewPr>
  <p:slideViewPr>
    <p:cSldViewPr snapToGrid="0" showGuides="1">
      <p:cViewPr varScale="1">
        <p:scale>
          <a:sx n="79" d="100"/>
          <a:sy n="79" d="100"/>
        </p:scale>
        <p:origin x="59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6BB759AD-36DB-40AC-8131-413DBEC73117}"/>
    <pc:docChg chg="undo custSel modSld">
      <pc:chgData name="Odina Norbo'tayeva" userId="dbcdeb9d9dad59af" providerId="LiveId" clId="{6BB759AD-36DB-40AC-8131-413DBEC73117}" dt="2025-12-05T03:19:26.555" v="209" actId="207"/>
      <pc:docMkLst>
        <pc:docMk/>
      </pc:docMkLst>
      <pc:sldChg chg="delSp modSp mod">
        <pc:chgData name="Odina Norbo'tayeva" userId="dbcdeb9d9dad59af" providerId="LiveId" clId="{6BB759AD-36DB-40AC-8131-413DBEC73117}" dt="2025-12-05T03:19:26.555" v="209" actId="207"/>
        <pc:sldMkLst>
          <pc:docMk/>
          <pc:sldMk cId="2737942562" sldId="298"/>
        </pc:sldMkLst>
        <pc:spChg chg="mod">
          <ac:chgData name="Odina Norbo'tayeva" userId="dbcdeb9d9dad59af" providerId="LiveId" clId="{6BB759AD-36DB-40AC-8131-413DBEC73117}" dt="2025-12-05T03:19:26.555" v="209" actId="207"/>
          <ac:spMkLst>
            <pc:docMk/>
            <pc:sldMk cId="2737942562" sldId="298"/>
            <ac:spMk id="8" creationId="{7D910422-98D7-4D35-9658-69B75E517977}"/>
          </ac:spMkLst>
        </pc:spChg>
        <pc:picChg chg="del">
          <ac:chgData name="Odina Norbo'tayeva" userId="dbcdeb9d9dad59af" providerId="LiveId" clId="{6BB759AD-36DB-40AC-8131-413DBEC73117}" dt="2025-12-05T03:19:18.761" v="207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addSp delSp modSp mod">
        <pc:chgData name="Odina Norbo'tayeva" userId="dbcdeb9d9dad59af" providerId="LiveId" clId="{6BB759AD-36DB-40AC-8131-413DBEC73117}" dt="2025-12-05T03:02:09.219" v="32" actId="1076"/>
        <pc:sldMkLst>
          <pc:docMk/>
          <pc:sldMk cId="3934154951" sldId="359"/>
        </pc:sldMkLst>
        <pc:spChg chg="mod">
          <ac:chgData name="Odina Norbo'tayeva" userId="dbcdeb9d9dad59af" providerId="LiveId" clId="{6BB759AD-36DB-40AC-8131-413DBEC73117}" dt="2025-12-05T03:01:24.759" v="28" actId="255"/>
          <ac:spMkLst>
            <pc:docMk/>
            <pc:sldMk cId="3934154951" sldId="359"/>
            <ac:spMk id="4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00:28.419" v="21" actId="113"/>
          <ac:spMkLst>
            <pc:docMk/>
            <pc:sldMk cId="3934154951" sldId="359"/>
            <ac:spMk id="10" creationId="{3178C7B1-A230-400E-9045-2DCDED8483B7}"/>
          </ac:spMkLst>
        </pc:spChg>
        <pc:picChg chg="del">
          <ac:chgData name="Odina Norbo'tayeva" userId="dbcdeb9d9dad59af" providerId="LiveId" clId="{6BB759AD-36DB-40AC-8131-413DBEC73117}" dt="2025-12-05T03:01:31.411" v="29" actId="478"/>
          <ac:picMkLst>
            <pc:docMk/>
            <pc:sldMk cId="3934154951" sldId="359"/>
            <ac:picMk id="2" creationId="{00000000-0000-0000-0000-000000000000}"/>
          </ac:picMkLst>
        </pc:picChg>
        <pc:picChg chg="del">
          <ac:chgData name="Odina Norbo'tayeva" userId="dbcdeb9d9dad59af" providerId="LiveId" clId="{6BB759AD-36DB-40AC-8131-413DBEC73117}" dt="2025-12-05T02:59:57.915" v="18" actId="478"/>
          <ac:picMkLst>
            <pc:docMk/>
            <pc:sldMk cId="3934154951" sldId="359"/>
            <ac:picMk id="9" creationId="{86F7EE52-3ED7-4099-9B2F-D7AB9ACE328B}"/>
          </ac:picMkLst>
        </pc:picChg>
        <pc:picChg chg="add mod">
          <ac:chgData name="Odina Norbo'tayeva" userId="dbcdeb9d9dad59af" providerId="LiveId" clId="{6BB759AD-36DB-40AC-8131-413DBEC73117}" dt="2025-12-05T03:02:09.219" v="32" actId="1076"/>
          <ac:picMkLst>
            <pc:docMk/>
            <pc:sldMk cId="3934154951" sldId="359"/>
            <ac:picMk id="1026" creationId="{CBFF78D2-EA69-1835-7006-E9BFC99C8C71}"/>
          </ac:picMkLst>
        </pc:picChg>
        <pc:cxnChg chg="mod">
          <ac:chgData name="Odina Norbo'tayeva" userId="dbcdeb9d9dad59af" providerId="LiveId" clId="{6BB759AD-36DB-40AC-8131-413DBEC73117}" dt="2025-12-05T03:00:03.825" v="19" actId="208"/>
          <ac:cxnSpMkLst>
            <pc:docMk/>
            <pc:sldMk cId="3934154951" sldId="35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BB759AD-36DB-40AC-8131-413DBEC73117}" dt="2025-12-05T02:59:53.065" v="17" actId="20577"/>
        <pc:sldMkLst>
          <pc:docMk/>
          <pc:sldMk cId="2254827404" sldId="425"/>
        </pc:sldMkLst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" creationId="{200F8DE0-963A-461A-B059-773ABD5DBCDF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" creationId="{E75D8501-4333-4C1D-8388-E8CB7BB6F881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" creationId="{A598A8A1-18C7-49FA-9D91-7D9A65FF398C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" creationId="{157A2630-03FC-4B32-8DDC-335160665D0F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" creationId="{D068B606-3911-4C52-9A29-C0E5C61FF8D4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8" creationId="{04B999E3-123C-4127-8EF0-154F01EFB764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9" creationId="{2D428102-53F0-46EF-8912-61C55E8C6F03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0" creationId="{009C70FE-9A9E-4876-849B-F2FF24C251A4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1" creationId="{6B2169A2-DA00-48EA-BE19-67CD6864447F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2" creationId="{3EA62B88-FB81-4CA9-BE54-51365530FB73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3" creationId="{5599F238-4745-47F0-9CF8-FD28A7388811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4" creationId="{0044BA71-ABFB-47B9-B537-4CAA58DBB57B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5" creationId="{301B14A8-A214-4320-B93E-234D3DC3A97A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6" creationId="{595FF867-9880-434B-A7DB-0BBCB39E20B8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7" creationId="{2A339D3C-B846-4191-B360-CCE64F2428C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8" creationId="{409D1C0F-1A8C-4D56-A367-14052906358E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19" creationId="{A7662532-B7E4-4E8B-88B3-A74D60E59031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0" creationId="{AB4F67DE-62F1-498C-8573-772A2C2DE09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1" creationId="{A7641E70-50B1-4604-9E75-C7396AA57CD3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2" creationId="{CC62FDBF-C79B-41A8-BD4D-F1CFB8700803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3" creationId="{A90DC8EA-7645-439D-A7F0-8F3F5A4627B9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4" creationId="{DFB67C30-6803-41E0-AD23-E18E10397FAB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5" creationId="{91A9EB38-2DE1-405F-A87A-D74FB5506817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6" creationId="{6811B0D4-3048-4B57-BC4E-DEA62C9B42F2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7" creationId="{453E9134-3257-4722-B580-233F1A335CE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8" creationId="{CD24E760-DBC6-48DB-9203-13DDF56DE40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29" creationId="{DA74F539-FC85-4284-8FC9-C6C04C24405B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0" creationId="{78B15DD1-B87E-4A4D-BD26-6DF0336B4575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1" creationId="{E1E926BB-D2BB-4E11-A385-9B67EDF3A5A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2" creationId="{5CC5FED1-189A-4DCE-96A1-2CD7EAFE3EBC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3" creationId="{2933B137-F73F-49E1-9F96-B844D584E50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4" creationId="{C92FAA2E-59A7-4274-8F74-A9FD4159426C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5" creationId="{9EAAB058-2E5D-436F-965F-179BC2FEEFC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6" creationId="{B90AF638-37AE-4350-BAD0-8878FB06C1ED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7" creationId="{E6BE6693-1368-46E8-8A82-5AA3831D6F80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8" creationId="{00E13276-58BD-4388-B8CB-B3AA36129E42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39" creationId="{6D5A444A-9745-4E1C-B3ED-02FAC078B22A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0" creationId="{D8391CB6-7662-43A8-9705-B08D307D1F23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1" creationId="{4766534B-5BD3-4F1E-BD79-8652E9F82942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2" creationId="{BB7A273E-46BB-4F83-A797-61E2BE844012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3" creationId="{1F279BF3-EA5C-4DB9-B4CE-03B69D81281D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4" creationId="{1528FB8C-70AC-4215-9443-F23616A6CB9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5" creationId="{8B2CFBDF-AECF-4E26-A9B2-3B09D8A91325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6" creationId="{CF8E710C-A9BB-4B55-A677-BEA7456DF7CB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7" creationId="{5ECDCCBE-CD3E-471C-BF1E-B2D18B732B0B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8" creationId="{6BF8BBF0-AEFC-4AC8-A1B8-4454A275493B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49" creationId="{A3B97906-F04A-4862-B8DA-12FC66236E61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0" creationId="{DAD1268B-02D5-4E8B-92C9-90A4B5C80970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1" creationId="{39C965E4-B34D-4DB5-8F88-46BA1C15235B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2" creationId="{362BCED7-4D39-40CC-941B-2FD378F30E59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3" creationId="{DAC881E2-AAA0-443A-9077-5670D161C8A9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4" creationId="{FC1229F4-954A-4ED0-9730-24DA42CA7BF4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5" creationId="{63AF78AD-0185-4CF5-8618-04D0BA1121B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6" creationId="{B787E24B-CF9D-41F1-93D9-5F8954867B06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7" creationId="{A19E8DA7-8434-4F98-82EB-349E0B0BCBB7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8" creationId="{D262153D-B18F-409F-AC95-B8787432D950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59" creationId="{14BC6AEF-D75F-4FF2-86AF-0FE820809E4D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0" creationId="{6855DB7A-E638-46D0-BA3E-92015AA9D6F9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1" creationId="{9808BB50-A472-4CC1-8665-17C190E41FC9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2" creationId="{B60B742A-825B-4708-AF8D-79361BED7CDF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3" creationId="{90CE8077-A3BA-4A00-BCF6-EACC8FDB29F3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4" creationId="{CFB14704-F3BB-4927-9987-44E2B7C59952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5" creationId="{2D8AA921-1D0E-4049-A6A4-8B47B313DF8A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6" creationId="{7F049FEF-056E-4F30-9C3F-357B38967672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7" creationId="{A0EE0587-BBE2-4359-B110-F6EB06E1BBF1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8" creationId="{3F0468E6-DD29-4456-81AA-3F03D876D0FD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69" creationId="{E1A662CA-340C-4A44-B2FC-F6BC0190F099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0" creationId="{86F64AFF-0252-4FFE-94B3-44D94966033E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1" creationId="{62235B75-D46B-4371-A6EA-64C142894E47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2" creationId="{6FBFFD93-DB17-4596-8759-CD48BF3D61C9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3" creationId="{CC11BF89-AAB8-48B2-89EB-85B74E8AA2CA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4" creationId="{3C2106C6-6385-45D5-838E-C3B5EE781AF1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5" creationId="{84C9CF14-E611-4F88-904E-2FF65B17028E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6" creationId="{93FD515E-C9EC-4A45-A1AE-77547A31E185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7" creationId="{4615A9FE-C99D-4558-9FA5-ABF48680B43A}"/>
          </ac:spMkLst>
        </pc:spChg>
        <pc:spChg chg="mod">
          <ac:chgData name="Odina Norbo'tayeva" userId="dbcdeb9d9dad59af" providerId="LiveId" clId="{6BB759AD-36DB-40AC-8131-413DBEC73117}" dt="2025-12-05T02:57:43.386" v="5" actId="113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6BB759AD-36DB-40AC-8131-413DBEC73117}" dt="2025-12-05T02:56:43.009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6BB759AD-36DB-40AC-8131-413DBEC73117}" dt="2025-12-05T02:58:11.095" v="11" actId="1076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6BB759AD-36DB-40AC-8131-413DBEC73117}" dt="2025-12-05T02:59:53.065" v="17" actId="20577"/>
          <ac:spMkLst>
            <pc:docMk/>
            <pc:sldMk cId="2254827404" sldId="425"/>
            <ac:spMk id="85" creationId="{625C4BCA-8D98-41A1-A1C5-844C66B02715}"/>
          </ac:spMkLst>
        </pc:spChg>
        <pc:spChg chg="mod">
          <ac:chgData name="Odina Norbo'tayeva" userId="dbcdeb9d9dad59af" providerId="LiveId" clId="{6BB759AD-36DB-40AC-8131-413DBEC73117}" dt="2025-12-05T02:58:03.855" v="10" actId="1076"/>
          <ac:spMkLst>
            <pc:docMk/>
            <pc:sldMk cId="2254827404" sldId="425"/>
            <ac:spMk id="87" creationId="{D728F9BE-CCDD-49BE-84E8-8F333D425691}"/>
          </ac:spMkLst>
        </pc:spChg>
        <pc:picChg chg="del">
          <ac:chgData name="Odina Norbo'tayeva" userId="dbcdeb9d9dad59af" providerId="LiveId" clId="{6BB759AD-36DB-40AC-8131-413DBEC73117}" dt="2025-12-05T02:56:37.374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6BB759AD-36DB-40AC-8131-413DBEC73117}" dt="2025-12-05T02:56:39.717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6BB759AD-36DB-40AC-8131-413DBEC73117}" dt="2025-12-05T03:04:12.224" v="58" actId="113"/>
        <pc:sldMkLst>
          <pc:docMk/>
          <pc:sldMk cId="2912046172" sldId="426"/>
        </pc:sldMkLst>
        <pc:spChg chg="mod">
          <ac:chgData name="Odina Norbo'tayeva" userId="dbcdeb9d9dad59af" providerId="LiveId" clId="{6BB759AD-36DB-40AC-8131-413DBEC73117}" dt="2025-12-05T03:04:12.224" v="58" actId="113"/>
          <ac:spMkLst>
            <pc:docMk/>
            <pc:sldMk cId="2912046172" sldId="426"/>
            <ac:spMk id="2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03:11.689" v="45" actId="1076"/>
          <ac:spMkLst>
            <pc:docMk/>
            <pc:sldMk cId="2912046172" sldId="426"/>
            <ac:spMk id="8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03:32.919" v="50" actId="14100"/>
          <ac:spMkLst>
            <pc:docMk/>
            <pc:sldMk cId="2912046172" sldId="426"/>
            <ac:spMk id="9" creationId="{00000000-0000-0000-0000-000000000000}"/>
          </ac:spMkLst>
        </pc:spChg>
        <pc:picChg chg="del">
          <ac:chgData name="Odina Norbo'tayeva" userId="dbcdeb9d9dad59af" providerId="LiveId" clId="{6BB759AD-36DB-40AC-8131-413DBEC73117}" dt="2025-12-05T03:03:43.500" v="51" actId="478"/>
          <ac:picMkLst>
            <pc:docMk/>
            <pc:sldMk cId="2912046172" sldId="426"/>
            <ac:picMk id="3" creationId="{86F7EE52-3ED7-4099-9B2F-D7AB9ACE328B}"/>
          </ac:picMkLst>
        </pc:picChg>
        <pc:cxnChg chg="mod">
          <ac:chgData name="Odina Norbo'tayeva" userId="dbcdeb9d9dad59af" providerId="LiveId" clId="{6BB759AD-36DB-40AC-8131-413DBEC73117}" dt="2025-12-05T03:03:46.935" v="52" actId="208"/>
          <ac:cxnSpMkLst>
            <pc:docMk/>
            <pc:sldMk cId="2912046172" sldId="42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6BB759AD-36DB-40AC-8131-413DBEC73117}" dt="2025-12-05T03:10:07.723" v="133" actId="1076"/>
        <pc:sldMkLst>
          <pc:docMk/>
          <pc:sldMk cId="4233904835" sldId="431"/>
        </pc:sldMkLst>
        <pc:spChg chg="mod">
          <ac:chgData name="Odina Norbo'tayeva" userId="dbcdeb9d9dad59af" providerId="LiveId" clId="{6BB759AD-36DB-40AC-8131-413DBEC73117}" dt="2025-12-05T03:09:45.677" v="129" actId="1076"/>
          <ac:spMkLst>
            <pc:docMk/>
            <pc:sldMk cId="4233904835" sldId="431"/>
            <ac:spMk id="2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09:18.257" v="122" actId="1076"/>
          <ac:spMkLst>
            <pc:docMk/>
            <pc:sldMk cId="4233904835" sldId="431"/>
            <ac:spMk id="5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09:26.137" v="123" actId="1076"/>
          <ac:spMkLst>
            <pc:docMk/>
            <pc:sldMk cId="4233904835" sldId="431"/>
            <ac:spMk id="7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0:07.723" v="133" actId="1076"/>
          <ac:spMkLst>
            <pc:docMk/>
            <pc:sldMk cId="4233904835" sldId="431"/>
            <ac:spMk id="9" creationId="{00000000-0000-0000-0000-000000000000}"/>
          </ac:spMkLst>
        </pc:spChg>
        <pc:picChg chg="mod">
          <ac:chgData name="Odina Norbo'tayeva" userId="dbcdeb9d9dad59af" providerId="LiveId" clId="{6BB759AD-36DB-40AC-8131-413DBEC73117}" dt="2025-12-05T03:09:03.698" v="119" actId="14100"/>
          <ac:picMkLst>
            <pc:docMk/>
            <pc:sldMk cId="4233904835" sldId="431"/>
            <ac:picMk id="3" creationId="{00000000-0000-0000-0000-000000000000}"/>
          </ac:picMkLst>
        </pc:picChg>
        <pc:picChg chg="mod">
          <ac:chgData name="Odina Norbo'tayeva" userId="dbcdeb9d9dad59af" providerId="LiveId" clId="{6BB759AD-36DB-40AC-8131-413DBEC73117}" dt="2025-12-05T03:09:59.150" v="132" actId="14100"/>
          <ac:picMkLst>
            <pc:docMk/>
            <pc:sldMk cId="4233904835" sldId="431"/>
            <ac:picMk id="4" creationId="{00000000-0000-0000-0000-000000000000}"/>
          </ac:picMkLst>
        </pc:picChg>
        <pc:picChg chg="del">
          <ac:chgData name="Odina Norbo'tayeva" userId="dbcdeb9d9dad59af" providerId="LiveId" clId="{6BB759AD-36DB-40AC-8131-413DBEC73117}" dt="2025-12-05T03:09:06.205" v="120" actId="478"/>
          <ac:picMkLst>
            <pc:docMk/>
            <pc:sldMk cId="4233904835" sldId="431"/>
            <ac:picMk id="10" creationId="{BE449847-7DFF-4964-9853-6F1889FAF9B6}"/>
          </ac:picMkLst>
        </pc:picChg>
        <pc:picChg chg="mod">
          <ac:chgData name="Odina Norbo'tayeva" userId="dbcdeb9d9dad59af" providerId="LiveId" clId="{6BB759AD-36DB-40AC-8131-413DBEC73117}" dt="2025-12-05T03:08:03.219" v="110" actId="14100"/>
          <ac:picMkLst>
            <pc:docMk/>
            <pc:sldMk cId="4233904835" sldId="431"/>
            <ac:picMk id="13" creationId="{00000000-0000-0000-0000-000000000000}"/>
          </ac:picMkLst>
        </pc:picChg>
        <pc:cxnChg chg="mod">
          <ac:chgData name="Odina Norbo'tayeva" userId="dbcdeb9d9dad59af" providerId="LiveId" clId="{6BB759AD-36DB-40AC-8131-413DBEC73117}" dt="2025-12-05T03:09:12.261" v="121" actId="208"/>
          <ac:cxnSpMkLst>
            <pc:docMk/>
            <pc:sldMk cId="4233904835" sldId="431"/>
            <ac:cxnSpMk id="11" creationId="{74C3F187-ADBA-43F0-B1B3-16912E11BAB0}"/>
          </ac:cxnSpMkLst>
        </pc:cxnChg>
      </pc:sldChg>
      <pc:sldChg chg="delSp modSp mod">
        <pc:chgData name="Odina Norbo'tayeva" userId="dbcdeb9d9dad59af" providerId="LiveId" clId="{6BB759AD-36DB-40AC-8131-413DBEC73117}" dt="2025-12-05T03:04:54.157" v="70" actId="207"/>
        <pc:sldMkLst>
          <pc:docMk/>
          <pc:sldMk cId="333376560" sldId="432"/>
        </pc:sldMkLst>
        <pc:spChg chg="mod">
          <ac:chgData name="Odina Norbo'tayeva" userId="dbcdeb9d9dad59af" providerId="LiveId" clId="{6BB759AD-36DB-40AC-8131-413DBEC73117}" dt="2025-12-05T03:04:32.720" v="65" actId="255"/>
          <ac:spMkLst>
            <pc:docMk/>
            <pc:sldMk cId="333376560" sldId="432"/>
            <ac:spMk id="10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04:42.140" v="68" actId="207"/>
          <ac:spMkLst>
            <pc:docMk/>
            <pc:sldMk cId="333376560" sldId="432"/>
            <ac:spMk id="19" creationId="{00000000-0000-0000-0000-000000000000}"/>
          </ac:spMkLst>
        </pc:spChg>
        <pc:graphicFrameChg chg="mod modGraphic">
          <ac:chgData name="Odina Norbo'tayeva" userId="dbcdeb9d9dad59af" providerId="LiveId" clId="{6BB759AD-36DB-40AC-8131-413DBEC73117}" dt="2025-12-05T03:04:54.157" v="70" actId="207"/>
          <ac:graphicFrameMkLst>
            <pc:docMk/>
            <pc:sldMk cId="333376560" sldId="432"/>
            <ac:graphicFrameMk id="15" creationId="{00000000-0000-0000-0000-000000000000}"/>
          </ac:graphicFrameMkLst>
        </pc:graphicFrameChg>
        <pc:picChg chg="del">
          <ac:chgData name="Odina Norbo'tayeva" userId="dbcdeb9d9dad59af" providerId="LiveId" clId="{6BB759AD-36DB-40AC-8131-413DBEC73117}" dt="2025-12-05T03:04:16.630" v="59" actId="478"/>
          <ac:picMkLst>
            <pc:docMk/>
            <pc:sldMk cId="333376560" sldId="432"/>
            <ac:picMk id="30" creationId="{86F7EE52-3ED7-4099-9B2F-D7AB9ACE328B}"/>
          </ac:picMkLst>
        </pc:picChg>
      </pc:sldChg>
      <pc:sldChg chg="delSp modSp mod">
        <pc:chgData name="Odina Norbo'tayeva" userId="dbcdeb9d9dad59af" providerId="LiveId" clId="{6BB759AD-36DB-40AC-8131-413DBEC73117}" dt="2025-12-05T03:17:12.017" v="191" actId="403"/>
        <pc:sldMkLst>
          <pc:docMk/>
          <pc:sldMk cId="2898909147" sldId="433"/>
        </pc:sldMkLst>
        <pc:spChg chg="mod">
          <ac:chgData name="Odina Norbo'tayeva" userId="dbcdeb9d9dad59af" providerId="LiveId" clId="{6BB759AD-36DB-40AC-8131-413DBEC73117}" dt="2025-12-05T03:14:59.454" v="173" actId="14100"/>
          <ac:spMkLst>
            <pc:docMk/>
            <pc:sldMk cId="2898909147" sldId="433"/>
            <ac:spMk id="6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5:46.307" v="179" actId="207"/>
          <ac:spMkLst>
            <pc:docMk/>
            <pc:sldMk cId="2898909147" sldId="433"/>
            <ac:spMk id="7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7:12.017" v="191" actId="403"/>
          <ac:spMkLst>
            <pc:docMk/>
            <pc:sldMk cId="2898909147" sldId="433"/>
            <ac:spMk id="9" creationId="{00000000-0000-0000-0000-000000000000}"/>
          </ac:spMkLst>
        </pc:spChg>
        <pc:picChg chg="del">
          <ac:chgData name="Odina Norbo'tayeva" userId="dbcdeb9d9dad59af" providerId="LiveId" clId="{6BB759AD-36DB-40AC-8131-413DBEC73117}" dt="2025-12-05T03:16:07.483" v="184" actId="478"/>
          <ac:picMkLst>
            <pc:docMk/>
            <pc:sldMk cId="2898909147" sldId="433"/>
            <ac:picMk id="8" creationId="{00000000-0000-0000-0000-000000000000}"/>
          </ac:picMkLst>
        </pc:picChg>
        <pc:picChg chg="del">
          <ac:chgData name="Odina Norbo'tayeva" userId="dbcdeb9d9dad59af" providerId="LiveId" clId="{6BB759AD-36DB-40AC-8131-413DBEC73117}" dt="2025-12-05T03:15:02.428" v="174" actId="478"/>
          <ac:picMkLst>
            <pc:docMk/>
            <pc:sldMk cId="2898909147" sldId="433"/>
            <ac:picMk id="10" creationId="{BE449847-7DFF-4964-9853-6F1889FAF9B6}"/>
          </ac:picMkLst>
        </pc:picChg>
        <pc:cxnChg chg="mod">
          <ac:chgData name="Odina Norbo'tayeva" userId="dbcdeb9d9dad59af" providerId="LiveId" clId="{6BB759AD-36DB-40AC-8131-413DBEC73117}" dt="2025-12-05T03:15:13.107" v="175" actId="208"/>
          <ac:cxnSpMkLst>
            <pc:docMk/>
            <pc:sldMk cId="2898909147" sldId="433"/>
            <ac:cxnSpMk id="11" creationId="{74C3F187-ADBA-43F0-B1B3-16912E11BAB0}"/>
          </ac:cxnSpMkLst>
        </pc:cxnChg>
      </pc:sldChg>
      <pc:sldChg chg="delSp modSp mod">
        <pc:chgData name="Odina Norbo'tayeva" userId="dbcdeb9d9dad59af" providerId="LiveId" clId="{6BB759AD-36DB-40AC-8131-413DBEC73117}" dt="2025-12-05T03:19:12.205" v="206" actId="478"/>
        <pc:sldMkLst>
          <pc:docMk/>
          <pc:sldMk cId="2644076145" sldId="434"/>
        </pc:sldMkLst>
        <pc:spChg chg="mod">
          <ac:chgData name="Odina Norbo'tayeva" userId="dbcdeb9d9dad59af" providerId="LiveId" clId="{6BB759AD-36DB-40AC-8131-413DBEC73117}" dt="2025-12-05T03:18:59.329" v="204" actId="1076"/>
          <ac:spMkLst>
            <pc:docMk/>
            <pc:sldMk cId="2644076145" sldId="434"/>
            <ac:spMk id="2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7:53.462" v="198" actId="403"/>
          <ac:spMkLst>
            <pc:docMk/>
            <pc:sldMk cId="2644076145" sldId="434"/>
            <ac:spMk id="3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7:53.462" v="198" actId="403"/>
          <ac:spMkLst>
            <pc:docMk/>
            <pc:sldMk cId="2644076145" sldId="434"/>
            <ac:spMk id="6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7:53.462" v="198" actId="403"/>
          <ac:spMkLst>
            <pc:docMk/>
            <pc:sldMk cId="2644076145" sldId="434"/>
            <ac:spMk id="7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7:53.462" v="198" actId="403"/>
          <ac:spMkLst>
            <pc:docMk/>
            <pc:sldMk cId="2644076145" sldId="434"/>
            <ac:spMk id="8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7:53.462" v="198" actId="403"/>
          <ac:spMkLst>
            <pc:docMk/>
            <pc:sldMk cId="2644076145" sldId="434"/>
            <ac:spMk id="9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7:53.462" v="198" actId="403"/>
          <ac:spMkLst>
            <pc:docMk/>
            <pc:sldMk cId="2644076145" sldId="434"/>
            <ac:spMk id="12" creationId="{00000000-0000-0000-0000-000000000000}"/>
          </ac:spMkLst>
        </pc:spChg>
        <pc:picChg chg="del">
          <ac:chgData name="Odina Norbo'tayeva" userId="dbcdeb9d9dad59af" providerId="LiveId" clId="{6BB759AD-36DB-40AC-8131-413DBEC73117}" dt="2025-12-05T03:19:12.205" v="206" actId="478"/>
          <ac:picMkLst>
            <pc:docMk/>
            <pc:sldMk cId="2644076145" sldId="434"/>
            <ac:picMk id="10" creationId="{BE449847-7DFF-4964-9853-6F1889FAF9B6}"/>
          </ac:picMkLst>
        </pc:picChg>
        <pc:cxnChg chg="mod">
          <ac:chgData name="Odina Norbo'tayeva" userId="dbcdeb9d9dad59af" providerId="LiveId" clId="{6BB759AD-36DB-40AC-8131-413DBEC73117}" dt="2025-12-05T03:19:10.642" v="205" actId="208"/>
          <ac:cxnSpMkLst>
            <pc:docMk/>
            <pc:sldMk cId="2644076145" sldId="434"/>
            <ac:cxnSpMk id="11" creationId="{74C3F187-ADBA-43F0-B1B3-16912E11BAB0}"/>
          </ac:cxnSpMkLst>
        </pc:cxnChg>
      </pc:sldChg>
      <pc:sldChg chg="delSp modSp mod">
        <pc:chgData name="Odina Norbo'tayeva" userId="dbcdeb9d9dad59af" providerId="LiveId" clId="{6BB759AD-36DB-40AC-8131-413DBEC73117}" dt="2025-12-05T03:12:29.388" v="164" actId="208"/>
        <pc:sldMkLst>
          <pc:docMk/>
          <pc:sldMk cId="2968703042" sldId="435"/>
        </pc:sldMkLst>
        <pc:spChg chg="mod">
          <ac:chgData name="Odina Norbo'tayeva" userId="dbcdeb9d9dad59af" providerId="LiveId" clId="{6BB759AD-36DB-40AC-8131-413DBEC73117}" dt="2025-12-05T03:12:24.294" v="163" actId="1076"/>
          <ac:spMkLst>
            <pc:docMk/>
            <pc:sldMk cId="2968703042" sldId="435"/>
            <ac:spMk id="2" creationId="{00000000-0000-0000-0000-000000000000}"/>
          </ac:spMkLst>
        </pc:spChg>
        <pc:spChg chg="mod">
          <ac:chgData name="Odina Norbo'tayeva" userId="dbcdeb9d9dad59af" providerId="LiveId" clId="{6BB759AD-36DB-40AC-8131-413DBEC73117}" dt="2025-12-05T03:11:26.637" v="151" actId="207"/>
          <ac:spMkLst>
            <pc:docMk/>
            <pc:sldMk cId="2968703042" sldId="435"/>
            <ac:spMk id="3" creationId="{00000000-0000-0000-0000-000000000000}"/>
          </ac:spMkLst>
        </pc:spChg>
        <pc:picChg chg="del">
          <ac:chgData name="Odina Norbo'tayeva" userId="dbcdeb9d9dad59af" providerId="LiveId" clId="{6BB759AD-36DB-40AC-8131-413DBEC73117}" dt="2025-12-05T03:11:29.298" v="152" actId="478"/>
          <ac:picMkLst>
            <pc:docMk/>
            <pc:sldMk cId="2968703042" sldId="435"/>
            <ac:picMk id="10" creationId="{BE449847-7DFF-4964-9853-6F1889FAF9B6}"/>
          </ac:picMkLst>
        </pc:picChg>
        <pc:cxnChg chg="mod">
          <ac:chgData name="Odina Norbo'tayeva" userId="dbcdeb9d9dad59af" providerId="LiveId" clId="{6BB759AD-36DB-40AC-8131-413DBEC73117}" dt="2025-12-05T03:12:07.914" v="157" actId="208"/>
          <ac:cxnSpMkLst>
            <pc:docMk/>
            <pc:sldMk cId="2968703042" sldId="435"/>
            <ac:cxnSpMk id="5" creationId="{00000000-0000-0000-0000-000000000000}"/>
          </ac:cxnSpMkLst>
        </pc:cxnChg>
        <pc:cxnChg chg="mod">
          <ac:chgData name="Odina Norbo'tayeva" userId="dbcdeb9d9dad59af" providerId="LiveId" clId="{6BB759AD-36DB-40AC-8131-413DBEC73117}" dt="2025-12-05T03:12:29.388" v="164" actId="208"/>
          <ac:cxnSpMkLst>
            <pc:docMk/>
            <pc:sldMk cId="2968703042" sldId="435"/>
            <ac:cxnSpMk id="11" creationId="{74C3F187-ADBA-43F0-B1B3-16912E11BAB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3A3C6D-3EAB-45D0-88B5-ADFBB9E24F1D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0AAF903-4C52-4C2E-AE01-30E04DEBE0FA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865B2A-D590-4080-8405-86AF1B9AE921}" type="parTrans" cxnId="{AE7E9923-A20D-4554-9BBC-5C76F3A64688}">
      <dgm:prSet/>
      <dgm:spPr/>
      <dgm:t>
        <a:bodyPr/>
        <a:lstStyle/>
        <a:p>
          <a:endParaRPr lang="ru-RU"/>
        </a:p>
      </dgm:t>
    </dgm:pt>
    <dgm:pt modelId="{44551D33-7643-4D4D-B82B-3193419C28A7}" type="sibTrans" cxnId="{AE7E9923-A20D-4554-9BBC-5C76F3A64688}">
      <dgm:prSet/>
      <dgm:spPr/>
      <dgm:t>
        <a:bodyPr/>
        <a:lstStyle/>
        <a:p>
          <a:endParaRPr lang="ru-RU"/>
        </a:p>
      </dgm:t>
    </dgm:pt>
    <dgm:pt modelId="{E6587A2D-71A4-4399-ACA7-EDF8AF7DD6D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Kichik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sayoz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shimoliy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3BE2CC-DB77-4550-9114-2072CEDCD562}" type="parTrans" cxnId="{60752A68-E05C-4CE9-BBBD-6B3A4CF268FA}">
      <dgm:prSet/>
      <dgm:spPr/>
      <dgm:t>
        <a:bodyPr/>
        <a:lstStyle/>
        <a:p>
          <a:endParaRPr lang="ru-RU"/>
        </a:p>
      </dgm:t>
    </dgm:pt>
    <dgm:pt modelId="{B8B8EE23-E7B1-4668-BB5F-36131E404F35}" type="sibTrans" cxnId="{60752A68-E05C-4CE9-BBBD-6B3A4CF268FA}">
      <dgm:prSet/>
      <dgm:spPr/>
      <dgm:t>
        <a:bodyPr/>
        <a:lstStyle/>
        <a:p>
          <a:endParaRPr lang="ru-RU"/>
        </a:p>
      </dgm:t>
    </dgm:pt>
    <dgm:pt modelId="{1ABF5362-3A2A-4982-A703-0B095B6655EE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01A216-FDD5-47D9-B155-37F1DD1EAA72}" type="parTrans" cxnId="{579C929C-5D20-4E2D-8BE4-62B1EF155EA2}">
      <dgm:prSet/>
      <dgm:spPr/>
      <dgm:t>
        <a:bodyPr/>
        <a:lstStyle/>
        <a:p>
          <a:endParaRPr lang="ru-RU"/>
        </a:p>
      </dgm:t>
    </dgm:pt>
    <dgm:pt modelId="{8DCB4251-2253-4E37-8E40-3FA04BB93E02}" type="sibTrans" cxnId="{579C929C-5D20-4E2D-8BE4-62B1EF155EA2}">
      <dgm:prSet/>
      <dgm:spPr/>
      <dgm:t>
        <a:bodyPr/>
        <a:lstStyle/>
        <a:p>
          <a:endParaRPr lang="ru-RU"/>
        </a:p>
      </dgm:t>
    </dgm:pt>
    <dgm:pt modelId="{9DC51023-BAF5-45B4-AD29-A8C53698D89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Nisbatan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kattaroq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maydonga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bo’lgan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sayoz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FAF5D1-B7A8-4E8E-93B9-2FD5CC3F8A40}" type="parTrans" cxnId="{C7A833E2-D595-4E39-8841-2B057A51B722}">
      <dgm:prSet/>
      <dgm:spPr/>
      <dgm:t>
        <a:bodyPr/>
        <a:lstStyle/>
        <a:p>
          <a:endParaRPr lang="ru-RU"/>
        </a:p>
      </dgm:t>
    </dgm:pt>
    <dgm:pt modelId="{CCFF9F38-B1EA-40ED-AC09-FAC1016675FA}" type="sibTrans" cxnId="{C7A833E2-D595-4E39-8841-2B057A51B722}">
      <dgm:prSet/>
      <dgm:spPr/>
      <dgm:t>
        <a:bodyPr/>
        <a:lstStyle/>
        <a:p>
          <a:endParaRPr lang="ru-RU"/>
        </a:p>
      </dgm:t>
    </dgm:pt>
    <dgm:pt modelId="{E4E1C2FD-2F22-4872-87C4-7BF9659F99C4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9FD0AA-DEA6-401A-AA27-DA6438AD9ADE}" type="parTrans" cxnId="{E8B187CC-AD6A-4530-B3B8-349E81CE9AF4}">
      <dgm:prSet/>
      <dgm:spPr/>
      <dgm:t>
        <a:bodyPr/>
        <a:lstStyle/>
        <a:p>
          <a:endParaRPr lang="ru-RU"/>
        </a:p>
      </dgm:t>
    </dgm:pt>
    <dgm:pt modelId="{5CC03EC3-12E9-4AFE-B0C3-3537EC0AF74D}" type="sibTrans" cxnId="{E8B187CC-AD6A-4530-B3B8-349E81CE9AF4}">
      <dgm:prSet/>
      <dgm:spPr/>
      <dgm:t>
        <a:bodyPr/>
        <a:lstStyle/>
        <a:p>
          <a:endParaRPr lang="ru-RU"/>
        </a:p>
      </dgm:t>
    </dgm:pt>
    <dgm:pt modelId="{1DA84A37-38D7-48F5-AFD6-FB9757AA106C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chuqur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g’arbiy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FC4DC6-BB7F-49A4-A6E6-046B6D4E4767}" type="parTrans" cxnId="{37AA0C2D-60D8-43E4-8F9A-FCC3E36D4BBE}">
      <dgm:prSet/>
      <dgm:spPr/>
      <dgm:t>
        <a:bodyPr/>
        <a:lstStyle/>
        <a:p>
          <a:endParaRPr lang="ru-RU"/>
        </a:p>
      </dgm:t>
    </dgm:pt>
    <dgm:pt modelId="{B800AAC1-02BE-4ED6-948A-0358705B2702}" type="sibTrans" cxnId="{37AA0C2D-60D8-43E4-8F9A-FCC3E36D4BBE}">
      <dgm:prSet/>
      <dgm:spPr/>
      <dgm:t>
        <a:bodyPr/>
        <a:lstStyle/>
        <a:p>
          <a:endParaRPr lang="ru-RU"/>
        </a:p>
      </dgm:t>
    </dgm:pt>
    <dgm:pt modelId="{2DB23C83-ACBE-4AF2-9C24-4EE103F32E7D}" type="pres">
      <dgm:prSet presAssocID="{B83A3C6D-3EAB-45D0-88B5-ADFBB9E24F1D}" presName="linearFlow" presStyleCnt="0">
        <dgm:presLayoutVars>
          <dgm:dir/>
          <dgm:animLvl val="lvl"/>
          <dgm:resizeHandles val="exact"/>
        </dgm:presLayoutVars>
      </dgm:prSet>
      <dgm:spPr/>
    </dgm:pt>
    <dgm:pt modelId="{3DF3D8D4-1F26-4423-B66A-75B00D67FCCE}" type="pres">
      <dgm:prSet presAssocID="{D0AAF903-4C52-4C2E-AE01-30E04DEBE0FA}" presName="composite" presStyleCnt="0"/>
      <dgm:spPr/>
    </dgm:pt>
    <dgm:pt modelId="{4ED0182A-779C-49D5-A28B-B7B4B990DB42}" type="pres">
      <dgm:prSet presAssocID="{D0AAF903-4C52-4C2E-AE01-30E04DEBE0F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A1D96C8-5CF0-4A97-B90A-6B82ADAA891A}" type="pres">
      <dgm:prSet presAssocID="{D0AAF903-4C52-4C2E-AE01-30E04DEBE0FA}" presName="descendantText" presStyleLbl="alignAcc1" presStyleIdx="0" presStyleCnt="3">
        <dgm:presLayoutVars>
          <dgm:bulletEnabled val="1"/>
        </dgm:presLayoutVars>
      </dgm:prSet>
      <dgm:spPr/>
    </dgm:pt>
    <dgm:pt modelId="{95FBF068-6F74-4B1B-B176-9636C1F4EC58}" type="pres">
      <dgm:prSet presAssocID="{44551D33-7643-4D4D-B82B-3193419C28A7}" presName="sp" presStyleCnt="0"/>
      <dgm:spPr/>
    </dgm:pt>
    <dgm:pt modelId="{2AE8D6F0-5942-4590-849F-FF1931EF59CD}" type="pres">
      <dgm:prSet presAssocID="{1ABF5362-3A2A-4982-A703-0B095B6655EE}" presName="composite" presStyleCnt="0"/>
      <dgm:spPr/>
    </dgm:pt>
    <dgm:pt modelId="{26895070-396A-47C4-A75B-B7CE5A27658B}" type="pres">
      <dgm:prSet presAssocID="{1ABF5362-3A2A-4982-A703-0B095B6655EE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EED115D-3F9E-48E7-BAD4-FB271BFC0FF3}" type="pres">
      <dgm:prSet presAssocID="{1ABF5362-3A2A-4982-A703-0B095B6655EE}" presName="descendantText" presStyleLbl="alignAcc1" presStyleIdx="1" presStyleCnt="3">
        <dgm:presLayoutVars>
          <dgm:bulletEnabled val="1"/>
        </dgm:presLayoutVars>
      </dgm:prSet>
      <dgm:spPr/>
    </dgm:pt>
    <dgm:pt modelId="{7DE4F87A-8A3E-45E4-9FDA-96AFB447D592}" type="pres">
      <dgm:prSet presAssocID="{8DCB4251-2253-4E37-8E40-3FA04BB93E02}" presName="sp" presStyleCnt="0"/>
      <dgm:spPr/>
    </dgm:pt>
    <dgm:pt modelId="{D067FE86-46EC-41F1-B1A4-A77149FFF8FB}" type="pres">
      <dgm:prSet presAssocID="{E4E1C2FD-2F22-4872-87C4-7BF9659F99C4}" presName="composite" presStyleCnt="0"/>
      <dgm:spPr/>
    </dgm:pt>
    <dgm:pt modelId="{3E0D5544-23ED-4F7C-8647-6A79CC180E72}" type="pres">
      <dgm:prSet presAssocID="{E4E1C2FD-2F22-4872-87C4-7BF9659F99C4}" presName="parentText" presStyleLbl="alignNode1" presStyleIdx="2" presStyleCnt="3" custLinFactNeighborX="1882" custLinFactNeighborY="10">
        <dgm:presLayoutVars>
          <dgm:chMax val="1"/>
          <dgm:bulletEnabled val="1"/>
        </dgm:presLayoutVars>
      </dgm:prSet>
      <dgm:spPr/>
    </dgm:pt>
    <dgm:pt modelId="{EBE66F57-3B72-41FC-9127-CDFC3DD0052F}" type="pres">
      <dgm:prSet presAssocID="{E4E1C2FD-2F22-4872-87C4-7BF9659F99C4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1469405-9D9F-41ED-8A0E-BE35D151FED5}" type="presOf" srcId="{E6587A2D-71A4-4399-ACA7-EDF8AF7DD6D8}" destId="{1A1D96C8-5CF0-4A97-B90A-6B82ADAA891A}" srcOrd="0" destOrd="0" presId="urn:microsoft.com/office/officeart/2005/8/layout/chevron2"/>
    <dgm:cxn modelId="{40DA6523-04F3-4A38-BC92-4C23285AB85A}" type="presOf" srcId="{1ABF5362-3A2A-4982-A703-0B095B6655EE}" destId="{26895070-396A-47C4-A75B-B7CE5A27658B}" srcOrd="0" destOrd="0" presId="urn:microsoft.com/office/officeart/2005/8/layout/chevron2"/>
    <dgm:cxn modelId="{AE7E9923-A20D-4554-9BBC-5C76F3A64688}" srcId="{B83A3C6D-3EAB-45D0-88B5-ADFBB9E24F1D}" destId="{D0AAF903-4C52-4C2E-AE01-30E04DEBE0FA}" srcOrd="0" destOrd="0" parTransId="{C6865B2A-D590-4080-8405-86AF1B9AE921}" sibTransId="{44551D33-7643-4D4D-B82B-3193419C28A7}"/>
    <dgm:cxn modelId="{DD29BB26-2E30-4154-8A7C-A53591E17EEC}" type="presOf" srcId="{1DA84A37-38D7-48F5-AFD6-FB9757AA106C}" destId="{EBE66F57-3B72-41FC-9127-CDFC3DD0052F}" srcOrd="0" destOrd="0" presId="urn:microsoft.com/office/officeart/2005/8/layout/chevron2"/>
    <dgm:cxn modelId="{37AA0C2D-60D8-43E4-8F9A-FCC3E36D4BBE}" srcId="{E4E1C2FD-2F22-4872-87C4-7BF9659F99C4}" destId="{1DA84A37-38D7-48F5-AFD6-FB9757AA106C}" srcOrd="0" destOrd="0" parTransId="{3CFC4DC6-BB7F-49A4-A6E6-046B6D4E4767}" sibTransId="{B800AAC1-02BE-4ED6-948A-0358705B2702}"/>
    <dgm:cxn modelId="{BFC63A3B-D635-41AD-886D-82DEF69B156D}" type="presOf" srcId="{B83A3C6D-3EAB-45D0-88B5-ADFBB9E24F1D}" destId="{2DB23C83-ACBE-4AF2-9C24-4EE103F32E7D}" srcOrd="0" destOrd="0" presId="urn:microsoft.com/office/officeart/2005/8/layout/chevron2"/>
    <dgm:cxn modelId="{60752A68-E05C-4CE9-BBBD-6B3A4CF268FA}" srcId="{D0AAF903-4C52-4C2E-AE01-30E04DEBE0FA}" destId="{E6587A2D-71A4-4399-ACA7-EDF8AF7DD6D8}" srcOrd="0" destOrd="0" parTransId="{203BE2CC-DB77-4550-9114-2072CEDCD562}" sibTransId="{B8B8EE23-E7B1-4668-BB5F-36131E404F35}"/>
    <dgm:cxn modelId="{8BCA6D4C-0E8D-46E6-BCBA-446C05B0B62F}" type="presOf" srcId="{E4E1C2FD-2F22-4872-87C4-7BF9659F99C4}" destId="{3E0D5544-23ED-4F7C-8647-6A79CC180E72}" srcOrd="0" destOrd="0" presId="urn:microsoft.com/office/officeart/2005/8/layout/chevron2"/>
    <dgm:cxn modelId="{579C929C-5D20-4E2D-8BE4-62B1EF155EA2}" srcId="{B83A3C6D-3EAB-45D0-88B5-ADFBB9E24F1D}" destId="{1ABF5362-3A2A-4982-A703-0B095B6655EE}" srcOrd="1" destOrd="0" parTransId="{FC01A216-FDD5-47D9-B155-37F1DD1EAA72}" sibTransId="{8DCB4251-2253-4E37-8E40-3FA04BB93E02}"/>
    <dgm:cxn modelId="{E8B187CC-AD6A-4530-B3B8-349E81CE9AF4}" srcId="{B83A3C6D-3EAB-45D0-88B5-ADFBB9E24F1D}" destId="{E4E1C2FD-2F22-4872-87C4-7BF9659F99C4}" srcOrd="2" destOrd="0" parTransId="{E79FD0AA-DEA6-401A-AA27-DA6438AD9ADE}" sibTransId="{5CC03EC3-12E9-4AFE-B0C3-3537EC0AF74D}"/>
    <dgm:cxn modelId="{C7A833E2-D595-4E39-8841-2B057A51B722}" srcId="{1ABF5362-3A2A-4982-A703-0B095B6655EE}" destId="{9DC51023-BAF5-45B4-AD29-A8C53698D89A}" srcOrd="0" destOrd="0" parTransId="{E6FAF5D1-B7A8-4E8E-93B9-2FD5CC3F8A40}" sibTransId="{CCFF9F38-B1EA-40ED-AC09-FAC1016675FA}"/>
    <dgm:cxn modelId="{391E3FEB-24F2-4E2E-A222-6A53606843C0}" type="presOf" srcId="{D0AAF903-4C52-4C2E-AE01-30E04DEBE0FA}" destId="{4ED0182A-779C-49D5-A28B-B7B4B990DB42}" srcOrd="0" destOrd="0" presId="urn:microsoft.com/office/officeart/2005/8/layout/chevron2"/>
    <dgm:cxn modelId="{E9B42FFA-0510-41E6-BDDB-7588ADECCE57}" type="presOf" srcId="{9DC51023-BAF5-45B4-AD29-A8C53698D89A}" destId="{8EED115D-3F9E-48E7-BAD4-FB271BFC0FF3}" srcOrd="0" destOrd="0" presId="urn:microsoft.com/office/officeart/2005/8/layout/chevron2"/>
    <dgm:cxn modelId="{B70269B5-8B39-42A7-BA45-2BAEE03D7891}" type="presParOf" srcId="{2DB23C83-ACBE-4AF2-9C24-4EE103F32E7D}" destId="{3DF3D8D4-1F26-4423-B66A-75B00D67FCCE}" srcOrd="0" destOrd="0" presId="urn:microsoft.com/office/officeart/2005/8/layout/chevron2"/>
    <dgm:cxn modelId="{2F9DFA6B-4B4E-40E5-9973-822D45458362}" type="presParOf" srcId="{3DF3D8D4-1F26-4423-B66A-75B00D67FCCE}" destId="{4ED0182A-779C-49D5-A28B-B7B4B990DB42}" srcOrd="0" destOrd="0" presId="urn:microsoft.com/office/officeart/2005/8/layout/chevron2"/>
    <dgm:cxn modelId="{4A5E2989-FDB8-4925-8ED5-FC1F7FB4C5C5}" type="presParOf" srcId="{3DF3D8D4-1F26-4423-B66A-75B00D67FCCE}" destId="{1A1D96C8-5CF0-4A97-B90A-6B82ADAA891A}" srcOrd="1" destOrd="0" presId="urn:microsoft.com/office/officeart/2005/8/layout/chevron2"/>
    <dgm:cxn modelId="{DD4E7B1D-4C19-4B01-8DC9-CC812C1DE608}" type="presParOf" srcId="{2DB23C83-ACBE-4AF2-9C24-4EE103F32E7D}" destId="{95FBF068-6F74-4B1B-B176-9636C1F4EC58}" srcOrd="1" destOrd="0" presId="urn:microsoft.com/office/officeart/2005/8/layout/chevron2"/>
    <dgm:cxn modelId="{494F443C-BA15-4E0D-91F1-2A939C8FC9B9}" type="presParOf" srcId="{2DB23C83-ACBE-4AF2-9C24-4EE103F32E7D}" destId="{2AE8D6F0-5942-4590-849F-FF1931EF59CD}" srcOrd="2" destOrd="0" presId="urn:microsoft.com/office/officeart/2005/8/layout/chevron2"/>
    <dgm:cxn modelId="{F5657839-5731-467E-9FE9-5255B6029749}" type="presParOf" srcId="{2AE8D6F0-5942-4590-849F-FF1931EF59CD}" destId="{26895070-396A-47C4-A75B-B7CE5A27658B}" srcOrd="0" destOrd="0" presId="urn:microsoft.com/office/officeart/2005/8/layout/chevron2"/>
    <dgm:cxn modelId="{865378F6-FF83-44F3-BDA8-7DA1AEC77291}" type="presParOf" srcId="{2AE8D6F0-5942-4590-849F-FF1931EF59CD}" destId="{8EED115D-3F9E-48E7-BAD4-FB271BFC0FF3}" srcOrd="1" destOrd="0" presId="urn:microsoft.com/office/officeart/2005/8/layout/chevron2"/>
    <dgm:cxn modelId="{D908D83B-0C8B-4DBD-8661-3394EE852106}" type="presParOf" srcId="{2DB23C83-ACBE-4AF2-9C24-4EE103F32E7D}" destId="{7DE4F87A-8A3E-45E4-9FDA-96AFB447D592}" srcOrd="3" destOrd="0" presId="urn:microsoft.com/office/officeart/2005/8/layout/chevron2"/>
    <dgm:cxn modelId="{DE1EAE04-1EEE-47D5-971C-C9CA040B9829}" type="presParOf" srcId="{2DB23C83-ACBE-4AF2-9C24-4EE103F32E7D}" destId="{D067FE86-46EC-41F1-B1A4-A77149FFF8FB}" srcOrd="4" destOrd="0" presId="urn:microsoft.com/office/officeart/2005/8/layout/chevron2"/>
    <dgm:cxn modelId="{F2840CFC-17E1-4CBF-A9D1-9D2DC829F092}" type="presParOf" srcId="{D067FE86-46EC-41F1-B1A4-A77149FFF8FB}" destId="{3E0D5544-23ED-4F7C-8647-6A79CC180E72}" srcOrd="0" destOrd="0" presId="urn:microsoft.com/office/officeart/2005/8/layout/chevron2"/>
    <dgm:cxn modelId="{4FF35E22-6185-4464-ACE3-BC9BDB88770E}" type="presParOf" srcId="{D067FE86-46EC-41F1-B1A4-A77149FFF8FB}" destId="{EBE66F57-3B72-41FC-9127-CDFC3DD005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0182A-779C-49D5-A28B-B7B4B990DB42}">
      <dsp:nvSpPr>
        <dsp:cNvPr id="0" name=""/>
        <dsp:cNvSpPr/>
      </dsp:nvSpPr>
      <dsp:spPr>
        <a:xfrm rot="5400000">
          <a:off x="-232379" y="232814"/>
          <a:ext cx="1549197" cy="108443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42653"/>
        <a:ext cx="1084438" cy="464759"/>
      </dsp:txXfrm>
    </dsp:sp>
    <dsp:sp modelId="{1A1D96C8-5CF0-4A97-B90A-6B82ADAA891A}">
      <dsp:nvSpPr>
        <dsp:cNvPr id="0" name=""/>
        <dsp:cNvSpPr/>
      </dsp:nvSpPr>
      <dsp:spPr>
        <a:xfrm rot="5400000">
          <a:off x="2986646" y="-1901773"/>
          <a:ext cx="1006978" cy="48113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Kichik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sayoz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shimoliy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4439" y="49591"/>
        <a:ext cx="4762237" cy="908664"/>
      </dsp:txXfrm>
    </dsp:sp>
    <dsp:sp modelId="{26895070-396A-47C4-A75B-B7CE5A27658B}">
      <dsp:nvSpPr>
        <dsp:cNvPr id="0" name=""/>
        <dsp:cNvSpPr/>
      </dsp:nvSpPr>
      <dsp:spPr>
        <a:xfrm rot="5400000">
          <a:off x="-232379" y="1587147"/>
          <a:ext cx="1549197" cy="1084438"/>
        </a:xfrm>
        <a:prstGeom prst="chevron">
          <a:avLst/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accent3">
              <a:hueOff val="-677858"/>
              <a:satOff val="-375"/>
              <a:lumOff val="-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896986"/>
        <a:ext cx="1084438" cy="464759"/>
      </dsp:txXfrm>
    </dsp:sp>
    <dsp:sp modelId="{8EED115D-3F9E-48E7-BAD4-FB271BFC0FF3}">
      <dsp:nvSpPr>
        <dsp:cNvPr id="0" name=""/>
        <dsp:cNvSpPr/>
      </dsp:nvSpPr>
      <dsp:spPr>
        <a:xfrm rot="5400000">
          <a:off x="2986646" y="-547439"/>
          <a:ext cx="1006978" cy="48113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677858"/>
              <a:satOff val="-375"/>
              <a:lumOff val="-4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Nisbatan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kattaroq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maydonga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ega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bo’lgan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sayoz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sharqiy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4439" y="1403925"/>
        <a:ext cx="4762237" cy="908664"/>
      </dsp:txXfrm>
    </dsp:sp>
    <dsp:sp modelId="{3E0D5544-23ED-4F7C-8647-6A79CC180E72}">
      <dsp:nvSpPr>
        <dsp:cNvPr id="0" name=""/>
        <dsp:cNvSpPr/>
      </dsp:nvSpPr>
      <dsp:spPr>
        <a:xfrm rot="5400000">
          <a:off x="-211970" y="2941636"/>
          <a:ext cx="1549197" cy="1084438"/>
        </a:xfrm>
        <a:prstGeom prst="chevron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0410" y="3251475"/>
        <a:ext cx="1084438" cy="464759"/>
      </dsp:txXfrm>
    </dsp:sp>
    <dsp:sp modelId="{EBE66F57-3B72-41FC-9127-CDFC3DD0052F}">
      <dsp:nvSpPr>
        <dsp:cNvPr id="0" name=""/>
        <dsp:cNvSpPr/>
      </dsp:nvSpPr>
      <dsp:spPr>
        <a:xfrm rot="5400000">
          <a:off x="2986646" y="806893"/>
          <a:ext cx="1006978" cy="48113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Eng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chuqur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g’arbiy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qismi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84439" y="2758258"/>
        <a:ext cx="4762237" cy="908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7AB8D-7877-49FE-ABCB-7AE0BCFB37C6}" type="datetimeFigureOut">
              <a:rPr lang="ru-RU"/>
              <a:pPr>
                <a:defRPr/>
              </a:pPr>
              <a:t>05.12.2025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AC7AA-7470-4E06-9F86-FFDAB7482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422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1.xml"/><Relationship Id="rId11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microsoft.com/office/2007/relationships/diagramDrawing" Target="../diagrams/drawing1.xml"/><Relationship Id="rId4" Type="http://schemas.openxmlformats.org/officeDocument/2006/relationships/image" Target="../media/image17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751420" y="3678257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774798" y="3755497"/>
            <a:ext cx="36236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 tarixi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25C4BCA-8D98-41A1-A1C5-844C66B02715}"/>
              </a:ext>
            </a:extLst>
          </p:cNvPr>
          <p:cNvSpPr txBox="1"/>
          <p:nvPr/>
        </p:nvSpPr>
        <p:spPr>
          <a:xfrm>
            <a:off x="1539999" y="2463626"/>
            <a:ext cx="104688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O‘zbekistonda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vaziyatning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og’irlashishi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fojeasi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932301" y="1585901"/>
            <a:ext cx="5857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78C7B1-A230-400E-9045-2DCDED8483B7}"/>
              </a:ext>
            </a:extLst>
          </p:cNvPr>
          <p:cNvSpPr txBox="1"/>
          <p:nvPr/>
        </p:nvSpPr>
        <p:spPr>
          <a:xfrm>
            <a:off x="5059907" y="283855"/>
            <a:ext cx="17299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REJA: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5983518" y="1296558"/>
            <a:ext cx="5671862" cy="3249684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muvozanatning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buzilishi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dengizining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qurishi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dahshatli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oqibatlari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Orolbo’yi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mintaqasida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og’ir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vaziyatning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yuzaga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kelishi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ctr">
              <a:buAutoNum type="arabicPeriod"/>
            </a:pP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Orolqum-dunyodagi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cho’l</a:t>
            </a:r>
            <a:endParaRPr lang="ru-RU" sz="19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985" y="4457077"/>
            <a:ext cx="2342032" cy="2400923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BFF78D2-EA69-1835-7006-E9BFC99C8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01" y="1400783"/>
            <a:ext cx="4225452" cy="4056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15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Багетная рамка 7"/>
          <p:cNvSpPr/>
          <p:nvPr/>
        </p:nvSpPr>
        <p:spPr>
          <a:xfrm>
            <a:off x="649048" y="1236641"/>
            <a:ext cx="5410085" cy="24665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zavodlari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Navoiy</a:t>
            </a:r>
            <a:endPara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Chirchiq</a:t>
            </a:r>
            <a:endPara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Farg’ona</a:t>
            </a:r>
            <a:endPara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ko’rsatmasi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paxtazorlarida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g’o’za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kasalliklargsa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o’ta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zaharli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moddalar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ishlatildi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агетная рамка 8"/>
          <p:cNvSpPr/>
          <p:nvPr/>
        </p:nvSpPr>
        <p:spPr>
          <a:xfrm>
            <a:off x="649048" y="3973825"/>
            <a:ext cx="5446952" cy="25728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Zaharlik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darajasi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yuqori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bo’lgan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modda-butifos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bo’lib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g’o’zani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defoliatsiya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bargini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to’kish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20yil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ishlatildi.Defoliatsiya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samolyotlarda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bajarilar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rahbariyati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1981-yili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Respublikada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moddadan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foydalanishni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taqiqlasa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ayrim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xo’jaliklar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usuldan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keyinchalik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foydalandilar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38955" y="301729"/>
            <a:ext cx="80235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muvozanatning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buzilishi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045" y="1176741"/>
            <a:ext cx="5214540" cy="26354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940" y="3859628"/>
            <a:ext cx="5226645" cy="293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4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бъект 2"/>
          <p:cNvSpPr>
            <a:spLocks noGrp="1"/>
          </p:cNvSpPr>
          <p:nvPr>
            <p:ph idx="1"/>
          </p:nvPr>
        </p:nvSpPr>
        <p:spPr>
          <a:xfrm>
            <a:off x="6084889" y="1059527"/>
            <a:ext cx="5929696" cy="1048673"/>
          </a:xfrm>
          <a:solidFill>
            <a:schemeClr val="bg2"/>
          </a:solidFill>
        </p:spPr>
        <p:txBody>
          <a:bodyPr/>
          <a:lstStyle/>
          <a:p>
            <a:pPr marL="0" indent="0" algn="just">
              <a:buNone/>
            </a:pP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dengizining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qurib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qolishiga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saabab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sug’oriladigan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ekin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maydonlarining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kengaytirilshi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Natijada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Orolga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boradigan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bo’ldi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quriy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vaqtda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3ta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bo’lakka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bo’linadi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5AA78DEB-99D1-4380-BF68-972EEB0C5618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245486" y="410781"/>
            <a:ext cx="81049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qurishi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dahshatli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oqibatlari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7" y="1115711"/>
            <a:ext cx="2714625" cy="16859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375" y="1049036"/>
            <a:ext cx="2609850" cy="17526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87" y="2951360"/>
            <a:ext cx="2628900" cy="17430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9600" y="2951360"/>
            <a:ext cx="2714625" cy="1752164"/>
          </a:xfrm>
          <a:prstGeom prst="rect">
            <a:avLst/>
          </a:prstGeom>
        </p:spPr>
      </p:pic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1533123121"/>
              </p:ext>
            </p:extLst>
          </p:nvPr>
        </p:nvGraphicFramePr>
        <p:xfrm>
          <a:off x="6118751" y="2205566"/>
          <a:ext cx="5895833" cy="4258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9087" y="4853248"/>
            <a:ext cx="5545138" cy="182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6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4C3F187-ADBA-43F0-B1B3-16912E11BAB0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099796" y="448638"/>
            <a:ext cx="8397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Orolbo’yi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mintaqasida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og’ir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vaziyatning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yuzaga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15799"/>
            <a:ext cx="3414408" cy="26954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089" y="996763"/>
            <a:ext cx="3212912" cy="27503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63778" y="1105528"/>
            <a:ext cx="5465941" cy="23234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Orolbo’yi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Amudaryo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mintaqasi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ma’muriy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jihatdan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Qozog’iston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hududlaridan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iboratdir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Orolbo’yida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ekoklogik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vaziyat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xil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kasalliklar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ko’paydi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o’limi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ortib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Majruh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tug’ilgan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saraton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kasalligi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ko’payib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ketdi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Bundan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Mo’ynoq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Qo’ng’irot,Chimboy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atrofidagi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ovular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aholisi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aziyat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chekdi.Baliqchilik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nom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chiqargan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mo’ynoqliklarning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ko’pchiligi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10-15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ishsiz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nochor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ahvolga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tushdi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9" y="3528247"/>
            <a:ext cx="4426040" cy="318164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076027" y="4059638"/>
            <a:ext cx="4638038" cy="27173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cho’li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Orolqum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)- XX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vujudga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O’rta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sug’orishning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sur’atlarda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rivojlanishi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quyilayotgan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Amudaryo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Sirdaryo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hajmi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kamayib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ketadi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cho’li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bo’ladi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Maydoni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40ming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km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1967" y="3504281"/>
            <a:ext cx="3752683" cy="4670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Orolqum-dunyodagi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cho’l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2" descr="Orol: kecha va bugun » GeoOlamga xush kelibsiz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2678" y="3741242"/>
            <a:ext cx="3428289" cy="311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04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4C3F187-ADBA-43F0-B1B3-16912E11BAB0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040890" y="461802"/>
            <a:ext cx="8397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212" y="1182768"/>
            <a:ext cx="11969080" cy="561762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1.XX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60-80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yillarida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O’zbekistonning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qaysi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hududlarida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kimyo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zavodlari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qurilgan</a:t>
            </a:r>
            <a:endParaRPr lang="en-US" sz="1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A.Samarqand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B.Buxoro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Navoiy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Qarshi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*C.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Navoiy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Chirchiq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Farg’ona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D.Xorazim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Navoiy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2.Markaz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ko’rsatmasi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O’zbekiston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paxtazorlarida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g’o’za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zararkunandalari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kasalliklariga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kurashda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o’ta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zaxarli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kimyoviy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moddalar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ishlatildi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diqqat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savol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XX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yillari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o’rtalarida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respublikada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tonna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zaxarli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pestitsidlardan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qishloq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xo’jaligida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qo’llanilgan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*A.90 000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tonna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B.900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tonna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9000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tonna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D.9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tonna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3.Zaxarlik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darajasi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yuqori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kimyoviy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butifos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g’o’zani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defoliatsiya</a:t>
            </a:r>
            <a:endParaRPr lang="en-US" sz="1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qilish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bargini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to’kish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uchun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O’zbekistonda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davomida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ishlatildi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A.10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B.15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*C. 20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D.25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4.Ko’p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hollarda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butifos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gektar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paxta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maydoniga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belgilangan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meyoridan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</a:t>
            </a:r>
            <a:endParaRPr lang="en-US" sz="1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baravar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ko’p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A.1-2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baravar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*B.2-3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baravar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C.3-4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baravar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D. 4-5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baravar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5.O’zbekiston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rahbariyati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nechanchi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qishloq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xo’jaligida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kimyoviy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moddalardan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foydalanishni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taqiqlagan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*A.1981 –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B.1982 –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1983-yil 		D.1984-yil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6.Hozirgi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vaqtda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Orol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dengizi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bo’lakka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bo’linib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3181350" algn="l"/>
                <a:tab pos="4286250" algn="l"/>
              </a:tabLs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A.2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bo’lak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*B 3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bo’lak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3181350" algn="l"/>
                <a:tab pos="4286250" algn="l"/>
              </a:tabLs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4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bo’lak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D. 5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bo’lak</a:t>
            </a:r>
            <a:endParaRPr lang="en-US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1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1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1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1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7.Paxtachilik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chorvachilik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1980-1985-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yillarda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rubildan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ortiq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zarar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ko’rdi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10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mln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B. 15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mln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C.20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mln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rubil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*D.30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mln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rubildan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ortiq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.Orolbo’yi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mintaqasida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vujudga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og’ir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vaziyat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yerli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xalq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ahvolini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nihoyatda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tang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qilib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qo’ydi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year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turli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hil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kasalliklar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ko’paydi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yosh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bolalar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o’limi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ortib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majruh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tug’ilgan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bolalar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soniham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ortib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yoshgacha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bo’lganbolalar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orasida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o’lim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ming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bolaga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nisbatan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1980-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yildagi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46,5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nafardan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1986-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yilda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qanchaga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yetdi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A.50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nafar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B.60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nafar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.65,5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nafar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*D.72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nafar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9.Orol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mintaqasida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vujudga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og’ir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vaziyatdan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ayollarning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foizi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kamqonlik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kasaliga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uchragan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1981200" algn="l"/>
              </a:tabLs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*A.60%     B.70%      C.75%    D.79%	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10.Orol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bo’yida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qorin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tifi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kasalligi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necha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marotaba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ortdi</a:t>
            </a:r>
            <a:r>
              <a:rPr lang="en-US" sz="1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A.10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B.20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*C.30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		D.40 </a:t>
            </a:r>
            <a:r>
              <a:rPr lang="en-US" sz="1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marta</a:t>
            </a:r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5856051" y="985022"/>
            <a:ext cx="77821" cy="587297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703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4C3F187-ADBA-43F0-B1B3-16912E11BAB0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567448" y="379379"/>
            <a:ext cx="4250028" cy="5257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0" y="1120461"/>
            <a:ext cx="12192000" cy="2240925"/>
          </a:xfrm>
          <a:prstGeom prst="bevel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Markaziy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Osiyoning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bo’ylab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sug’orish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tizimlarini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jadal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sur’atda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qurish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ko’plab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punktlariga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korxonalariga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barobarida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ko’lamdagi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fojea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bo’lishining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Yaqin-yaqinlargacha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cho’l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sahrolarda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tortib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sug’orilgan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dabdaba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so’zlanardi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chog’da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tortib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olinganligi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jonsizlantirib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qo’yilganligi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hayolga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kelmasdi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Endilikda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bo’yi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kulfat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Respublikasining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prezidenti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Islom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karimov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nutqidan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28025" y="3651089"/>
            <a:ext cx="5635558" cy="22409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sathi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kamaygandan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orasida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kasalliklar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yuzaga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ko’proq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kasalliklarga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chalinishdi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mulohazalarizzi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90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4C3F187-ADBA-43F0-B1B3-16912E11BAB0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142233" y="427014"/>
            <a:ext cx="3631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Savol-javob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222920" y="1184857"/>
            <a:ext cx="3631842" cy="2356628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borishining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kamayishiga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186116" y="4080457"/>
            <a:ext cx="3631842" cy="2262286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joylashgan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tumanlar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aholisi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o’rtasida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ishsizlikning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avj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olishiga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bo’lgan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4142233" y="4080457"/>
            <a:ext cx="3631842" cy="2262286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Orolqum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toponimini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8098351" y="1184856"/>
            <a:ext cx="3631842" cy="2356629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zavodlari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O’zbekistonning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Рамка 8"/>
          <p:cNvSpPr/>
          <p:nvPr/>
        </p:nvSpPr>
        <p:spPr>
          <a:xfrm>
            <a:off x="8098351" y="4080457"/>
            <a:ext cx="3631842" cy="2262286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borishi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davlatlarning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ijtimoiy-iqtisodiy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salbiy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ko’rsatgan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Рамка 11"/>
          <p:cNvSpPr/>
          <p:nvPr/>
        </p:nvSpPr>
        <p:spPr>
          <a:xfrm>
            <a:off x="4142233" y="1184857"/>
            <a:ext cx="3631842" cy="2356628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kundagi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tavsiflab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076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910422-98D7-4D35-9658-69B75E517977}"/>
              </a:ext>
            </a:extLst>
          </p:cNvPr>
          <p:cNvSpPr/>
          <p:nvPr/>
        </p:nvSpPr>
        <p:spPr>
          <a:xfrm>
            <a:off x="5775479" y="5858051"/>
            <a:ext cx="64165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darsda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ko‘rishguncha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3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AAC5E6-3131-4CDD-A345-D64C20DAE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26880" y="913096"/>
            <a:ext cx="7636434" cy="403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5739</TotalTime>
  <Words>880</Words>
  <Application>Microsoft Office PowerPoint</Application>
  <PresentationFormat>Широкоэкранный</PresentationFormat>
  <Paragraphs>80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202</cp:revision>
  <dcterms:created xsi:type="dcterms:W3CDTF">2020-01-20T05:08:25Z</dcterms:created>
  <dcterms:modified xsi:type="dcterms:W3CDTF">2025-12-05T03:19:30Z</dcterms:modified>
</cp:coreProperties>
</file>