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7"/>
  </p:notesMasterIdLst>
  <p:sldIdLst>
    <p:sldId id="425" r:id="rId3"/>
    <p:sldId id="439" r:id="rId4"/>
    <p:sldId id="426" r:id="rId5"/>
    <p:sldId id="427" r:id="rId6"/>
    <p:sldId id="434" r:id="rId7"/>
    <p:sldId id="438" r:id="rId8"/>
    <p:sldId id="429" r:id="rId9"/>
    <p:sldId id="432" r:id="rId10"/>
    <p:sldId id="430" r:id="rId11"/>
    <p:sldId id="428" r:id="rId12"/>
    <p:sldId id="435" r:id="rId13"/>
    <p:sldId id="436" r:id="rId14"/>
    <p:sldId id="437" r:id="rId15"/>
    <p:sldId id="29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1F0BB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F29FBCFD-AD34-405D-B5DD-D41E1BE8D22E}"/>
    <pc:docChg chg="undo custSel modSld">
      <pc:chgData name="Odina Norbo'tayeva" userId="dbcdeb9d9dad59af" providerId="LiveId" clId="{F29FBCFD-AD34-405D-B5DD-D41E1BE8D22E}" dt="2025-12-05T05:25:58.750" v="197" actId="1076"/>
      <pc:docMkLst>
        <pc:docMk/>
      </pc:docMkLst>
      <pc:sldChg chg="delSp modSp mod">
        <pc:chgData name="Odina Norbo'tayeva" userId="dbcdeb9d9dad59af" providerId="LiveId" clId="{F29FBCFD-AD34-405D-B5DD-D41E1BE8D22E}" dt="2025-12-05T05:25:58.750" v="197" actId="1076"/>
        <pc:sldMkLst>
          <pc:docMk/>
          <pc:sldMk cId="2737942562" sldId="298"/>
        </pc:sldMkLst>
        <pc:spChg chg="mod">
          <ac:chgData name="Odina Norbo'tayeva" userId="dbcdeb9d9dad59af" providerId="LiveId" clId="{F29FBCFD-AD34-405D-B5DD-D41E1BE8D22E}" dt="2025-12-05T05:25:58.750" v="197" actId="1076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F29FBCFD-AD34-405D-B5DD-D41E1BE8D22E}" dt="2025-12-05T05:25:37" v="194" actId="478"/>
          <ac:picMkLst>
            <pc:docMk/>
            <pc:sldMk cId="2737942562" sldId="298"/>
            <ac:picMk id="18" creationId="{546FCDB5-0BA9-4C28-948A-8106B620269A}"/>
          </ac:picMkLst>
        </pc:picChg>
        <pc:picChg chg="del">
          <ac:chgData name="Odina Norbo'tayeva" userId="dbcdeb9d9dad59af" providerId="LiveId" clId="{F29FBCFD-AD34-405D-B5DD-D41E1BE8D22E}" dt="2025-12-05T05:25:34.871" v="193" actId="478"/>
          <ac:picMkLst>
            <pc:docMk/>
            <pc:sldMk cId="2737942562" sldId="298"/>
            <ac:picMk id="1026" creationId="{00000000-0000-0000-0000-000000000000}"/>
          </ac:picMkLst>
        </pc:picChg>
        <pc:picChg chg="del">
          <ac:chgData name="Odina Norbo'tayeva" userId="dbcdeb9d9dad59af" providerId="LiveId" clId="{F29FBCFD-AD34-405D-B5DD-D41E1BE8D22E}" dt="2025-12-05T05:25:32.541" v="192" actId="478"/>
          <ac:picMkLst>
            <pc:docMk/>
            <pc:sldMk cId="2737942562" sldId="298"/>
            <ac:picMk id="1028" creationId="{00000000-0000-0000-0000-000000000000}"/>
          </ac:picMkLst>
        </pc:picChg>
      </pc:sldChg>
      <pc:sldChg chg="delSp modSp mod">
        <pc:chgData name="Odina Norbo'tayeva" userId="dbcdeb9d9dad59af" providerId="LiveId" clId="{F29FBCFD-AD34-405D-B5DD-D41E1BE8D22E}" dt="2025-12-05T05:10:27.976" v="8" actId="1076"/>
        <pc:sldMkLst>
          <pc:docMk/>
          <pc:sldMk cId="2254827404" sldId="425"/>
        </pc:sldMkLst>
        <pc:spChg chg="del">
          <ac:chgData name="Odina Norbo'tayeva" userId="dbcdeb9d9dad59af" providerId="LiveId" clId="{F29FBCFD-AD34-405D-B5DD-D41E1BE8D22E}" dt="2025-12-05T05:09:57.867" v="0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F29FBCFD-AD34-405D-B5DD-D41E1BE8D22E}" dt="2025-12-05T05:10:20.465" v="6" actId="1076"/>
          <ac:spMkLst>
            <pc:docMk/>
            <pc:sldMk cId="2254827404" sldId="425"/>
            <ac:spMk id="86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10:27.976" v="8" actId="1076"/>
          <ac:spMkLst>
            <pc:docMk/>
            <pc:sldMk cId="2254827404" sldId="425"/>
            <ac:spMk id="87" creationId="{D728F9BE-CCDD-49BE-84E8-8F333D425691}"/>
          </ac:spMkLst>
        </pc:spChg>
        <pc:picChg chg="del">
          <ac:chgData name="Odina Norbo'tayeva" userId="dbcdeb9d9dad59af" providerId="LiveId" clId="{F29FBCFD-AD34-405D-B5DD-D41E1BE8D22E}" dt="2025-12-05T05:09:57.867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F29FBCFD-AD34-405D-B5DD-D41E1BE8D22E}" dt="2025-12-05T05:09:57.867" v="0" actId="478"/>
          <ac:picMkLst>
            <pc:docMk/>
            <pc:sldMk cId="2254827404" sldId="425"/>
            <ac:picMk id="80" creationId="{8C3E1F30-4173-426B-89B5-CFC460CD8496}"/>
          </ac:picMkLst>
        </pc:picChg>
        <pc:picChg chg="del">
          <ac:chgData name="Odina Norbo'tayeva" userId="dbcdeb9d9dad59af" providerId="LiveId" clId="{F29FBCFD-AD34-405D-B5DD-D41E1BE8D22E}" dt="2025-12-05T05:09:57.867" v="0" actId="478"/>
          <ac:picMkLst>
            <pc:docMk/>
            <pc:sldMk cId="2254827404" sldId="425"/>
            <ac:picMk id="14338" creationId="{00000000-0000-0000-0000-000000000000}"/>
          </ac:picMkLst>
        </pc:picChg>
      </pc:sldChg>
      <pc:sldChg chg="addSp delSp modSp mod">
        <pc:chgData name="Odina Norbo'tayeva" userId="dbcdeb9d9dad59af" providerId="LiveId" clId="{F29FBCFD-AD34-405D-B5DD-D41E1BE8D22E}" dt="2025-12-05T05:14:58.336" v="52" actId="208"/>
        <pc:sldMkLst>
          <pc:docMk/>
          <pc:sldMk cId="1124586985" sldId="426"/>
        </pc:sldMkLst>
        <pc:spChg chg="mod">
          <ac:chgData name="Odina Norbo'tayeva" userId="dbcdeb9d9dad59af" providerId="LiveId" clId="{F29FBCFD-AD34-405D-B5DD-D41E1BE8D22E}" dt="2025-12-05T05:13:37.561" v="40" actId="1076"/>
          <ac:spMkLst>
            <pc:docMk/>
            <pc:sldMk cId="1124586985" sldId="426"/>
            <ac:spMk id="2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14:46.430" v="49" actId="20577"/>
          <ac:spMkLst>
            <pc:docMk/>
            <pc:sldMk cId="1124586985" sldId="426"/>
            <ac:spMk id="10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14:52.003" v="51" actId="20577"/>
          <ac:spMkLst>
            <pc:docMk/>
            <pc:sldMk cId="1124586985" sldId="426"/>
            <ac:spMk id="11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14:29.151" v="45" actId="207"/>
          <ac:spMkLst>
            <pc:docMk/>
            <pc:sldMk cId="1124586985" sldId="426"/>
            <ac:spMk id="12" creationId="{00000000-0000-0000-0000-000000000000}"/>
          </ac:spMkLst>
        </pc:spChg>
        <pc:picChg chg="del">
          <ac:chgData name="Odina Norbo'tayeva" userId="dbcdeb9d9dad59af" providerId="LiveId" clId="{F29FBCFD-AD34-405D-B5DD-D41E1BE8D22E}" dt="2025-12-05T05:12:27.029" v="24" actId="478"/>
          <ac:picMkLst>
            <pc:docMk/>
            <pc:sldMk cId="1124586985" sldId="426"/>
            <ac:picMk id="8" creationId="{546FCDB5-0BA9-4C28-948A-8106B620269A}"/>
          </ac:picMkLst>
        </pc:picChg>
        <pc:cxnChg chg="add mod">
          <ac:chgData name="Odina Norbo'tayeva" userId="dbcdeb9d9dad59af" providerId="LiveId" clId="{F29FBCFD-AD34-405D-B5DD-D41E1BE8D22E}" dt="2025-12-05T05:14:58.336" v="52" actId="208"/>
          <ac:cxnSpMkLst>
            <pc:docMk/>
            <pc:sldMk cId="1124586985" sldId="426"/>
            <ac:cxnSpMk id="3" creationId="{D2DF5C07-FA43-FEDC-AAA0-795AF5269914}"/>
          </ac:cxnSpMkLst>
        </pc:cxnChg>
        <pc:cxnChg chg="del">
          <ac:chgData name="Odina Norbo'tayeva" userId="dbcdeb9d9dad59af" providerId="LiveId" clId="{F29FBCFD-AD34-405D-B5DD-D41E1BE8D22E}" dt="2025-12-05T05:12:29.387" v="25" actId="478"/>
          <ac:cxnSpMkLst>
            <pc:docMk/>
            <pc:sldMk cId="1124586985" sldId="426"/>
            <ac:cxnSpMk id="5" creationId="{00000000-0000-0000-0000-000000000000}"/>
          </ac:cxnSpMkLst>
        </pc:cxnChg>
      </pc:sldChg>
      <pc:sldChg chg="addSp delSp modSp mod">
        <pc:chgData name="Odina Norbo'tayeva" userId="dbcdeb9d9dad59af" providerId="LiveId" clId="{F29FBCFD-AD34-405D-B5DD-D41E1BE8D22E}" dt="2025-12-05T05:15:41.288" v="66" actId="207"/>
        <pc:sldMkLst>
          <pc:docMk/>
          <pc:sldMk cId="2795004230" sldId="427"/>
        </pc:sldMkLst>
        <pc:spChg chg="mod">
          <ac:chgData name="Odina Norbo'tayeva" userId="dbcdeb9d9dad59af" providerId="LiveId" clId="{F29FBCFD-AD34-405D-B5DD-D41E1BE8D22E}" dt="2025-12-05T05:15:41.288" v="66" actId="207"/>
          <ac:spMkLst>
            <pc:docMk/>
            <pc:sldMk cId="2795004230" sldId="427"/>
            <ac:spMk id="2" creationId="{00000000-0000-0000-0000-000000000000}"/>
          </ac:spMkLst>
        </pc:spChg>
        <pc:picChg chg="del">
          <ac:chgData name="Odina Norbo'tayeva" userId="dbcdeb9d9dad59af" providerId="LiveId" clId="{F29FBCFD-AD34-405D-B5DD-D41E1BE8D22E}" dt="2025-12-05T05:15:15.460" v="55" actId="478"/>
          <ac:picMkLst>
            <pc:docMk/>
            <pc:sldMk cId="2795004230" sldId="427"/>
            <ac:picMk id="5" creationId="{546FCDB5-0BA9-4C28-948A-8106B620269A}"/>
          </ac:picMkLst>
        </pc:picChg>
        <pc:picChg chg="mod">
          <ac:chgData name="Odina Norbo'tayeva" userId="dbcdeb9d9dad59af" providerId="LiveId" clId="{F29FBCFD-AD34-405D-B5DD-D41E1BE8D22E}" dt="2025-12-05T05:15:07.723" v="54" actId="1076"/>
          <ac:picMkLst>
            <pc:docMk/>
            <pc:sldMk cId="2795004230" sldId="427"/>
            <ac:picMk id="12290" creationId="{00000000-0000-0000-0000-000000000000}"/>
          </ac:picMkLst>
        </pc:picChg>
        <pc:cxnChg chg="add mod">
          <ac:chgData name="Odina Norbo'tayeva" userId="dbcdeb9d9dad59af" providerId="LiveId" clId="{F29FBCFD-AD34-405D-B5DD-D41E1BE8D22E}" dt="2025-12-05T05:15:21.033" v="58" actId="1076"/>
          <ac:cxnSpMkLst>
            <pc:docMk/>
            <pc:sldMk cId="2795004230" sldId="427"/>
            <ac:cxnSpMk id="3" creationId="{4DA0EB1C-EFBB-5151-6DE9-09FDE067868B}"/>
          </ac:cxnSpMkLst>
        </pc:cxnChg>
        <pc:cxnChg chg="del">
          <ac:chgData name="Odina Norbo'tayeva" userId="dbcdeb9d9dad59af" providerId="LiveId" clId="{F29FBCFD-AD34-405D-B5DD-D41E1BE8D22E}" dt="2025-12-05T05:15:17.211" v="56" actId="478"/>
          <ac:cxnSpMkLst>
            <pc:docMk/>
            <pc:sldMk cId="2795004230" sldId="427"/>
            <ac:cxnSpMk id="4" creationId="{00000000-0000-0000-0000-000000000000}"/>
          </ac:cxnSpMkLst>
        </pc:cxnChg>
      </pc:sldChg>
      <pc:sldChg chg="addSp delSp modSp mod">
        <pc:chgData name="Odina Norbo'tayeva" userId="dbcdeb9d9dad59af" providerId="LiveId" clId="{F29FBCFD-AD34-405D-B5DD-D41E1BE8D22E}" dt="2025-12-05T05:21:17.142" v="142" actId="20577"/>
        <pc:sldMkLst>
          <pc:docMk/>
          <pc:sldMk cId="128900401" sldId="428"/>
        </pc:sldMkLst>
        <pc:spChg chg="mod">
          <ac:chgData name="Odina Norbo'tayeva" userId="dbcdeb9d9dad59af" providerId="LiveId" clId="{F29FBCFD-AD34-405D-B5DD-D41E1BE8D22E}" dt="2025-12-05T05:20:39.140" v="132" actId="1076"/>
          <ac:spMkLst>
            <pc:docMk/>
            <pc:sldMk cId="128900401" sldId="428"/>
            <ac:spMk id="2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0:53.199" v="136" actId="207"/>
          <ac:spMkLst>
            <pc:docMk/>
            <pc:sldMk cId="128900401" sldId="428"/>
            <ac:spMk id="17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0:53.199" v="136" actId="207"/>
          <ac:spMkLst>
            <pc:docMk/>
            <pc:sldMk cId="128900401" sldId="428"/>
            <ac:spMk id="18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1:08.048" v="138" actId="20577"/>
          <ac:spMkLst>
            <pc:docMk/>
            <pc:sldMk cId="128900401" sldId="428"/>
            <ac:spMk id="20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1:17.142" v="142" actId="20577"/>
          <ac:spMkLst>
            <pc:docMk/>
            <pc:sldMk cId="128900401" sldId="428"/>
            <ac:spMk id="21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1:12.103" v="140" actId="20577"/>
          <ac:spMkLst>
            <pc:docMk/>
            <pc:sldMk cId="128900401" sldId="428"/>
            <ac:spMk id="23" creationId="{00000000-0000-0000-0000-000000000000}"/>
          </ac:spMkLst>
        </pc:spChg>
        <pc:picChg chg="del">
          <ac:chgData name="Odina Norbo'tayeva" userId="dbcdeb9d9dad59af" providerId="LiveId" clId="{F29FBCFD-AD34-405D-B5DD-D41E1BE8D22E}" dt="2025-12-05T05:20:15.993" v="124" actId="478"/>
          <ac:picMkLst>
            <pc:docMk/>
            <pc:sldMk cId="128900401" sldId="428"/>
            <ac:picMk id="6" creationId="{546FCDB5-0BA9-4C28-948A-8106B620269A}"/>
          </ac:picMkLst>
        </pc:picChg>
        <pc:cxnChg chg="del">
          <ac:chgData name="Odina Norbo'tayeva" userId="dbcdeb9d9dad59af" providerId="LiveId" clId="{F29FBCFD-AD34-405D-B5DD-D41E1BE8D22E}" dt="2025-12-05T05:20:19.366" v="126" actId="478"/>
          <ac:cxnSpMkLst>
            <pc:docMk/>
            <pc:sldMk cId="128900401" sldId="428"/>
            <ac:cxnSpMk id="3" creationId="{00000000-0000-0000-0000-000000000000}"/>
          </ac:cxnSpMkLst>
        </pc:cxnChg>
        <pc:cxnChg chg="add mod">
          <ac:chgData name="Odina Norbo'tayeva" userId="dbcdeb9d9dad59af" providerId="LiveId" clId="{F29FBCFD-AD34-405D-B5DD-D41E1BE8D22E}" dt="2025-12-05T05:20:22.079" v="127" actId="1076"/>
          <ac:cxnSpMkLst>
            <pc:docMk/>
            <pc:sldMk cId="128900401" sldId="428"/>
            <ac:cxnSpMk id="4" creationId="{ADA4B8DE-BEC9-61A5-32B4-98718A5605D3}"/>
          </ac:cxnSpMkLst>
        </pc:cxnChg>
      </pc:sldChg>
      <pc:sldChg chg="addSp delSp modSp mod">
        <pc:chgData name="Odina Norbo'tayeva" userId="dbcdeb9d9dad59af" providerId="LiveId" clId="{F29FBCFD-AD34-405D-B5DD-D41E1BE8D22E}" dt="2025-12-05T05:18:40.081" v="102" actId="2711"/>
        <pc:sldMkLst>
          <pc:docMk/>
          <pc:sldMk cId="965842795" sldId="429"/>
        </pc:sldMkLst>
        <pc:spChg chg="mod">
          <ac:chgData name="Odina Norbo'tayeva" userId="dbcdeb9d9dad59af" providerId="LiveId" clId="{F29FBCFD-AD34-405D-B5DD-D41E1BE8D22E}" dt="2025-12-05T05:18:29.572" v="100" actId="207"/>
          <ac:spMkLst>
            <pc:docMk/>
            <pc:sldMk cId="965842795" sldId="429"/>
            <ac:spMk id="2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18:40.081" v="102" actId="2711"/>
          <ac:spMkLst>
            <pc:docMk/>
            <pc:sldMk cId="965842795" sldId="429"/>
            <ac:spMk id="7" creationId="{0F3C53FB-DCFF-4CD6-B8C7-88E44AF93ADF}"/>
          </ac:spMkLst>
        </pc:spChg>
        <pc:picChg chg="del">
          <ac:chgData name="Odina Norbo'tayeva" userId="dbcdeb9d9dad59af" providerId="LiveId" clId="{F29FBCFD-AD34-405D-B5DD-D41E1BE8D22E}" dt="2025-12-05T05:18:15.384" v="94" actId="478"/>
          <ac:picMkLst>
            <pc:docMk/>
            <pc:sldMk cId="965842795" sldId="429"/>
            <ac:picMk id="6" creationId="{546FCDB5-0BA9-4C28-948A-8106B620269A}"/>
          </ac:picMkLst>
        </pc:picChg>
        <pc:cxnChg chg="del">
          <ac:chgData name="Odina Norbo'tayeva" userId="dbcdeb9d9dad59af" providerId="LiveId" clId="{F29FBCFD-AD34-405D-B5DD-D41E1BE8D22E}" dt="2025-12-05T05:18:17.513" v="95" actId="478"/>
          <ac:cxnSpMkLst>
            <pc:docMk/>
            <pc:sldMk cId="965842795" sldId="429"/>
            <ac:cxnSpMk id="3" creationId="{00000000-0000-0000-0000-000000000000}"/>
          </ac:cxnSpMkLst>
        </pc:cxnChg>
        <pc:cxnChg chg="add mod">
          <ac:chgData name="Odina Norbo'tayeva" userId="dbcdeb9d9dad59af" providerId="LiveId" clId="{F29FBCFD-AD34-405D-B5DD-D41E1BE8D22E}" dt="2025-12-05T05:18:18.129" v="96"/>
          <ac:cxnSpMkLst>
            <pc:docMk/>
            <pc:sldMk cId="965842795" sldId="429"/>
            <ac:cxnSpMk id="4" creationId="{A319D49F-1DB8-B583-6C68-BFC7D0CF93AD}"/>
          </ac:cxnSpMkLst>
        </pc:cxnChg>
      </pc:sldChg>
      <pc:sldChg chg="addSp delSp modSp mod">
        <pc:chgData name="Odina Norbo'tayeva" userId="dbcdeb9d9dad59af" providerId="LiveId" clId="{F29FBCFD-AD34-405D-B5DD-D41E1BE8D22E}" dt="2025-12-05T05:20:07.379" v="123" actId="2711"/>
        <pc:sldMkLst>
          <pc:docMk/>
          <pc:sldMk cId="4093880300" sldId="430"/>
        </pc:sldMkLst>
        <pc:spChg chg="mod">
          <ac:chgData name="Odina Norbo'tayeva" userId="dbcdeb9d9dad59af" providerId="LiveId" clId="{F29FBCFD-AD34-405D-B5DD-D41E1BE8D22E}" dt="2025-12-05T05:20:01.799" v="121" actId="1076"/>
          <ac:spMkLst>
            <pc:docMk/>
            <pc:sldMk cId="4093880300" sldId="430"/>
            <ac:spMk id="2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0:07.379" v="123" actId="2711"/>
          <ac:spMkLst>
            <pc:docMk/>
            <pc:sldMk cId="4093880300" sldId="430"/>
            <ac:spMk id="12" creationId="{00000000-0000-0000-0000-000000000000}"/>
          </ac:spMkLst>
        </pc:spChg>
        <pc:picChg chg="del">
          <ac:chgData name="Odina Norbo'tayeva" userId="dbcdeb9d9dad59af" providerId="LiveId" clId="{F29FBCFD-AD34-405D-B5DD-D41E1BE8D22E}" dt="2025-12-05T05:19:40.751" v="113" actId="478"/>
          <ac:picMkLst>
            <pc:docMk/>
            <pc:sldMk cId="4093880300" sldId="430"/>
            <ac:picMk id="6" creationId="{546FCDB5-0BA9-4C28-948A-8106B620269A}"/>
          </ac:picMkLst>
        </pc:picChg>
        <pc:cxnChg chg="del">
          <ac:chgData name="Odina Norbo'tayeva" userId="dbcdeb9d9dad59af" providerId="LiveId" clId="{F29FBCFD-AD34-405D-B5DD-D41E1BE8D22E}" dt="2025-12-05T05:19:42.767" v="114" actId="478"/>
          <ac:cxnSpMkLst>
            <pc:docMk/>
            <pc:sldMk cId="4093880300" sldId="430"/>
            <ac:cxnSpMk id="3" creationId="{00000000-0000-0000-0000-000000000000}"/>
          </ac:cxnSpMkLst>
        </pc:cxnChg>
        <pc:cxnChg chg="add mod">
          <ac:chgData name="Odina Norbo'tayeva" userId="dbcdeb9d9dad59af" providerId="LiveId" clId="{F29FBCFD-AD34-405D-B5DD-D41E1BE8D22E}" dt="2025-12-05T05:19:43.433" v="115"/>
          <ac:cxnSpMkLst>
            <pc:docMk/>
            <pc:sldMk cId="4093880300" sldId="430"/>
            <ac:cxnSpMk id="4" creationId="{2CD44251-E323-E8DF-A79A-87689DE780E8}"/>
          </ac:cxnSpMkLst>
        </pc:cxnChg>
      </pc:sldChg>
      <pc:sldChg chg="addSp delSp modSp mod">
        <pc:chgData name="Odina Norbo'tayeva" userId="dbcdeb9d9dad59af" providerId="LiveId" clId="{F29FBCFD-AD34-405D-B5DD-D41E1BE8D22E}" dt="2025-12-05T05:19:37.263" v="112" actId="1076"/>
        <pc:sldMkLst>
          <pc:docMk/>
          <pc:sldMk cId="4054465944" sldId="432"/>
        </pc:sldMkLst>
        <pc:spChg chg="mod">
          <ac:chgData name="Odina Norbo'tayeva" userId="dbcdeb9d9dad59af" providerId="LiveId" clId="{F29FBCFD-AD34-405D-B5DD-D41E1BE8D22E}" dt="2025-12-05T05:19:37.263" v="112" actId="1076"/>
          <ac:spMkLst>
            <pc:docMk/>
            <pc:sldMk cId="4054465944" sldId="432"/>
            <ac:spMk id="2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18:53.145" v="105" actId="207"/>
          <ac:spMkLst>
            <pc:docMk/>
            <pc:sldMk cId="4054465944" sldId="432"/>
            <ac:spMk id="21" creationId="{00000000-0000-0000-0000-000000000000}"/>
          </ac:spMkLst>
        </pc:spChg>
        <pc:picChg chg="del">
          <ac:chgData name="Odina Norbo'tayeva" userId="dbcdeb9d9dad59af" providerId="LiveId" clId="{F29FBCFD-AD34-405D-B5DD-D41E1BE8D22E}" dt="2025-12-05T05:18:43.774" v="103" actId="478"/>
          <ac:picMkLst>
            <pc:docMk/>
            <pc:sldMk cId="4054465944" sldId="432"/>
            <ac:picMk id="6" creationId="{546FCDB5-0BA9-4C28-948A-8106B620269A}"/>
          </ac:picMkLst>
        </pc:picChg>
        <pc:cxnChg chg="del">
          <ac:chgData name="Odina Norbo'tayeva" userId="dbcdeb9d9dad59af" providerId="LiveId" clId="{F29FBCFD-AD34-405D-B5DD-D41E1BE8D22E}" dt="2025-12-05T05:18:55.387" v="106" actId="478"/>
          <ac:cxnSpMkLst>
            <pc:docMk/>
            <pc:sldMk cId="4054465944" sldId="432"/>
            <ac:cxnSpMk id="3" creationId="{00000000-0000-0000-0000-000000000000}"/>
          </ac:cxnSpMkLst>
        </pc:cxnChg>
        <pc:cxnChg chg="add mod">
          <ac:chgData name="Odina Norbo'tayeva" userId="dbcdeb9d9dad59af" providerId="LiveId" clId="{F29FBCFD-AD34-405D-B5DD-D41E1BE8D22E}" dt="2025-12-05T05:18:57.992" v="107"/>
          <ac:cxnSpMkLst>
            <pc:docMk/>
            <pc:sldMk cId="4054465944" sldId="432"/>
            <ac:cxnSpMk id="4" creationId="{5F523ABA-18B5-4B79-B2A0-8296EC211F45}"/>
          </ac:cxnSpMkLst>
        </pc:cxnChg>
      </pc:sldChg>
      <pc:sldChg chg="addSp delSp modSp mod">
        <pc:chgData name="Odina Norbo'tayeva" userId="dbcdeb9d9dad59af" providerId="LiveId" clId="{F29FBCFD-AD34-405D-B5DD-D41E1BE8D22E}" dt="2025-12-05T05:16:50.081" v="80" actId="207"/>
        <pc:sldMkLst>
          <pc:docMk/>
          <pc:sldMk cId="173360538" sldId="434"/>
        </pc:sldMkLst>
        <pc:spChg chg="mod">
          <ac:chgData name="Odina Norbo'tayeva" userId="dbcdeb9d9dad59af" providerId="LiveId" clId="{F29FBCFD-AD34-405D-B5DD-D41E1BE8D22E}" dt="2025-12-05T05:16:16.911" v="78" actId="1076"/>
          <ac:spMkLst>
            <pc:docMk/>
            <pc:sldMk cId="173360538" sldId="434"/>
            <ac:spMk id="2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16:50.081" v="80" actId="207"/>
          <ac:spMkLst>
            <pc:docMk/>
            <pc:sldMk cId="173360538" sldId="434"/>
            <ac:spMk id="9" creationId="{00000000-0000-0000-0000-000000000000}"/>
          </ac:spMkLst>
        </pc:spChg>
        <pc:picChg chg="del">
          <ac:chgData name="Odina Norbo'tayeva" userId="dbcdeb9d9dad59af" providerId="LiveId" clId="{F29FBCFD-AD34-405D-B5DD-D41E1BE8D22E}" dt="2025-12-05T05:15:44.943" v="67" actId="478"/>
          <ac:picMkLst>
            <pc:docMk/>
            <pc:sldMk cId="173360538" sldId="434"/>
            <ac:picMk id="7" creationId="{546FCDB5-0BA9-4C28-948A-8106B620269A}"/>
          </ac:picMkLst>
        </pc:picChg>
        <pc:cxnChg chg="del">
          <ac:chgData name="Odina Norbo'tayeva" userId="dbcdeb9d9dad59af" providerId="LiveId" clId="{F29FBCFD-AD34-405D-B5DD-D41E1BE8D22E}" dt="2025-12-05T05:15:46.861" v="68" actId="478"/>
          <ac:cxnSpMkLst>
            <pc:docMk/>
            <pc:sldMk cId="173360538" sldId="434"/>
            <ac:cxnSpMk id="3" creationId="{00000000-0000-0000-0000-000000000000}"/>
          </ac:cxnSpMkLst>
        </pc:cxnChg>
        <pc:cxnChg chg="add mod">
          <ac:chgData name="Odina Norbo'tayeva" userId="dbcdeb9d9dad59af" providerId="LiveId" clId="{F29FBCFD-AD34-405D-B5DD-D41E1BE8D22E}" dt="2025-12-05T05:15:47.469" v="69"/>
          <ac:cxnSpMkLst>
            <pc:docMk/>
            <pc:sldMk cId="173360538" sldId="434"/>
            <ac:cxnSpMk id="4" creationId="{F1A528CA-B62F-5A7A-60F4-125184D78265}"/>
          </ac:cxnSpMkLst>
        </pc:cxnChg>
      </pc:sldChg>
      <pc:sldChg chg="addSp delSp modSp mod">
        <pc:chgData name="Odina Norbo'tayeva" userId="dbcdeb9d9dad59af" providerId="LiveId" clId="{F29FBCFD-AD34-405D-B5DD-D41E1BE8D22E}" dt="2025-12-05T05:21:49.131" v="156" actId="20577"/>
        <pc:sldMkLst>
          <pc:docMk/>
          <pc:sldMk cId="2139388559" sldId="435"/>
        </pc:sldMkLst>
        <pc:spChg chg="mod">
          <ac:chgData name="Odina Norbo'tayeva" userId="dbcdeb9d9dad59af" providerId="LiveId" clId="{F29FBCFD-AD34-405D-B5DD-D41E1BE8D22E}" dt="2025-12-05T05:21:33.533" v="149" actId="2711"/>
          <ac:spMkLst>
            <pc:docMk/>
            <pc:sldMk cId="2139388559" sldId="435"/>
            <ac:spMk id="2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1:42.887" v="152" actId="20577"/>
          <ac:spMkLst>
            <pc:docMk/>
            <pc:sldMk cId="2139388559" sldId="435"/>
            <ac:spMk id="11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1:45.764" v="154" actId="20577"/>
          <ac:spMkLst>
            <pc:docMk/>
            <pc:sldMk cId="2139388559" sldId="435"/>
            <ac:spMk id="13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1:49.131" v="156" actId="20577"/>
          <ac:spMkLst>
            <pc:docMk/>
            <pc:sldMk cId="2139388559" sldId="435"/>
            <ac:spMk id="16" creationId="{00000000-0000-0000-0000-000000000000}"/>
          </ac:spMkLst>
        </pc:spChg>
        <pc:picChg chg="del">
          <ac:chgData name="Odina Norbo'tayeva" userId="dbcdeb9d9dad59af" providerId="LiveId" clId="{F29FBCFD-AD34-405D-B5DD-D41E1BE8D22E}" dt="2025-12-05T05:21:22.713" v="143" actId="478"/>
          <ac:picMkLst>
            <pc:docMk/>
            <pc:sldMk cId="2139388559" sldId="435"/>
            <ac:picMk id="6" creationId="{546FCDB5-0BA9-4C28-948A-8106B620269A}"/>
          </ac:picMkLst>
        </pc:picChg>
        <pc:cxnChg chg="del">
          <ac:chgData name="Odina Norbo'tayeva" userId="dbcdeb9d9dad59af" providerId="LiveId" clId="{F29FBCFD-AD34-405D-B5DD-D41E1BE8D22E}" dt="2025-12-05T05:21:24.329" v="144" actId="478"/>
          <ac:cxnSpMkLst>
            <pc:docMk/>
            <pc:sldMk cId="2139388559" sldId="435"/>
            <ac:cxnSpMk id="3" creationId="{00000000-0000-0000-0000-000000000000}"/>
          </ac:cxnSpMkLst>
        </pc:cxnChg>
        <pc:cxnChg chg="add mod">
          <ac:chgData name="Odina Norbo'tayeva" userId="dbcdeb9d9dad59af" providerId="LiveId" clId="{F29FBCFD-AD34-405D-B5DD-D41E1BE8D22E}" dt="2025-12-05T05:21:24.941" v="145"/>
          <ac:cxnSpMkLst>
            <pc:docMk/>
            <pc:sldMk cId="2139388559" sldId="435"/>
            <ac:cxnSpMk id="4" creationId="{C03AC2F6-27BB-F90E-8787-9D14A9865607}"/>
          </ac:cxnSpMkLst>
        </pc:cxnChg>
      </pc:sldChg>
      <pc:sldChg chg="delSp modSp mod">
        <pc:chgData name="Odina Norbo'tayeva" userId="dbcdeb9d9dad59af" providerId="LiveId" clId="{F29FBCFD-AD34-405D-B5DD-D41E1BE8D22E}" dt="2025-12-05T05:24:22.702" v="177" actId="1076"/>
        <pc:sldMkLst>
          <pc:docMk/>
          <pc:sldMk cId="2406268805" sldId="436"/>
        </pc:sldMkLst>
        <pc:spChg chg="mod">
          <ac:chgData name="Odina Norbo'tayeva" userId="dbcdeb9d9dad59af" providerId="LiveId" clId="{F29FBCFD-AD34-405D-B5DD-D41E1BE8D22E}" dt="2025-12-05T05:24:22.702" v="177" actId="1076"/>
          <ac:spMkLst>
            <pc:docMk/>
            <pc:sldMk cId="2406268805" sldId="436"/>
            <ac:spMk id="12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2:50.185" v="165" actId="114"/>
          <ac:spMkLst>
            <pc:docMk/>
            <pc:sldMk cId="2406268805" sldId="436"/>
            <ac:spMk id="13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2:50.185" v="165" actId="114"/>
          <ac:spMkLst>
            <pc:docMk/>
            <pc:sldMk cId="2406268805" sldId="436"/>
            <ac:spMk id="20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2:50.185" v="165" actId="114"/>
          <ac:spMkLst>
            <pc:docMk/>
            <pc:sldMk cId="2406268805" sldId="436"/>
            <ac:spMk id="21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2:50.185" v="165" actId="114"/>
          <ac:spMkLst>
            <pc:docMk/>
            <pc:sldMk cId="2406268805" sldId="436"/>
            <ac:spMk id="22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2:50.185" v="165" actId="114"/>
          <ac:spMkLst>
            <pc:docMk/>
            <pc:sldMk cId="2406268805" sldId="436"/>
            <ac:spMk id="23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2:50.185" v="165" actId="114"/>
          <ac:spMkLst>
            <pc:docMk/>
            <pc:sldMk cId="2406268805" sldId="436"/>
            <ac:spMk id="24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2:50.185" v="165" actId="114"/>
          <ac:spMkLst>
            <pc:docMk/>
            <pc:sldMk cId="2406268805" sldId="436"/>
            <ac:spMk id="25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3:40.779" v="170" actId="207"/>
          <ac:spMkLst>
            <pc:docMk/>
            <pc:sldMk cId="2406268805" sldId="436"/>
            <ac:spMk id="26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3:47.292" v="171" actId="1076"/>
          <ac:spMkLst>
            <pc:docMk/>
            <pc:sldMk cId="2406268805" sldId="436"/>
            <ac:spMk id="27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4:01.521" v="172" actId="1076"/>
          <ac:spMkLst>
            <pc:docMk/>
            <pc:sldMk cId="2406268805" sldId="436"/>
            <ac:spMk id="28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24:05.542" v="173" actId="1076"/>
          <ac:spMkLst>
            <pc:docMk/>
            <pc:sldMk cId="2406268805" sldId="436"/>
            <ac:spMk id="29" creationId="{00000000-0000-0000-0000-000000000000}"/>
          </ac:spMkLst>
        </pc:spChg>
        <pc:picChg chg="del">
          <ac:chgData name="Odina Norbo'tayeva" userId="dbcdeb9d9dad59af" providerId="LiveId" clId="{F29FBCFD-AD34-405D-B5DD-D41E1BE8D22E}" dt="2025-12-05T05:21:59.891" v="157" actId="478"/>
          <ac:picMkLst>
            <pc:docMk/>
            <pc:sldMk cId="2406268805" sldId="436"/>
            <ac:picMk id="5" creationId="{546FCDB5-0BA9-4C28-948A-8106B620269A}"/>
          </ac:picMkLst>
        </pc:picChg>
        <pc:picChg chg="del">
          <ac:chgData name="Odina Norbo'tayeva" userId="dbcdeb9d9dad59af" providerId="LiveId" clId="{F29FBCFD-AD34-405D-B5DD-D41E1BE8D22E}" dt="2025-12-05T05:22:12.227" v="159" actId="478"/>
          <ac:picMkLst>
            <pc:docMk/>
            <pc:sldMk cId="2406268805" sldId="436"/>
            <ac:picMk id="14" creationId="{00000000-0000-0000-0000-000000000000}"/>
          </ac:picMkLst>
        </pc:picChg>
        <pc:picChg chg="del">
          <ac:chgData name="Odina Norbo'tayeva" userId="dbcdeb9d9dad59af" providerId="LiveId" clId="{F29FBCFD-AD34-405D-B5DD-D41E1BE8D22E}" dt="2025-12-05T05:22:12.227" v="159" actId="478"/>
          <ac:picMkLst>
            <pc:docMk/>
            <pc:sldMk cId="2406268805" sldId="436"/>
            <ac:picMk id="15" creationId="{00000000-0000-0000-0000-000000000000}"/>
          </ac:picMkLst>
        </pc:picChg>
        <pc:picChg chg="del">
          <ac:chgData name="Odina Norbo'tayeva" userId="dbcdeb9d9dad59af" providerId="LiveId" clId="{F29FBCFD-AD34-405D-B5DD-D41E1BE8D22E}" dt="2025-12-05T05:22:12.227" v="159" actId="478"/>
          <ac:picMkLst>
            <pc:docMk/>
            <pc:sldMk cId="2406268805" sldId="436"/>
            <ac:picMk id="16" creationId="{00000000-0000-0000-0000-000000000000}"/>
          </ac:picMkLst>
        </pc:picChg>
        <pc:picChg chg="del">
          <ac:chgData name="Odina Norbo'tayeva" userId="dbcdeb9d9dad59af" providerId="LiveId" clId="{F29FBCFD-AD34-405D-B5DD-D41E1BE8D22E}" dt="2025-12-05T05:22:12.227" v="159" actId="478"/>
          <ac:picMkLst>
            <pc:docMk/>
            <pc:sldMk cId="2406268805" sldId="436"/>
            <ac:picMk id="17" creationId="{00000000-0000-0000-0000-000000000000}"/>
          </ac:picMkLst>
        </pc:picChg>
        <pc:picChg chg="del">
          <ac:chgData name="Odina Norbo'tayeva" userId="dbcdeb9d9dad59af" providerId="LiveId" clId="{F29FBCFD-AD34-405D-B5DD-D41E1BE8D22E}" dt="2025-12-05T05:22:12.227" v="159" actId="478"/>
          <ac:picMkLst>
            <pc:docMk/>
            <pc:sldMk cId="2406268805" sldId="436"/>
            <ac:picMk id="18" creationId="{00000000-0000-0000-0000-000000000000}"/>
          </ac:picMkLst>
        </pc:picChg>
        <pc:picChg chg="del">
          <ac:chgData name="Odina Norbo'tayeva" userId="dbcdeb9d9dad59af" providerId="LiveId" clId="{F29FBCFD-AD34-405D-B5DD-D41E1BE8D22E}" dt="2025-12-05T05:22:12.227" v="159" actId="478"/>
          <ac:picMkLst>
            <pc:docMk/>
            <pc:sldMk cId="2406268805" sldId="436"/>
            <ac:picMk id="19" creationId="{00000000-0000-0000-0000-000000000000}"/>
          </ac:picMkLst>
        </pc:picChg>
        <pc:cxnChg chg="del">
          <ac:chgData name="Odina Norbo'tayeva" userId="dbcdeb9d9dad59af" providerId="LiveId" clId="{F29FBCFD-AD34-405D-B5DD-D41E1BE8D22E}" dt="2025-12-05T05:22:01.881" v="158" actId="478"/>
          <ac:cxnSpMkLst>
            <pc:docMk/>
            <pc:sldMk cId="2406268805" sldId="436"/>
            <ac:cxnSpMk id="4" creationId="{00000000-0000-0000-0000-000000000000}"/>
          </ac:cxnSpMkLst>
        </pc:cxnChg>
      </pc:sldChg>
      <pc:sldChg chg="addSp delSp modSp mod">
        <pc:chgData name="Odina Norbo'tayeva" userId="dbcdeb9d9dad59af" providerId="LiveId" clId="{F29FBCFD-AD34-405D-B5DD-D41E1BE8D22E}" dt="2025-12-05T05:25:27.187" v="191" actId="207"/>
        <pc:sldMkLst>
          <pc:docMk/>
          <pc:sldMk cId="407679779" sldId="437"/>
        </pc:sldMkLst>
        <pc:spChg chg="mod">
          <ac:chgData name="Odina Norbo'tayeva" userId="dbcdeb9d9dad59af" providerId="LiveId" clId="{F29FBCFD-AD34-405D-B5DD-D41E1BE8D22E}" dt="2025-12-05T05:25:12.344" v="189" actId="2711"/>
          <ac:spMkLst>
            <pc:docMk/>
            <pc:sldMk cId="407679779" sldId="437"/>
            <ac:spMk id="2" creationId="{00000000-0000-0000-0000-000000000000}"/>
          </ac:spMkLst>
        </pc:spChg>
        <pc:graphicFrameChg chg="mod modGraphic">
          <ac:chgData name="Odina Norbo'tayeva" userId="dbcdeb9d9dad59af" providerId="LiveId" clId="{F29FBCFD-AD34-405D-B5DD-D41E1BE8D22E}" dt="2025-12-05T05:25:27.187" v="191" actId="207"/>
          <ac:graphicFrameMkLst>
            <pc:docMk/>
            <pc:sldMk cId="407679779" sldId="437"/>
            <ac:graphicFrameMk id="4" creationId="{00000000-0000-0000-0000-000000000000}"/>
          </ac:graphicFrameMkLst>
        </pc:graphicFrameChg>
        <pc:picChg chg="del">
          <ac:chgData name="Odina Norbo'tayeva" userId="dbcdeb9d9dad59af" providerId="LiveId" clId="{F29FBCFD-AD34-405D-B5DD-D41E1BE8D22E}" dt="2025-12-05T05:24:35.633" v="178" actId="478"/>
          <ac:picMkLst>
            <pc:docMk/>
            <pc:sldMk cId="407679779" sldId="437"/>
            <ac:picMk id="5" creationId="{546FCDB5-0BA9-4C28-948A-8106B620269A}"/>
          </ac:picMkLst>
        </pc:picChg>
        <pc:cxnChg chg="del">
          <ac:chgData name="Odina Norbo'tayeva" userId="dbcdeb9d9dad59af" providerId="LiveId" clId="{F29FBCFD-AD34-405D-B5DD-D41E1BE8D22E}" dt="2025-12-05T05:24:37.625" v="179" actId="478"/>
          <ac:cxnSpMkLst>
            <pc:docMk/>
            <pc:sldMk cId="407679779" sldId="437"/>
            <ac:cxnSpMk id="3" creationId="{00000000-0000-0000-0000-000000000000}"/>
          </ac:cxnSpMkLst>
        </pc:cxnChg>
        <pc:cxnChg chg="add mod">
          <ac:chgData name="Odina Norbo'tayeva" userId="dbcdeb9d9dad59af" providerId="LiveId" clId="{F29FBCFD-AD34-405D-B5DD-D41E1BE8D22E}" dt="2025-12-05T05:24:38.243" v="180"/>
          <ac:cxnSpMkLst>
            <pc:docMk/>
            <pc:sldMk cId="407679779" sldId="437"/>
            <ac:cxnSpMk id="6" creationId="{AFA197DE-559E-A524-D57A-11521FBEED7C}"/>
          </ac:cxnSpMkLst>
        </pc:cxnChg>
      </pc:sldChg>
      <pc:sldChg chg="addSp delSp modSp mod">
        <pc:chgData name="Odina Norbo'tayeva" userId="dbcdeb9d9dad59af" providerId="LiveId" clId="{F29FBCFD-AD34-405D-B5DD-D41E1BE8D22E}" dt="2025-12-05T05:18:11.928" v="93" actId="2711"/>
        <pc:sldMkLst>
          <pc:docMk/>
          <pc:sldMk cId="1299275396" sldId="438"/>
        </pc:sldMkLst>
        <pc:spChg chg="mod">
          <ac:chgData name="Odina Norbo'tayeva" userId="dbcdeb9d9dad59af" providerId="LiveId" clId="{F29FBCFD-AD34-405D-B5DD-D41E1BE8D22E}" dt="2025-12-05T05:17:33.446" v="91" actId="1076"/>
          <ac:spMkLst>
            <pc:docMk/>
            <pc:sldMk cId="1299275396" sldId="438"/>
            <ac:spMk id="2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18:11.928" v="93" actId="2711"/>
          <ac:spMkLst>
            <pc:docMk/>
            <pc:sldMk cId="1299275396" sldId="438"/>
            <ac:spMk id="7" creationId="{ADD0C647-0244-4D12-BF3F-12D926AF3704}"/>
          </ac:spMkLst>
        </pc:spChg>
        <pc:picChg chg="del">
          <ac:chgData name="Odina Norbo'tayeva" userId="dbcdeb9d9dad59af" providerId="LiveId" clId="{F29FBCFD-AD34-405D-B5DD-D41E1BE8D22E}" dt="2025-12-05T05:17:03.669" v="81" actId="478"/>
          <ac:picMkLst>
            <pc:docMk/>
            <pc:sldMk cId="1299275396" sldId="438"/>
            <ac:picMk id="6" creationId="{546FCDB5-0BA9-4C28-948A-8106B620269A}"/>
          </ac:picMkLst>
        </pc:picChg>
        <pc:cxnChg chg="del">
          <ac:chgData name="Odina Norbo'tayeva" userId="dbcdeb9d9dad59af" providerId="LiveId" clId="{F29FBCFD-AD34-405D-B5DD-D41E1BE8D22E}" dt="2025-12-05T05:17:07.191" v="83" actId="478"/>
          <ac:cxnSpMkLst>
            <pc:docMk/>
            <pc:sldMk cId="1299275396" sldId="438"/>
            <ac:cxnSpMk id="3" creationId="{00000000-0000-0000-0000-000000000000}"/>
          </ac:cxnSpMkLst>
        </pc:cxnChg>
        <pc:cxnChg chg="add mod">
          <ac:chgData name="Odina Norbo'tayeva" userId="dbcdeb9d9dad59af" providerId="LiveId" clId="{F29FBCFD-AD34-405D-B5DD-D41E1BE8D22E}" dt="2025-12-05T05:17:09.664" v="84" actId="1076"/>
          <ac:cxnSpMkLst>
            <pc:docMk/>
            <pc:sldMk cId="1299275396" sldId="438"/>
            <ac:cxnSpMk id="4" creationId="{99866C9C-1A7C-58CB-F162-8F7D89322CA0}"/>
          </ac:cxnSpMkLst>
        </pc:cxnChg>
      </pc:sldChg>
      <pc:sldChg chg="addSp delSp modSp mod">
        <pc:chgData name="Odina Norbo'tayeva" userId="dbcdeb9d9dad59af" providerId="LiveId" clId="{F29FBCFD-AD34-405D-B5DD-D41E1BE8D22E}" dt="2025-12-05T05:12:20.516" v="23" actId="207"/>
        <pc:sldMkLst>
          <pc:docMk/>
          <pc:sldMk cId="0" sldId="439"/>
        </pc:sldMkLst>
        <pc:spChg chg="mod">
          <ac:chgData name="Odina Norbo'tayeva" userId="dbcdeb9d9dad59af" providerId="LiveId" clId="{F29FBCFD-AD34-405D-B5DD-D41E1BE8D22E}" dt="2025-12-05T05:12:08.079" v="21" actId="2711"/>
          <ac:spMkLst>
            <pc:docMk/>
            <pc:sldMk cId="0" sldId="439"/>
            <ac:spMk id="7" creationId="{00000000-0000-0000-0000-000000000000}"/>
          </ac:spMkLst>
        </pc:spChg>
        <pc:spChg chg="mod">
          <ac:chgData name="Odina Norbo'tayeva" userId="dbcdeb9d9dad59af" providerId="LiveId" clId="{F29FBCFD-AD34-405D-B5DD-D41E1BE8D22E}" dt="2025-12-05T05:12:20.516" v="23" actId="207"/>
          <ac:spMkLst>
            <pc:docMk/>
            <pc:sldMk cId="0" sldId="439"/>
            <ac:spMk id="10" creationId="{00000000-0000-0000-0000-000000000000}"/>
          </ac:spMkLst>
        </pc:spChg>
        <pc:picChg chg="del">
          <ac:chgData name="Odina Norbo'tayeva" userId="dbcdeb9d9dad59af" providerId="LiveId" clId="{F29FBCFD-AD34-405D-B5DD-D41E1BE8D22E}" dt="2025-12-05T05:10:31.796" v="9" actId="478"/>
          <ac:picMkLst>
            <pc:docMk/>
            <pc:sldMk cId="0" sldId="439"/>
            <ac:picMk id="6" creationId="{546FCDB5-0BA9-4C28-948A-8106B620269A}"/>
          </ac:picMkLst>
        </pc:picChg>
        <pc:cxnChg chg="del mod">
          <ac:chgData name="Odina Norbo'tayeva" userId="dbcdeb9d9dad59af" providerId="LiveId" clId="{F29FBCFD-AD34-405D-B5DD-D41E1BE8D22E}" dt="2025-12-05T05:11:24.194" v="14" actId="478"/>
          <ac:cxnSpMkLst>
            <pc:docMk/>
            <pc:sldMk cId="0" sldId="439"/>
            <ac:cxnSpMk id="4" creationId="{00000000-0000-0000-0000-000000000000}"/>
          </ac:cxnSpMkLst>
        </pc:cxnChg>
        <pc:cxnChg chg="add mod">
          <ac:chgData name="Odina Norbo'tayeva" userId="dbcdeb9d9dad59af" providerId="LiveId" clId="{F29FBCFD-AD34-405D-B5DD-D41E1BE8D22E}" dt="2025-12-05T05:11:37.687" v="16" actId="1076"/>
          <ac:cxnSpMkLst>
            <pc:docMk/>
            <pc:sldMk cId="0" sldId="439"/>
            <ac:cxnSpMk id="5" creationId="{72804490-1130-8371-C656-6208A1D42735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BF26D6-4AD2-4378-9C60-7EA3C6ABA0CE}" type="doc">
      <dgm:prSet loTypeId="urn:microsoft.com/office/officeart/2005/8/layout/process1" loCatId="process" qsTypeId="urn:microsoft.com/office/officeart/2005/8/quickstyle/simple1" qsCatId="simple" csTypeId="urn:microsoft.com/office/officeart/2005/8/colors/colorful1#1" csCatId="colorful" phldr="1"/>
      <dgm:spPr/>
    </dgm:pt>
    <dgm:pt modelId="{0DC01BAB-B0C2-4653-91F5-4B260DD8CF29}">
      <dgm:prSet phldrT="[Текст]" custT="1"/>
      <dgm:spPr/>
      <dgm:t>
        <a:bodyPr/>
        <a:lstStyle/>
        <a:p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Mavzuni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</a:t>
          </a:r>
          <a:r>
            <a:rPr lang="uz-Latn-UZ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qish</a:t>
          </a:r>
          <a:endParaRPr lang="ru-RU" sz="3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8D68B5-C39C-445D-A57A-CA5D872E3D4C}" type="parTrans" cxnId="{214EE96D-5B6C-45A3-9586-BF9CC3F405A2}">
      <dgm:prSet/>
      <dgm:spPr/>
      <dgm:t>
        <a:bodyPr/>
        <a:lstStyle/>
        <a:p>
          <a:endParaRPr lang="ru-RU" sz="2000"/>
        </a:p>
      </dgm:t>
    </dgm:pt>
    <dgm:pt modelId="{D2640F75-55D3-4AF4-8AA9-32EB27280FDA}" type="sibTrans" cxnId="{214EE96D-5B6C-45A3-9586-BF9CC3F405A2}">
      <dgm:prSet custT="1"/>
      <dgm:spPr/>
      <dgm:t>
        <a:bodyPr/>
        <a:lstStyle/>
        <a:p>
          <a:endParaRPr lang="ru-RU" sz="2800"/>
        </a:p>
      </dgm:t>
    </dgm:pt>
    <dgm:pt modelId="{939E2AC0-1DC8-4107-A9BF-F84CAE35EFCE}">
      <dgm:prSet phldrT="[Текст]"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2.Mavzu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yuzasidan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berilgan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11-jadvalni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yodlash</a:t>
          </a:r>
          <a:r>
            <a:rPr lang="uz-Latn-UZ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z-Latn-UZ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5E4421-692E-44AB-BB2B-1E50F406BEC8}" type="parTrans" cxnId="{42065D38-083B-4040-9235-3D42916E0467}">
      <dgm:prSet/>
      <dgm:spPr/>
      <dgm:t>
        <a:bodyPr/>
        <a:lstStyle/>
        <a:p>
          <a:endParaRPr lang="ru-RU" sz="2000"/>
        </a:p>
      </dgm:t>
    </dgm:pt>
    <dgm:pt modelId="{49B8DD5B-B7F3-4989-A1B2-6C03FF4A3B01}" type="sibTrans" cxnId="{42065D38-083B-4040-9235-3D42916E0467}">
      <dgm:prSet custT="1"/>
      <dgm:spPr/>
      <dgm:t>
        <a:bodyPr/>
        <a:lstStyle/>
        <a:p>
          <a:endParaRPr lang="ru-RU" sz="2800"/>
        </a:p>
      </dgm:t>
    </dgm:pt>
    <dgm:pt modelId="{75BD4658-056C-49D5-A1C9-70BE7D61D0E8}">
      <dgm:prSet phldrT="[Текст]" custT="1"/>
      <dgm:spPr/>
      <dgm:t>
        <a:bodyPr/>
        <a:lstStyle/>
        <a:p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Markaziy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Osiyo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davlatlaridagi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asosiy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sanoat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qishloq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xo‘jaligi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tarmoqlarini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yozib</a:t>
          </a:r>
          <a:r>
            <a: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olish</a:t>
          </a:r>
          <a:r>
            <a:rPr lang="uz-Latn-UZ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3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ACBA6C-4269-487D-ACF9-9C2727DBE7A3}" type="parTrans" cxnId="{93D4430E-CE77-4017-B45F-3413F3F50B1D}">
      <dgm:prSet/>
      <dgm:spPr/>
      <dgm:t>
        <a:bodyPr/>
        <a:lstStyle/>
        <a:p>
          <a:endParaRPr lang="ru-RU" sz="2000"/>
        </a:p>
      </dgm:t>
    </dgm:pt>
    <dgm:pt modelId="{7611C898-5B8E-40BB-9B0D-6A6956C78342}" type="sibTrans" cxnId="{93D4430E-CE77-4017-B45F-3413F3F50B1D}">
      <dgm:prSet/>
      <dgm:spPr/>
      <dgm:t>
        <a:bodyPr/>
        <a:lstStyle/>
        <a:p>
          <a:endParaRPr lang="ru-RU" sz="2000"/>
        </a:p>
      </dgm:t>
    </dgm:pt>
    <dgm:pt modelId="{41E9E5E0-8DBA-4470-8B55-1AE80B89B58A}" type="pres">
      <dgm:prSet presAssocID="{CABF26D6-4AD2-4378-9C60-7EA3C6ABA0CE}" presName="Name0" presStyleCnt="0">
        <dgm:presLayoutVars>
          <dgm:dir/>
          <dgm:resizeHandles val="exact"/>
        </dgm:presLayoutVars>
      </dgm:prSet>
      <dgm:spPr/>
    </dgm:pt>
    <dgm:pt modelId="{90ED8C87-406D-4C40-9F1E-048D79FA0E70}" type="pres">
      <dgm:prSet presAssocID="{0DC01BAB-B0C2-4653-91F5-4B260DD8CF29}" presName="node" presStyleLbl="node1" presStyleIdx="0" presStyleCnt="3" custScaleY="153301">
        <dgm:presLayoutVars>
          <dgm:bulletEnabled val="1"/>
        </dgm:presLayoutVars>
      </dgm:prSet>
      <dgm:spPr/>
    </dgm:pt>
    <dgm:pt modelId="{BFC1A9B0-F410-480C-9ACF-D289C71885AC}" type="pres">
      <dgm:prSet presAssocID="{D2640F75-55D3-4AF4-8AA9-32EB27280FDA}" presName="sibTrans" presStyleLbl="sibTrans2D1" presStyleIdx="0" presStyleCnt="2"/>
      <dgm:spPr/>
    </dgm:pt>
    <dgm:pt modelId="{FE874DA4-6988-4A8B-A537-69885E85B73D}" type="pres">
      <dgm:prSet presAssocID="{D2640F75-55D3-4AF4-8AA9-32EB27280FDA}" presName="connectorText" presStyleLbl="sibTrans2D1" presStyleIdx="0" presStyleCnt="2"/>
      <dgm:spPr/>
    </dgm:pt>
    <dgm:pt modelId="{A7B98FA2-4F7D-4494-ABA2-E5283C7B5B30}" type="pres">
      <dgm:prSet presAssocID="{939E2AC0-1DC8-4107-A9BF-F84CAE35EFCE}" presName="node" presStyleLbl="node1" presStyleIdx="1" presStyleCnt="3" custScaleY="154768">
        <dgm:presLayoutVars>
          <dgm:bulletEnabled val="1"/>
        </dgm:presLayoutVars>
      </dgm:prSet>
      <dgm:spPr/>
    </dgm:pt>
    <dgm:pt modelId="{ADA75393-D381-40E1-AFB0-BB2791F6705C}" type="pres">
      <dgm:prSet presAssocID="{49B8DD5B-B7F3-4989-A1B2-6C03FF4A3B01}" presName="sibTrans" presStyleLbl="sibTrans2D1" presStyleIdx="1" presStyleCnt="2"/>
      <dgm:spPr/>
    </dgm:pt>
    <dgm:pt modelId="{F93A9164-28ED-435B-9D0D-BD9F8E257FED}" type="pres">
      <dgm:prSet presAssocID="{49B8DD5B-B7F3-4989-A1B2-6C03FF4A3B01}" presName="connectorText" presStyleLbl="sibTrans2D1" presStyleIdx="1" presStyleCnt="2"/>
      <dgm:spPr/>
    </dgm:pt>
    <dgm:pt modelId="{E812DA66-6EA6-4952-B110-535FAA4922F7}" type="pres">
      <dgm:prSet presAssocID="{75BD4658-056C-49D5-A1C9-70BE7D61D0E8}" presName="node" presStyleLbl="node1" presStyleIdx="2" presStyleCnt="3" custScaleY="152701" custLinFactNeighborY="287">
        <dgm:presLayoutVars>
          <dgm:bulletEnabled val="1"/>
        </dgm:presLayoutVars>
      </dgm:prSet>
      <dgm:spPr/>
    </dgm:pt>
  </dgm:ptLst>
  <dgm:cxnLst>
    <dgm:cxn modelId="{93D4430E-CE77-4017-B45F-3413F3F50B1D}" srcId="{CABF26D6-4AD2-4378-9C60-7EA3C6ABA0CE}" destId="{75BD4658-056C-49D5-A1C9-70BE7D61D0E8}" srcOrd="2" destOrd="0" parTransId="{B9ACBA6C-4269-487D-ACF9-9C2727DBE7A3}" sibTransId="{7611C898-5B8E-40BB-9B0D-6A6956C78342}"/>
    <dgm:cxn modelId="{F6267C23-C781-422F-8B21-690277E3B17F}" type="presOf" srcId="{D2640F75-55D3-4AF4-8AA9-32EB27280FDA}" destId="{BFC1A9B0-F410-480C-9ACF-D289C71885AC}" srcOrd="0" destOrd="0" presId="urn:microsoft.com/office/officeart/2005/8/layout/process1"/>
    <dgm:cxn modelId="{2E4A2429-4837-46B1-8BEE-588D171B3F2E}" type="presOf" srcId="{0DC01BAB-B0C2-4653-91F5-4B260DD8CF29}" destId="{90ED8C87-406D-4C40-9F1E-048D79FA0E70}" srcOrd="0" destOrd="0" presId="urn:microsoft.com/office/officeart/2005/8/layout/process1"/>
    <dgm:cxn modelId="{B1C0B337-4FEF-4BC6-AF06-E7EFD55FBF81}" type="presOf" srcId="{CABF26D6-4AD2-4378-9C60-7EA3C6ABA0CE}" destId="{41E9E5E0-8DBA-4470-8B55-1AE80B89B58A}" srcOrd="0" destOrd="0" presId="urn:microsoft.com/office/officeart/2005/8/layout/process1"/>
    <dgm:cxn modelId="{42065D38-083B-4040-9235-3D42916E0467}" srcId="{CABF26D6-4AD2-4378-9C60-7EA3C6ABA0CE}" destId="{939E2AC0-1DC8-4107-A9BF-F84CAE35EFCE}" srcOrd="1" destOrd="0" parTransId="{6D5E4421-692E-44AB-BB2B-1E50F406BEC8}" sibTransId="{49B8DD5B-B7F3-4989-A1B2-6C03FF4A3B01}"/>
    <dgm:cxn modelId="{54A90E47-00FA-4144-93B5-423D88CD2310}" type="presOf" srcId="{49B8DD5B-B7F3-4989-A1B2-6C03FF4A3B01}" destId="{F93A9164-28ED-435B-9D0D-BD9F8E257FED}" srcOrd="1" destOrd="0" presId="urn:microsoft.com/office/officeart/2005/8/layout/process1"/>
    <dgm:cxn modelId="{214EE96D-5B6C-45A3-9586-BF9CC3F405A2}" srcId="{CABF26D6-4AD2-4378-9C60-7EA3C6ABA0CE}" destId="{0DC01BAB-B0C2-4653-91F5-4B260DD8CF29}" srcOrd="0" destOrd="0" parTransId="{C18D68B5-C39C-445D-A57A-CA5D872E3D4C}" sibTransId="{D2640F75-55D3-4AF4-8AA9-32EB27280FDA}"/>
    <dgm:cxn modelId="{4EC25058-06F4-430F-B815-E75BE2CB826C}" type="presOf" srcId="{939E2AC0-1DC8-4107-A9BF-F84CAE35EFCE}" destId="{A7B98FA2-4F7D-4494-ABA2-E5283C7B5B30}" srcOrd="0" destOrd="0" presId="urn:microsoft.com/office/officeart/2005/8/layout/process1"/>
    <dgm:cxn modelId="{E2CFB1B5-ADB0-46ED-A10B-38ABC5E36DDB}" type="presOf" srcId="{D2640F75-55D3-4AF4-8AA9-32EB27280FDA}" destId="{FE874DA4-6988-4A8B-A537-69885E85B73D}" srcOrd="1" destOrd="0" presId="urn:microsoft.com/office/officeart/2005/8/layout/process1"/>
    <dgm:cxn modelId="{0B4736D5-952F-406F-95EA-2C75B1FAAA2C}" type="presOf" srcId="{49B8DD5B-B7F3-4989-A1B2-6C03FF4A3B01}" destId="{ADA75393-D381-40E1-AFB0-BB2791F6705C}" srcOrd="0" destOrd="0" presId="urn:microsoft.com/office/officeart/2005/8/layout/process1"/>
    <dgm:cxn modelId="{A57B40F4-1473-4E37-AAB7-CD2CAD834566}" type="presOf" srcId="{75BD4658-056C-49D5-A1C9-70BE7D61D0E8}" destId="{E812DA66-6EA6-4952-B110-535FAA4922F7}" srcOrd="0" destOrd="0" presId="urn:microsoft.com/office/officeart/2005/8/layout/process1"/>
    <dgm:cxn modelId="{39DF3B53-3F1C-4D4A-91DB-8675F57D8C7E}" type="presParOf" srcId="{41E9E5E0-8DBA-4470-8B55-1AE80B89B58A}" destId="{90ED8C87-406D-4C40-9F1E-048D79FA0E70}" srcOrd="0" destOrd="0" presId="urn:microsoft.com/office/officeart/2005/8/layout/process1"/>
    <dgm:cxn modelId="{CA4935EA-D715-4D32-A070-193B38A40DAD}" type="presParOf" srcId="{41E9E5E0-8DBA-4470-8B55-1AE80B89B58A}" destId="{BFC1A9B0-F410-480C-9ACF-D289C71885AC}" srcOrd="1" destOrd="0" presId="urn:microsoft.com/office/officeart/2005/8/layout/process1"/>
    <dgm:cxn modelId="{0F908487-36C0-44C1-B31F-B617E4EC8612}" type="presParOf" srcId="{BFC1A9B0-F410-480C-9ACF-D289C71885AC}" destId="{FE874DA4-6988-4A8B-A537-69885E85B73D}" srcOrd="0" destOrd="0" presId="urn:microsoft.com/office/officeart/2005/8/layout/process1"/>
    <dgm:cxn modelId="{222F409D-A92A-4E84-A75B-C9F66B7C502D}" type="presParOf" srcId="{41E9E5E0-8DBA-4470-8B55-1AE80B89B58A}" destId="{A7B98FA2-4F7D-4494-ABA2-E5283C7B5B30}" srcOrd="2" destOrd="0" presId="urn:microsoft.com/office/officeart/2005/8/layout/process1"/>
    <dgm:cxn modelId="{3A48570A-F475-4216-92BB-F7CB4024D2BB}" type="presParOf" srcId="{41E9E5E0-8DBA-4470-8B55-1AE80B89B58A}" destId="{ADA75393-D381-40E1-AFB0-BB2791F6705C}" srcOrd="3" destOrd="0" presId="urn:microsoft.com/office/officeart/2005/8/layout/process1"/>
    <dgm:cxn modelId="{32B2FC05-4874-4582-B641-426F79FE5D19}" type="presParOf" srcId="{ADA75393-D381-40E1-AFB0-BB2791F6705C}" destId="{F93A9164-28ED-435B-9D0D-BD9F8E257FED}" srcOrd="0" destOrd="0" presId="urn:microsoft.com/office/officeart/2005/8/layout/process1"/>
    <dgm:cxn modelId="{4B2E0BD3-F0F6-4C6C-B477-896607BE08FF}" type="presParOf" srcId="{41E9E5E0-8DBA-4470-8B55-1AE80B89B58A}" destId="{E812DA66-6EA6-4952-B110-535FAA4922F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ED8C87-406D-4C40-9F1E-048D79FA0E70}">
      <dsp:nvSpPr>
        <dsp:cNvPr id="0" name=""/>
        <dsp:cNvSpPr/>
      </dsp:nvSpPr>
      <dsp:spPr>
        <a:xfrm>
          <a:off x="14802" y="22289"/>
          <a:ext cx="2843121" cy="465857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Mavzuni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</a:t>
          </a:r>
          <a:r>
            <a:rPr lang="uz-Latn-UZ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qish</a:t>
          </a:r>
          <a:endParaRPr lang="ru-RU" sz="3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074" y="105561"/>
        <a:ext cx="2676577" cy="4492034"/>
      </dsp:txXfrm>
    </dsp:sp>
    <dsp:sp modelId="{BFC1A9B0-F410-480C-9ACF-D289C71885AC}">
      <dsp:nvSpPr>
        <dsp:cNvPr id="0" name=""/>
        <dsp:cNvSpPr/>
      </dsp:nvSpPr>
      <dsp:spPr>
        <a:xfrm>
          <a:off x="3142235" y="1999031"/>
          <a:ext cx="602741" cy="7050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3142235" y="2140050"/>
        <a:ext cx="421919" cy="423056"/>
      </dsp:txXfrm>
    </dsp:sp>
    <dsp:sp modelId="{A7B98FA2-4F7D-4494-ABA2-E5283C7B5B30}">
      <dsp:nvSpPr>
        <dsp:cNvPr id="0" name=""/>
        <dsp:cNvSpPr/>
      </dsp:nvSpPr>
      <dsp:spPr>
        <a:xfrm>
          <a:off x="3995171" y="0"/>
          <a:ext cx="2843121" cy="470315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2.Mavzu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yuzasidan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berilgan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11-jadvalni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yodlash</a:t>
          </a:r>
          <a:r>
            <a:rPr lang="uz-Latn-UZ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z-Latn-UZ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78443" y="83272"/>
        <a:ext cx="2676577" cy="4536614"/>
      </dsp:txXfrm>
    </dsp:sp>
    <dsp:sp modelId="{ADA75393-D381-40E1-AFB0-BB2791F6705C}">
      <dsp:nvSpPr>
        <dsp:cNvPr id="0" name=""/>
        <dsp:cNvSpPr/>
      </dsp:nvSpPr>
      <dsp:spPr>
        <a:xfrm rot="7533">
          <a:off x="7122603" y="2003430"/>
          <a:ext cx="602743" cy="7050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7122603" y="2144251"/>
        <a:ext cx="421920" cy="423056"/>
      </dsp:txXfrm>
    </dsp:sp>
    <dsp:sp modelId="{E812DA66-6EA6-4952-B110-535FAA4922F7}">
      <dsp:nvSpPr>
        <dsp:cNvPr id="0" name=""/>
        <dsp:cNvSpPr/>
      </dsp:nvSpPr>
      <dsp:spPr>
        <a:xfrm>
          <a:off x="7975540" y="40127"/>
          <a:ext cx="2843121" cy="46403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Markaziy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Osiyo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davlatlaridagi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asosiy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sanoat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qishloq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xo‘jaligi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tarmoqlarini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yozib</a:t>
          </a:r>
          <a:r>
            <a:rPr lang="en-US" sz="2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olish</a:t>
          </a:r>
          <a:r>
            <a:rPr lang="uz-Latn-UZ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3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58812" y="123399"/>
        <a:ext cx="2676577" cy="4473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61932" y="4438924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169554" y="2947413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919919" y="3109323"/>
            <a:ext cx="26230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Geografiya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292765" y="2201980"/>
            <a:ext cx="60708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Markaziy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mamlakatlari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6866" name="Picture 2" descr="Ð¨Ð°Ð²ÐºÐ°Ñ ÐÐ¸ÑÐ·Ð¸ÑÐµÐ² ÐÑÑÐ±Ð°Ð½Ð³ÑÐ»Ð¸ ÐÐµÑÐ´Ð¸Ð¼ÑÒ³Ð°Ð¼ÐµÐ´Ð¾Ð² Ð±Ð¸Ð»Ð°Ð½ ÑÑÑÐ°ÑÑÐ² ÑÑÐºÐ°Ð·Ð´Ð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9761" y="1530184"/>
            <a:ext cx="3191608" cy="3050608"/>
          </a:xfrm>
          <a:prstGeom prst="rect">
            <a:avLst/>
          </a:prstGeom>
          <a:noFill/>
        </p:spPr>
      </p:pic>
      <p:sp>
        <p:nvSpPr>
          <p:cNvPr id="7" name="Текст 1"/>
          <p:cNvSpPr txBox="1">
            <a:spLocks/>
          </p:cNvSpPr>
          <p:nvPr/>
        </p:nvSpPr>
        <p:spPr>
          <a:xfrm>
            <a:off x="1995242" y="368203"/>
            <a:ext cx="7825888" cy="53633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Siyosiy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aloqalar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8" name="Picture 4" descr="Ð¨Ð°Ð²ÐºÐ°Ñ ÐÐ¸ÑÐ·Ð¸ÑÐµÐ² ÒÐ¾Ð·Ð¾ÒÐ¸ÑÑÐ¾Ð½ Ð±Ð¾Ñ Ð²Ð°Ð·Ð¸ÑÐ¸Ð½Ð¸ ÒÐ°Ð±ÑÐ» ÒÐ¸Ð»Ð´Ð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4078" y="1512277"/>
            <a:ext cx="3174022" cy="2971800"/>
          </a:xfrm>
          <a:prstGeom prst="rect">
            <a:avLst/>
          </a:prstGeom>
          <a:noFill/>
        </p:spPr>
      </p:pic>
      <p:pic>
        <p:nvPicPr>
          <p:cNvPr id="36870" name="Picture 6" descr="Ð¢Ð°Ð´Ð¶Ð¸ÐºÐ¸ÑÑÐ°Ð½ Ð¸ Ð£Ð·Ð±ÐµÐºÐ¸ÑÑÐ°Ð½ ÐºÐ°Ðº Ð²Ð¾Ð·Ð¼Ð¾Ð¶Ð½ÑÐµ Ð´ÑÐ°Ð¹Ð²ÐµÑÑ ÑÐµÐ³Ð¸Ð¾Ð½Ð°Ð»ÑÐ½Ð¾Ð³Ð¾  ÑÐ¾ÑÑÑÐ´Ð½Ð¸ÑÐµÑÑÐ²Ð° Ð² Ð¦ÐµÐ½ÑÑÐ°Ð»ÑÐ½Ð¾Ð¹ ÐÐ·Ð¸Ð¸ / ÐÐ¾Ð²Ð¾ÑÑÐ¸, ÑÐ¾Ð±ÑÑÐ¸Ñ, Ð¼Ð½ÐµÐ½Ð¸Ñ | Ð£Ð·Ð±ÐµÐºÐ¸ÑÑÐ°Ð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06509" y="1529861"/>
            <a:ext cx="3429242" cy="290146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625968" y="5145650"/>
            <a:ext cx="76610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MARKAZIY OSIYO – O‘ZBEKISTON TASHQI SIYOSATINING ASOSIY USTUVOR YO‘NALISHI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72804490-1130-8371-C656-6208A1D42735}"/>
              </a:ext>
            </a:extLst>
          </p:cNvPr>
          <p:cNvCxnSpPr/>
          <p:nvPr/>
        </p:nvCxnSpPr>
        <p:spPr>
          <a:xfrm>
            <a:off x="200167" y="1037492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491766" y="520082"/>
            <a:ext cx="5208467" cy="659422"/>
          </a:xfrm>
        </p:spPr>
        <p:txBody>
          <a:bodyPr/>
          <a:lstStyle/>
          <a:p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uz-Latn-UZ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ma’lumotlar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O'zA - OÊ»zbekistonda Markaziy Osiyo davlatlari rahbarlarining ikkinchi  Maslahat uchrashuvi boÊ»lib oÊ»td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8259" y="1951893"/>
            <a:ext cx="4876800" cy="370937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125496" y="2268388"/>
            <a:ext cx="3701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Maydoni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mln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km </a:t>
            </a:r>
            <a:r>
              <a:rPr lang="en-US" sz="2800" b="1" baseline="30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4255" y="3352772"/>
            <a:ext cx="55567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Aholisi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- 2017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70,5 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mln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kishi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2427" y="4255450"/>
            <a:ext cx="540045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i-FI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Qozog‘iston, </a:t>
            </a:r>
          </a:p>
          <a:p>
            <a:r>
              <a:rPr lang="fi-FI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Qirg‘iziston,  Tojikiston,  Turkmaniston</a:t>
            </a:r>
          </a:p>
          <a:p>
            <a:r>
              <a:rPr lang="fi-FI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2DF5C07-FA43-FEDC-AAA0-795AF5269914}"/>
              </a:ext>
            </a:extLst>
          </p:cNvPr>
          <p:cNvCxnSpPr/>
          <p:nvPr/>
        </p:nvCxnSpPr>
        <p:spPr>
          <a:xfrm>
            <a:off x="285160" y="13215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58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815494" y="302736"/>
            <a:ext cx="4815206" cy="724247"/>
          </a:xfrm>
        </p:spPr>
        <p:txBody>
          <a:bodyPr/>
          <a:lstStyle/>
          <a:p>
            <a:r>
              <a:rPr lang="uz-Latn-UZ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Umumiy ma’lumotlar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Markaziy Osiyo mamlakatlari. 10 - sin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3920" y="1403265"/>
            <a:ext cx="8138354" cy="4945096"/>
          </a:xfrm>
          <a:prstGeom prst="rect">
            <a:avLst/>
          </a:prstGeom>
          <a:noFill/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DA0EB1C-EFBB-5151-6DE9-09FDE067868B}"/>
              </a:ext>
            </a:extLst>
          </p:cNvPr>
          <p:cNvCxnSpPr/>
          <p:nvPr/>
        </p:nvCxnSpPr>
        <p:spPr>
          <a:xfrm>
            <a:off x="214294" y="1034062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00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4632081" y="107043"/>
            <a:ext cx="2927838" cy="724247"/>
          </a:xfrm>
        </p:spPr>
        <p:txBody>
          <a:bodyPr/>
          <a:lstStyle/>
          <a:p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resurslari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Osiyo mamlakatlari umumiy tavsifi va tabiiy resurslari . 9 - sinf"/>
          <p:cNvPicPr>
            <a:picLocks noChangeAspect="1" noChangeArrowheads="1"/>
          </p:cNvPicPr>
          <p:nvPr/>
        </p:nvPicPr>
        <p:blipFill>
          <a:blip r:embed="rId2"/>
          <a:srcRect l="2343" t="28154" r="45503" b="28308"/>
          <a:stretch>
            <a:fillRect/>
          </a:stretch>
        </p:blipFill>
        <p:spPr bwMode="auto">
          <a:xfrm>
            <a:off x="5943600" y="1235378"/>
            <a:ext cx="2927838" cy="195623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77361" y="1870391"/>
            <a:ext cx="51816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Markaziy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neft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zaxiralari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Turkmaniston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zaxiralari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Turkmaniston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alohida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ajralib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toshko‘mirga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Qozog‘iston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qo‘ng‘ir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ko‘mirga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boy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hisoblanadi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4" descr="Markaziy Osiyo (O'zbekistonga qo'shni) mamlakatlarining umumiy tavsifi . 9  - sinf"/>
          <p:cNvPicPr>
            <a:picLocks noChangeAspect="1" noChangeArrowheads="1"/>
          </p:cNvPicPr>
          <p:nvPr/>
        </p:nvPicPr>
        <p:blipFill>
          <a:blip r:embed="rId3"/>
          <a:srcRect l="54843" t="41385" r="3849" b="14308"/>
          <a:stretch>
            <a:fillRect/>
          </a:stretch>
        </p:blipFill>
        <p:spPr bwMode="auto">
          <a:xfrm>
            <a:off x="9020907" y="2478203"/>
            <a:ext cx="2646485" cy="2014666"/>
          </a:xfrm>
          <a:prstGeom prst="rect">
            <a:avLst/>
          </a:prstGeom>
          <a:noFill/>
        </p:spPr>
      </p:pic>
      <p:pic>
        <p:nvPicPr>
          <p:cNvPr id="11270" name="Picture 6" descr="Osiyo mamlakatlari umumiy tavsifi va tabiiy resurslari . 9 - sinf"/>
          <p:cNvPicPr>
            <a:picLocks noChangeAspect="1" noChangeArrowheads="1"/>
          </p:cNvPicPr>
          <p:nvPr/>
        </p:nvPicPr>
        <p:blipFill>
          <a:blip r:embed="rId4"/>
          <a:srcRect l="51151" t="55692" r="2926" b="4154"/>
          <a:stretch>
            <a:fillRect/>
          </a:stretch>
        </p:blipFill>
        <p:spPr bwMode="auto">
          <a:xfrm>
            <a:off x="5873261" y="4203607"/>
            <a:ext cx="3042139" cy="1994970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1A528CA-B62F-5A7A-60F4-125184D78265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60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4600302" y="379092"/>
            <a:ext cx="2991394" cy="576043"/>
          </a:xfrm>
        </p:spPr>
        <p:txBody>
          <a:bodyPr/>
          <a:lstStyle/>
          <a:p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IQLIMI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D0C647-0244-4D12-BF3F-12D926AF3704}"/>
              </a:ext>
            </a:extLst>
          </p:cNvPr>
          <p:cNvSpPr txBox="1"/>
          <p:nvPr/>
        </p:nvSpPr>
        <p:spPr>
          <a:xfrm>
            <a:off x="1191492" y="2046514"/>
            <a:ext cx="54730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Latn-UZ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Latn-UZ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Markaziy  Osiyo  davlatlari  iqlimi  mo‘tadil  va  subtropik  keskin  kontinentalligi  va  qurg‘oqchilligida  o‘z  ifodasini  topadi Markaziy Osiyo  davlatlari  hududi  asosan  cho‘l,  chalacho‘l  va  dasht  tabiat  zonalaridan  iborat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ho`l va sahro - qo`rqinchli so`zlar Â» GeoOlamga xush kelibsiz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3847" y="1294155"/>
            <a:ext cx="3437791" cy="2275522"/>
          </a:xfrm>
          <a:prstGeom prst="rect">
            <a:avLst/>
          </a:prstGeom>
          <a:noFill/>
        </p:spPr>
      </p:pic>
      <p:pic>
        <p:nvPicPr>
          <p:cNvPr id="11" name="Рисунок 10" descr="10 Ð¿ÑÐ¸ÑÐ¸Ð½ Ð¿Ð¾ÑÐµÑÐ¸ÑÑ ÐÐ¶Ð¸Ð·Ð°ÐºÑÐºÑÑ Ð¾Ð±Ð»Ð°ÑÑÑ | Uzbekistan Travel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4985" y="3732700"/>
            <a:ext cx="3459408" cy="2413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9866C9C-1A7C-58CB-F162-8F7D89322CA0}"/>
              </a:ext>
            </a:extLst>
          </p:cNvPr>
          <p:cNvCxnSpPr/>
          <p:nvPr/>
        </p:nvCxnSpPr>
        <p:spPr>
          <a:xfrm>
            <a:off x="200167" y="1063755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27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3529" y="1"/>
            <a:ext cx="11573197" cy="1063756"/>
          </a:xfrm>
        </p:spPr>
        <p:txBody>
          <a:bodyPr/>
          <a:lstStyle/>
          <a:p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URBANIZATSIYA DARAJASI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3C53FB-DCFF-4CD6-B8C7-88E44AF93ADF}"/>
              </a:ext>
            </a:extLst>
          </p:cNvPr>
          <p:cNvSpPr txBox="1"/>
          <p:nvPr/>
        </p:nvSpPr>
        <p:spPr>
          <a:xfrm>
            <a:off x="827566" y="1679103"/>
            <a:ext cx="52338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Latn-UZ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O‘zbekistonda  esa  o‘rtacha 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z-Latn-UZ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arajada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.B</a:t>
            </a:r>
            <a:r>
              <a:rPr lang="uz-Latn-UZ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eshta  respublikada  ham  migratsiyaning  salbiy saldosi  kuzatilmoqda.  Urbanizatsiya  darajasi  Qozog‘istonda  53  %,  O‘zbekistonda  51  %,  Turkmanistonda  50  %,  Qirg‘izistonda 36  %,  Tojikistonda  esa  26  %  ga  teng.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O'rta Osiyoda top 10 aholisi eng ko'p shaharlar / Ð£ÑÑÐ° ÐÑÐ¸ÑÐ´Ð°Ð³Ð¸ ÑÐ¾Ð¿ 10  Ð°ÑÐ¾Ð»Ð¸ÑÐ¸ ÐµÐ½Ð³ ÐºÑÐ¿ ÑÐ°ÑÐ°ÑÐ»Ð°Ñ - YouTub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6376" y="1510200"/>
            <a:ext cx="4794494" cy="3756392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A319D49F-1DB8-B583-6C68-BFC7D0CF93AD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84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497145" y="158116"/>
            <a:ext cx="4699478" cy="724247"/>
          </a:xfrm>
        </p:spPr>
        <p:txBody>
          <a:bodyPr/>
          <a:lstStyle/>
          <a:p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Mahalliy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xalqlari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8569" y="2226521"/>
            <a:ext cx="50409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Mahalliy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xalqlardan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turkman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qoraqalpoqlar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oltoy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oilasining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guruhiga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mansub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tojiklar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qardosh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Pomirdagi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kichik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shug‘nonlar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vaxanlar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ishkashimlar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4" name="AutoShape 2" descr="Olma otalik O'zbeklar - Uzbeks of Almaty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THE EL MEROSI THEATER OF HISTORICAL COSTU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8" name="Picture 6" descr="ÐÐ°Ð²ÑÑÐ· ÐÐ°Ð¹ÑÐ°Ð¼. Ð§ÑÐ¾ Ð·Ð° Ð¿ÑÐ°Ð·Ð´Ð½Ð¸Ðº ÐÐ¾Ð²ÑÑÐ·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3262" y="1275342"/>
            <a:ext cx="2679699" cy="2004555"/>
          </a:xfrm>
          <a:prstGeom prst="rect">
            <a:avLst/>
          </a:prstGeom>
          <a:noFill/>
        </p:spPr>
      </p:pic>
      <p:pic>
        <p:nvPicPr>
          <p:cNvPr id="8200" name="Picture 8" descr="Sayramda qozoqlar o'zbeklarni do'pposlag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8346" y="2875084"/>
            <a:ext cx="3092205" cy="2198077"/>
          </a:xfrm>
          <a:prstGeom prst="rect">
            <a:avLst/>
          </a:prstGeom>
          <a:noFill/>
        </p:spPr>
      </p:pic>
      <p:pic>
        <p:nvPicPr>
          <p:cNvPr id="8202" name="Picture 10" descr="Soviet Art, USSR cultu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46884" y="4292058"/>
            <a:ext cx="2743199" cy="1943152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F523ABA-18B5-4B79-B2A0-8296EC211F45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465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29078" y="241739"/>
            <a:ext cx="5024598" cy="724247"/>
          </a:xfrm>
        </p:spPr>
        <p:txBody>
          <a:bodyPr/>
          <a:lstStyle/>
          <a:p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 XO‘JALIGI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0984" y="1874829"/>
            <a:ext cx="49090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Turkmaniston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chorvachiligida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Axaltaka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otlarini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boqish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alohida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ahamiyat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Tojikistonda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xo‘jaligi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paxtachilik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bog‘dorchilik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ipakchilikka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Qirg‘izistonda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sabzavotchilik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tamakichilik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tarmoqli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chorvachilikka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ixtisoslashgan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Turkmaniston prezidenti Shavkat Mirziyoyevga zotdor ot sovg'a qildi (Foto)  Â» O'zbekiston yangiliklari â Zamin.u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1377" y="1239713"/>
            <a:ext cx="2971799" cy="2681655"/>
          </a:xfrm>
          <a:prstGeom prst="rect">
            <a:avLst/>
          </a:prstGeom>
          <a:noFill/>
        </p:spPr>
      </p:pic>
      <p:pic>
        <p:nvPicPr>
          <p:cNvPr id="7172" name="Picture 4" descr="Paxtachilik tarmog'ini boshqarish tizimini tubdan takomillashtirish  chora-tadbirlari to'g'risida&quot;gi O'zbekiston Respublikasi Prezidentining  qarori | O'zLiDe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45061" y="2611131"/>
            <a:ext cx="2875085" cy="2110338"/>
          </a:xfrm>
          <a:prstGeom prst="rect">
            <a:avLst/>
          </a:prstGeom>
          <a:noFill/>
        </p:spPr>
      </p:pic>
      <p:pic>
        <p:nvPicPr>
          <p:cNvPr id="7174" name="Picture 6" descr="Ð¨Ð°Ð²ÐºÐ°Ñ ÐÐ¸ÑÐ·Ð¸ÑÐµÐ² Ð¡ÑÑÑÐ¾Ð½Ð´Ð°ÑÑÐ´Ð° Ð¸Ð¿Ð°ÐºÑÐ¸Ð»Ð¸ÐºÐºÐ° Ð¸ÑÑÐ¸ÑÐ¾ÑÐ»Ð°ÑÑÐ¸ÑÐ¸Ð»Ð³Ð°Ð½ ÐºÐ¾ÑÑÐ¾Ð½Ð°  Ð»Ð¾Ð¹Ð¸Ò³Ð°ÑÐ¸Ð½Ð¸ Ð±Ð¾ÑÐ¸Ð± ÐºÑÑÐ´Ð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97415" y="4070838"/>
            <a:ext cx="3033347" cy="2171699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CD44251-E323-E8DF-A79A-87689DE780E8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88030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255519" y="326599"/>
            <a:ext cx="7680960" cy="785749"/>
          </a:xfrm>
        </p:spPr>
        <p:txBody>
          <a:bodyPr/>
          <a:lstStyle/>
          <a:p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EKOLOGIK MUAMMOLARI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D0C647-0244-4D12-BF3F-12D926AF3704}"/>
              </a:ext>
            </a:extLst>
          </p:cNvPr>
          <p:cNvSpPr txBox="1"/>
          <p:nvPr/>
        </p:nvSpPr>
        <p:spPr>
          <a:xfrm>
            <a:off x="1367247" y="2046514"/>
            <a:ext cx="123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Latn-UZ" dirty="0">
                <a:solidFill>
                  <a:srgbClr val="00B0F0"/>
                </a:solidFill>
              </a:rPr>
              <a:t> 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7714" y="1521042"/>
            <a:ext cx="2226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qurishi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The Aral Sea: the difficult return of wa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775" y="2061299"/>
            <a:ext cx="2773888" cy="1895239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5041182" y="1485872"/>
            <a:ext cx="1739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Cho‘llashish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O'zbekiston Respublikasi ekologiya va atrof muhitni muhofaza qilish davlat  qo'mitas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0791" y="2039815"/>
            <a:ext cx="2734408" cy="1987061"/>
          </a:xfrm>
          <a:prstGeom prst="rect">
            <a:avLst/>
          </a:prstGeom>
          <a:noFill/>
        </p:spPr>
      </p:pic>
      <p:pic>
        <p:nvPicPr>
          <p:cNvPr id="6150" name="Picture 6" descr="Yangi loyihadan qanday natijalar kutilayapti? - Xalq so'z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46470" y="2057399"/>
            <a:ext cx="2568068" cy="1951892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8158715" y="1521043"/>
            <a:ext cx="30152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Yerlarning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sho‘rlanishi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83529" y="4053226"/>
            <a:ext cx="46099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Tog‘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muzliklarining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intensiv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erishi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52" name="Picture 8" descr="Tog'larni balandligidan k12 karakorumigacha tekislang. Qorakoram - O'rta  Osiyoning tog' tizimi: ta'rifi, eng baland joy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4645" y="4589584"/>
            <a:ext cx="3033838" cy="2092203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6260123" y="4046612"/>
            <a:ext cx="54600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Havo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havzalarining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ifloslanishi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54" name="Picture 10" descr="Suv havzalarini ifloslanishdan saqlash choralari. Suvni tozalash usullari.  7 - sinf"/>
          <p:cNvPicPr>
            <a:picLocks noChangeAspect="1" noChangeArrowheads="1"/>
          </p:cNvPicPr>
          <p:nvPr/>
        </p:nvPicPr>
        <p:blipFill>
          <a:blip r:embed="rId6"/>
          <a:srcRect l="1189" t="33415" r="48849" b="13600"/>
          <a:stretch>
            <a:fillRect/>
          </a:stretch>
        </p:blipFill>
        <p:spPr bwMode="auto">
          <a:xfrm>
            <a:off x="6743698" y="4615068"/>
            <a:ext cx="3103685" cy="2023124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ADA4B8DE-BEC9-61A5-32B4-98718A5605D3}"/>
              </a:ext>
            </a:extLst>
          </p:cNvPr>
          <p:cNvCxnSpPr/>
          <p:nvPr/>
        </p:nvCxnSpPr>
        <p:spPr>
          <a:xfrm>
            <a:off x="200167" y="112221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00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09401" y="200963"/>
            <a:ext cx="11573197" cy="724247"/>
          </a:xfrm>
        </p:spPr>
        <p:txBody>
          <a:bodyPr/>
          <a:lstStyle/>
          <a:p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TABIIY OFATLAR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72455" y="1565003"/>
            <a:ext cx="12036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</a:rPr>
              <a:t>Zilzila</a:t>
            </a: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122" name="Picture 2" descr="Zilzila - Vikipediy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603" y="2233612"/>
            <a:ext cx="3466859" cy="2514234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247061" y="1503457"/>
            <a:ext cx="35830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</a:rPr>
              <a:t>Sel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</a:rPr>
              <a:t>suv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</a:rPr>
              <a:t>toshqinlari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124" name="Picture 4" descr="Sel va suv toshqini xavfli hududlarda nazorat kuchaytirild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4946" y="2261058"/>
            <a:ext cx="3429000" cy="2495580"/>
          </a:xfrm>
          <a:prstGeom prst="rect">
            <a:avLst/>
          </a:prstGeom>
          <a:noFill/>
        </p:spPr>
      </p:pic>
      <p:pic>
        <p:nvPicPr>
          <p:cNvPr id="5126" name="Picture 6" descr="Dushanbe-Xo'jand avtomobil yo'lida qor ko'chkisi sodir bo'ldi, qurbonlar bo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80130" y="2206869"/>
            <a:ext cx="3636597" cy="2497015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8639423" y="1494664"/>
            <a:ext cx="28169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</a:rPr>
              <a:t>Qor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</a:rPr>
              <a:t>ko‘chkilari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C03AC2F6-27BB-F90E-8787-9D14A9865607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38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09401" y="145162"/>
            <a:ext cx="11573197" cy="724247"/>
          </a:xfrm>
        </p:spPr>
        <p:txBody>
          <a:bodyPr/>
          <a:lstStyle/>
          <a:p>
            <a:endParaRPr lang="en-US" dirty="0">
              <a:solidFill>
                <a:srgbClr val="3488C4"/>
              </a:solidFill>
            </a:endParaRPr>
          </a:p>
          <a:p>
            <a:r>
              <a:rPr lang="uz-Latn-UZ" sz="4800" dirty="0">
                <a:solidFill>
                  <a:srgbClr val="002060"/>
                </a:solidFill>
              </a:rPr>
              <a:t>Mustahkamlash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endParaRPr lang="ru-RU" sz="48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12" name="Прямоугольник 8"/>
          <p:cNvSpPr>
            <a:spLocks noChangeArrowheads="1"/>
          </p:cNvSpPr>
          <p:nvPr/>
        </p:nvSpPr>
        <p:spPr bwMode="auto">
          <a:xfrm>
            <a:off x="1405335" y="1497545"/>
            <a:ext cx="2675732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Kungaboqar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200900" y="2901463"/>
            <a:ext cx="2901460" cy="196177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Markaziy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mamlakatlari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479931" y="1441938"/>
            <a:ext cx="1512276" cy="123971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972908" y="5049716"/>
            <a:ext cx="1512276" cy="123971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8648700" y="5263662"/>
            <a:ext cx="1512276" cy="123971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0251831" y="3385039"/>
            <a:ext cx="1512276" cy="123971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8997461" y="1400907"/>
            <a:ext cx="1512276" cy="123971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5190392" y="3159368"/>
            <a:ext cx="1512276" cy="123971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01161" y="2286000"/>
            <a:ext cx="5310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1.Qozog‘iston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Turkmaniston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Respublikalari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dengiziga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tutash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hisoblanadi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1161" y="3105834"/>
            <a:ext cx="449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2.Markaziy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geosiyosiy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xosligi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95301" y="3882351"/>
            <a:ext cx="449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3.Markaziy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mamlakatlarining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umumiy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maydoni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qancha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95301" y="4624755"/>
            <a:ext cx="449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4.Markaziy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mamlakatlarining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aholisi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qancha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268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627120" y="235020"/>
            <a:ext cx="4154806" cy="724247"/>
          </a:xfrm>
        </p:spPr>
        <p:txBody>
          <a:bodyPr/>
          <a:lstStyle/>
          <a:p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Topshiriqlar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22859951"/>
              </p:ext>
            </p:extLst>
          </p:nvPr>
        </p:nvGraphicFramePr>
        <p:xfrm>
          <a:off x="513806" y="1676793"/>
          <a:ext cx="10833464" cy="4703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FA197DE-559E-A524-D57A-11521FBEED7C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79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066588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5584</TotalTime>
  <Words>416</Words>
  <Application>Microsoft Office PowerPoint</Application>
  <PresentationFormat>Широкоэкранный</PresentationFormat>
  <Paragraphs>56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187</cp:revision>
  <dcterms:created xsi:type="dcterms:W3CDTF">2020-01-20T05:08:25Z</dcterms:created>
  <dcterms:modified xsi:type="dcterms:W3CDTF">2025-12-05T05:26:14Z</dcterms:modified>
</cp:coreProperties>
</file>