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9"/>
  </p:notesMasterIdLst>
  <p:sldIdLst>
    <p:sldId id="425" r:id="rId3"/>
    <p:sldId id="458" r:id="rId4"/>
    <p:sldId id="461" r:id="rId5"/>
    <p:sldId id="448" r:id="rId6"/>
    <p:sldId id="449" r:id="rId7"/>
    <p:sldId id="450" r:id="rId8"/>
    <p:sldId id="451" r:id="rId9"/>
    <p:sldId id="464" r:id="rId10"/>
    <p:sldId id="452" r:id="rId11"/>
    <p:sldId id="466" r:id="rId12"/>
    <p:sldId id="457" r:id="rId13"/>
    <p:sldId id="468" r:id="rId14"/>
    <p:sldId id="463" r:id="rId15"/>
    <p:sldId id="465" r:id="rId16"/>
    <p:sldId id="467" r:id="rId17"/>
    <p:sldId id="29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AE74334D-B860-4203-886C-B38AA581DE9B}"/>
    <pc:docChg chg="undo custSel addSld delSld modSld">
      <pc:chgData name="Odina Norbo'tayeva" userId="dbcdeb9d9dad59af" providerId="LiveId" clId="{AE74334D-B860-4203-886C-B38AA581DE9B}" dt="2025-12-04T05:00:51.440" v="364" actId="207"/>
      <pc:docMkLst>
        <pc:docMk/>
      </pc:docMkLst>
      <pc:sldChg chg="delSp modSp mod">
        <pc:chgData name="Odina Norbo'tayeva" userId="dbcdeb9d9dad59af" providerId="LiveId" clId="{AE74334D-B860-4203-886C-B38AA581DE9B}" dt="2025-12-04T05:00:51.440" v="364" actId="207"/>
        <pc:sldMkLst>
          <pc:docMk/>
          <pc:sldMk cId="2737942562" sldId="298"/>
        </pc:sldMkLst>
        <pc:spChg chg="mod">
          <ac:chgData name="Odina Norbo'tayeva" userId="dbcdeb9d9dad59af" providerId="LiveId" clId="{AE74334D-B860-4203-886C-B38AA581DE9B}" dt="2025-12-04T05:00:51.440" v="364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AE74334D-B860-4203-886C-B38AA581DE9B}" dt="2025-12-04T05:00:43.771" v="361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AE74334D-B860-4203-886C-B38AA581DE9B}" dt="2025-12-03T12:27:05.174" v="19" actId="1076"/>
        <pc:sldMkLst>
          <pc:docMk/>
          <pc:sldMk cId="2254827404" sldId="425"/>
        </pc:sldMkLst>
        <pc:spChg chg="del">
          <ac:chgData name="Odina Norbo'tayeva" userId="dbcdeb9d9dad59af" providerId="LiveId" clId="{AE74334D-B860-4203-886C-B38AA581DE9B}" dt="2025-12-03T12:25:58.150" v="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AE74334D-B860-4203-886C-B38AA581DE9B}" dt="2025-12-03T12:26:43.270" v="13" actId="208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AE74334D-B860-4203-886C-B38AA581DE9B}" dt="2025-12-03T12:27:05.174" v="19" actId="1076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AE74334D-B860-4203-886C-B38AA581DE9B}" dt="2025-12-03T12:26:23.539" v="9" actId="1076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AE74334D-B860-4203-886C-B38AA581DE9B}" dt="2025-12-03T12:25:52.562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AE74334D-B860-4203-886C-B38AA581DE9B}" dt="2025-12-03T12:25:54.937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AE74334D-B860-4203-886C-B38AA581DE9B}" dt="2025-12-04T04:43:05.003" v="120" actId="13782"/>
        <pc:sldMkLst>
          <pc:docMk/>
          <pc:sldMk cId="2614073446" sldId="448"/>
        </pc:sldMkLst>
        <pc:spChg chg="mod">
          <ac:chgData name="Odina Norbo'tayeva" userId="dbcdeb9d9dad59af" providerId="LiveId" clId="{AE74334D-B860-4203-886C-B38AA581DE9B}" dt="2025-12-04T04:42:44.066" v="117" actId="1076"/>
          <ac:spMkLst>
            <pc:docMk/>
            <pc:sldMk cId="2614073446" sldId="448"/>
            <ac:spMk id="25" creationId="{BC8C0C6B-5EAF-48C4-B911-4B36CAD57560}"/>
          </ac:spMkLst>
        </pc:spChg>
        <pc:graphicFrameChg chg="mod">
          <ac:chgData name="Odina Norbo'tayeva" userId="dbcdeb9d9dad59af" providerId="LiveId" clId="{AE74334D-B860-4203-886C-B38AA581DE9B}" dt="2025-12-04T04:43:05.003" v="120" actId="13782"/>
          <ac:graphicFrameMkLst>
            <pc:docMk/>
            <pc:sldMk cId="2614073446" sldId="448"/>
            <ac:graphicFrameMk id="2" creationId="{17393DDB-3EB6-478F-BE46-E77AD71304FE}"/>
          </ac:graphicFrameMkLst>
        </pc:graphicFrameChg>
        <pc:picChg chg="del">
          <ac:chgData name="Odina Norbo'tayeva" userId="dbcdeb9d9dad59af" providerId="LiveId" clId="{AE74334D-B860-4203-886C-B38AA581DE9B}" dt="2025-12-04T04:42:31.273" v="114" actId="478"/>
          <ac:picMkLst>
            <pc:docMk/>
            <pc:sldMk cId="2614073446" sldId="448"/>
            <ac:picMk id="4" creationId="{86F7EE52-3ED7-4099-9B2F-D7AB9ACE328B}"/>
          </ac:picMkLst>
        </pc:picChg>
        <pc:cxnChg chg="mod">
          <ac:chgData name="Odina Norbo'tayeva" userId="dbcdeb9d9dad59af" providerId="LiveId" clId="{AE74334D-B860-4203-886C-B38AA581DE9B}" dt="2025-12-04T04:42:49.365" v="118" actId="208"/>
          <ac:cxnSpMkLst>
            <pc:docMk/>
            <pc:sldMk cId="2614073446" sldId="44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74334D-B860-4203-886C-B38AA581DE9B}" dt="2025-12-04T04:44:25.728" v="136" actId="2711"/>
        <pc:sldMkLst>
          <pc:docMk/>
          <pc:sldMk cId="3209360589" sldId="449"/>
        </pc:sldMkLst>
        <pc:spChg chg="mod">
          <ac:chgData name="Odina Norbo'tayeva" userId="dbcdeb9d9dad59af" providerId="LiveId" clId="{AE74334D-B860-4203-886C-B38AA581DE9B}" dt="2025-12-04T04:43:41.650" v="128" actId="2085"/>
          <ac:spMkLst>
            <pc:docMk/>
            <pc:sldMk cId="3209360589" sldId="449"/>
            <ac:spMk id="5" creationId="{3056F630-6954-4582-8A7C-6609F789AD59}"/>
          </ac:spMkLst>
        </pc:spChg>
        <pc:spChg chg="mod">
          <ac:chgData name="Odina Norbo'tayeva" userId="dbcdeb9d9dad59af" providerId="LiveId" clId="{AE74334D-B860-4203-886C-B38AA581DE9B}" dt="2025-12-04T04:43:54.818" v="131" actId="1076"/>
          <ac:spMkLst>
            <pc:docMk/>
            <pc:sldMk cId="3209360589" sldId="449"/>
            <ac:spMk id="25" creationId="{BC8C0C6B-5EAF-48C4-B911-4B36CAD57560}"/>
          </ac:spMkLst>
        </pc:spChg>
        <pc:graphicFrameChg chg="mod">
          <ac:chgData name="Odina Norbo'tayeva" userId="dbcdeb9d9dad59af" providerId="LiveId" clId="{AE74334D-B860-4203-886C-B38AA581DE9B}" dt="2025-12-04T04:44:10.361" v="134" actId="2711"/>
          <ac:graphicFrameMkLst>
            <pc:docMk/>
            <pc:sldMk cId="3209360589" sldId="449"/>
            <ac:graphicFrameMk id="3" creationId="{BBAFE738-7290-48EE-AEE8-7F92237283A6}"/>
          </ac:graphicFrameMkLst>
        </pc:graphicFrameChg>
        <pc:graphicFrameChg chg="mod">
          <ac:chgData name="Odina Norbo'tayeva" userId="dbcdeb9d9dad59af" providerId="LiveId" clId="{AE74334D-B860-4203-886C-B38AA581DE9B}" dt="2025-12-04T04:44:18.344" v="135" actId="2711"/>
          <ac:graphicFrameMkLst>
            <pc:docMk/>
            <pc:sldMk cId="3209360589" sldId="449"/>
            <ac:graphicFrameMk id="8" creationId="{FA5B5353-C2EC-42B2-8B97-0F09D52B505B}"/>
          </ac:graphicFrameMkLst>
        </pc:graphicFrameChg>
        <pc:graphicFrameChg chg="mod">
          <ac:chgData name="Odina Norbo'tayeva" userId="dbcdeb9d9dad59af" providerId="LiveId" clId="{AE74334D-B860-4203-886C-B38AA581DE9B}" dt="2025-12-04T04:44:25.728" v="136" actId="2711"/>
          <ac:graphicFrameMkLst>
            <pc:docMk/>
            <pc:sldMk cId="3209360589" sldId="449"/>
            <ac:graphicFrameMk id="9" creationId="{A96F9CC3-F14D-4891-9A8A-FE41AD8B8642}"/>
          </ac:graphicFrameMkLst>
        </pc:graphicFrameChg>
        <pc:picChg chg="del">
          <ac:chgData name="Odina Norbo'tayeva" userId="dbcdeb9d9dad59af" providerId="LiveId" clId="{AE74334D-B860-4203-886C-B38AA581DE9B}" dt="2025-12-04T04:43:11.193" v="121" actId="478"/>
          <ac:picMkLst>
            <pc:docMk/>
            <pc:sldMk cId="3209360589" sldId="449"/>
            <ac:picMk id="4" creationId="{86F7EE52-3ED7-4099-9B2F-D7AB9ACE328B}"/>
          </ac:picMkLst>
        </pc:picChg>
        <pc:cxnChg chg="mod">
          <ac:chgData name="Odina Norbo'tayeva" userId="dbcdeb9d9dad59af" providerId="LiveId" clId="{AE74334D-B860-4203-886C-B38AA581DE9B}" dt="2025-12-04T04:44:03.645" v="133" actId="208"/>
          <ac:cxnSpMkLst>
            <pc:docMk/>
            <pc:sldMk cId="3209360589" sldId="44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74334D-B860-4203-886C-B38AA581DE9B}" dt="2025-12-04T04:45:01.713" v="142" actId="2711"/>
        <pc:sldMkLst>
          <pc:docMk/>
          <pc:sldMk cId="1646985763" sldId="450"/>
        </pc:sldMkLst>
        <pc:spChg chg="mod">
          <ac:chgData name="Odina Norbo'tayeva" userId="dbcdeb9d9dad59af" providerId="LiveId" clId="{AE74334D-B860-4203-886C-B38AA581DE9B}" dt="2025-12-04T04:44:49.995" v="140" actId="1076"/>
          <ac:spMkLst>
            <pc:docMk/>
            <pc:sldMk cId="1646985763" sldId="450"/>
            <ac:spMk id="25" creationId="{BC8C0C6B-5EAF-48C4-B911-4B36CAD57560}"/>
          </ac:spMkLst>
        </pc:spChg>
        <pc:graphicFrameChg chg="mod">
          <ac:chgData name="Odina Norbo'tayeva" userId="dbcdeb9d9dad59af" providerId="LiveId" clId="{AE74334D-B860-4203-886C-B38AA581DE9B}" dt="2025-12-04T04:45:01.713" v="142" actId="2711"/>
          <ac:graphicFrameMkLst>
            <pc:docMk/>
            <pc:sldMk cId="1646985763" sldId="450"/>
            <ac:graphicFrameMk id="2" creationId="{E983A4C9-1777-45DA-9B93-AAEB129209E1}"/>
          </ac:graphicFrameMkLst>
        </pc:graphicFrameChg>
        <pc:picChg chg="del">
          <ac:chgData name="Odina Norbo'tayeva" userId="dbcdeb9d9dad59af" providerId="LiveId" clId="{AE74334D-B860-4203-886C-B38AA581DE9B}" dt="2025-12-04T04:44:38.888" v="137" actId="478"/>
          <ac:picMkLst>
            <pc:docMk/>
            <pc:sldMk cId="1646985763" sldId="450"/>
            <ac:picMk id="4" creationId="{86F7EE52-3ED7-4099-9B2F-D7AB9ACE328B}"/>
          </ac:picMkLst>
        </pc:picChg>
        <pc:cxnChg chg="mod">
          <ac:chgData name="Odina Norbo'tayeva" userId="dbcdeb9d9dad59af" providerId="LiveId" clId="{AE74334D-B860-4203-886C-B38AA581DE9B}" dt="2025-12-04T04:44:53.507" v="141" actId="208"/>
          <ac:cxnSpMkLst>
            <pc:docMk/>
            <pc:sldMk cId="1646985763" sldId="45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74334D-B860-4203-886C-B38AA581DE9B}" dt="2025-12-04T04:45:43.079" v="149" actId="1076"/>
        <pc:sldMkLst>
          <pc:docMk/>
          <pc:sldMk cId="2841506273" sldId="451"/>
        </pc:sldMkLst>
        <pc:spChg chg="mod">
          <ac:chgData name="Odina Norbo'tayeva" userId="dbcdeb9d9dad59af" providerId="LiveId" clId="{AE74334D-B860-4203-886C-B38AA581DE9B}" dt="2025-12-04T04:45:43.079" v="149" actId="1076"/>
          <ac:spMkLst>
            <pc:docMk/>
            <pc:sldMk cId="2841506273" sldId="451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AE74334D-B860-4203-886C-B38AA581DE9B}" dt="2025-12-04T04:45:17.937" v="144" actId="207"/>
          <ac:graphicFrameMkLst>
            <pc:docMk/>
            <pc:sldMk cId="2841506273" sldId="451"/>
            <ac:graphicFrameMk id="8" creationId="{453388C0-C8AF-48BA-A056-09C6D491EE45}"/>
          </ac:graphicFrameMkLst>
        </pc:graphicFrameChg>
        <pc:picChg chg="del">
          <ac:chgData name="Odina Norbo'tayeva" userId="dbcdeb9d9dad59af" providerId="LiveId" clId="{AE74334D-B860-4203-886C-B38AA581DE9B}" dt="2025-12-04T04:45:20.709" v="145" actId="478"/>
          <ac:picMkLst>
            <pc:docMk/>
            <pc:sldMk cId="2841506273" sldId="451"/>
            <ac:picMk id="4" creationId="{86F7EE52-3ED7-4099-9B2F-D7AB9ACE328B}"/>
          </ac:picMkLst>
        </pc:picChg>
        <pc:cxnChg chg="mod">
          <ac:chgData name="Odina Norbo'tayeva" userId="dbcdeb9d9dad59af" providerId="LiveId" clId="{AE74334D-B860-4203-886C-B38AA581DE9B}" dt="2025-12-04T04:45:23.982" v="146" actId="208"/>
          <ac:cxnSpMkLst>
            <pc:docMk/>
            <pc:sldMk cId="2841506273" sldId="45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74334D-B860-4203-886C-B38AA581DE9B}" dt="2025-12-04T04:47:54.533" v="184" actId="1076"/>
        <pc:sldMkLst>
          <pc:docMk/>
          <pc:sldMk cId="1489325238" sldId="452"/>
        </pc:sldMkLst>
        <pc:spChg chg="mod">
          <ac:chgData name="Odina Norbo'tayeva" userId="dbcdeb9d9dad59af" providerId="LiveId" clId="{AE74334D-B860-4203-886C-B38AA581DE9B}" dt="2025-12-04T04:47:54.533" v="184" actId="1076"/>
          <ac:spMkLst>
            <pc:docMk/>
            <pc:sldMk cId="1489325238" sldId="452"/>
            <ac:spMk id="9" creationId="{19F8245B-80C2-49C1-9FA3-7A63B4B1849E}"/>
          </ac:spMkLst>
        </pc:spChg>
        <pc:spChg chg="del mod">
          <ac:chgData name="Odina Norbo'tayeva" userId="dbcdeb9d9dad59af" providerId="LiveId" clId="{AE74334D-B860-4203-886C-B38AA581DE9B}" dt="2025-12-04T04:47:19.419" v="174" actId="478"/>
          <ac:spMkLst>
            <pc:docMk/>
            <pc:sldMk cId="1489325238" sldId="452"/>
            <ac:spMk id="11" creationId="{DCE348E5-3E20-4046-9B6F-45CA314663BE}"/>
          </ac:spMkLst>
        </pc:spChg>
        <pc:spChg chg="mod">
          <ac:chgData name="Odina Norbo'tayeva" userId="dbcdeb9d9dad59af" providerId="LiveId" clId="{AE74334D-B860-4203-886C-B38AA581DE9B}" dt="2025-12-04T04:47:38.276" v="179" actId="1076"/>
          <ac:spMkLst>
            <pc:docMk/>
            <pc:sldMk cId="1489325238" sldId="452"/>
            <ac:spMk id="25" creationId="{BC8C0C6B-5EAF-48C4-B911-4B36CAD57560}"/>
          </ac:spMkLst>
        </pc:spChg>
        <pc:picChg chg="del">
          <ac:chgData name="Odina Norbo'tayeva" userId="dbcdeb9d9dad59af" providerId="LiveId" clId="{AE74334D-B860-4203-886C-B38AA581DE9B}" dt="2025-12-04T04:46:52.169" v="166" actId="478"/>
          <ac:picMkLst>
            <pc:docMk/>
            <pc:sldMk cId="1489325238" sldId="452"/>
            <ac:picMk id="4" creationId="{86F7EE52-3ED7-4099-9B2F-D7AB9ACE328B}"/>
          </ac:picMkLst>
        </pc:picChg>
        <pc:picChg chg="mod">
          <ac:chgData name="Odina Norbo'tayeva" userId="dbcdeb9d9dad59af" providerId="LiveId" clId="{AE74334D-B860-4203-886C-B38AA581DE9B}" dt="2025-12-04T04:47:40.731" v="180" actId="1076"/>
          <ac:picMkLst>
            <pc:docMk/>
            <pc:sldMk cId="1489325238" sldId="452"/>
            <ac:picMk id="6" creationId="{E1C3F2DA-3341-487C-B951-07E3DBDBC8C9}"/>
          </ac:picMkLst>
        </pc:picChg>
        <pc:picChg chg="del">
          <ac:chgData name="Odina Norbo'tayeva" userId="dbcdeb9d9dad59af" providerId="LiveId" clId="{AE74334D-B860-4203-886C-B38AA581DE9B}" dt="2025-12-04T04:47:08.232" v="171" actId="478"/>
          <ac:picMkLst>
            <pc:docMk/>
            <pc:sldMk cId="1489325238" sldId="452"/>
            <ac:picMk id="13" creationId="{1AA53D78-AAA3-4F4B-9A8D-F324EB28FB73}"/>
          </ac:picMkLst>
        </pc:picChg>
        <pc:cxnChg chg="mod">
          <ac:chgData name="Odina Norbo'tayeva" userId="dbcdeb9d9dad59af" providerId="LiveId" clId="{AE74334D-B860-4203-886C-B38AA581DE9B}" dt="2025-12-04T04:47:34.314" v="178" actId="208"/>
          <ac:cxnSpMkLst>
            <pc:docMk/>
            <pc:sldMk cId="1489325238" sldId="45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74334D-B860-4203-886C-B38AA581DE9B}" dt="2025-12-04T04:52:31.670" v="233" actId="1076"/>
        <pc:sldMkLst>
          <pc:docMk/>
          <pc:sldMk cId="238290768" sldId="457"/>
        </pc:sldMkLst>
        <pc:spChg chg="mod">
          <ac:chgData name="Odina Norbo'tayeva" userId="dbcdeb9d9dad59af" providerId="LiveId" clId="{AE74334D-B860-4203-886C-B38AA581DE9B}" dt="2025-12-04T04:52:31.670" v="233" actId="1076"/>
          <ac:spMkLst>
            <pc:docMk/>
            <pc:sldMk cId="238290768" sldId="457"/>
            <ac:spMk id="3" creationId="{62B3BFA8-365F-41BC-BA3C-1BB0307F0654}"/>
          </ac:spMkLst>
        </pc:spChg>
        <pc:spChg chg="mod">
          <ac:chgData name="Odina Norbo'tayeva" userId="dbcdeb9d9dad59af" providerId="LiveId" clId="{AE74334D-B860-4203-886C-B38AA581DE9B}" dt="2025-12-04T04:52:00.906" v="225" actId="113"/>
          <ac:spMkLst>
            <pc:docMk/>
            <pc:sldMk cId="238290768" sldId="457"/>
            <ac:spMk id="25" creationId="{BC8C0C6B-5EAF-48C4-B911-4B36CAD57560}"/>
          </ac:spMkLst>
        </pc:spChg>
        <pc:picChg chg="del">
          <ac:chgData name="Odina Norbo'tayeva" userId="dbcdeb9d9dad59af" providerId="LiveId" clId="{AE74334D-B860-4203-886C-B38AA581DE9B}" dt="2025-12-04T04:51:43.747" v="222" actId="478"/>
          <ac:picMkLst>
            <pc:docMk/>
            <pc:sldMk cId="238290768" sldId="457"/>
            <ac:picMk id="4" creationId="{86F7EE52-3ED7-4099-9B2F-D7AB9ACE328B}"/>
          </ac:picMkLst>
        </pc:picChg>
        <pc:cxnChg chg="mod">
          <ac:chgData name="Odina Norbo'tayeva" userId="dbcdeb9d9dad59af" providerId="LiveId" clId="{AE74334D-B860-4203-886C-B38AA581DE9B}" dt="2025-12-04T04:52:06.511" v="226" actId="208"/>
          <ac:cxnSpMkLst>
            <pc:docMk/>
            <pc:sldMk cId="238290768" sldId="45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74334D-B860-4203-886C-B38AA581DE9B}" dt="2025-12-03T12:30:05.677" v="52" actId="478"/>
        <pc:sldMkLst>
          <pc:docMk/>
          <pc:sldMk cId="3384646283" sldId="458"/>
        </pc:sldMkLst>
        <pc:spChg chg="mod">
          <ac:chgData name="Odina Norbo'tayeva" userId="dbcdeb9d9dad59af" providerId="LiveId" clId="{AE74334D-B860-4203-886C-B38AA581DE9B}" dt="2025-12-03T12:27:58.191" v="33" actId="207"/>
          <ac:spMkLst>
            <pc:docMk/>
            <pc:sldMk cId="3384646283" sldId="458"/>
            <ac:spMk id="2" creationId="{E62F12BD-2D74-4CDE-9AF9-DF96592AE990}"/>
          </ac:spMkLst>
        </pc:spChg>
        <pc:spChg chg="mod">
          <ac:chgData name="Odina Norbo'tayeva" userId="dbcdeb9d9dad59af" providerId="LiveId" clId="{AE74334D-B860-4203-886C-B38AA581DE9B}" dt="2025-12-03T12:27:47.728" v="30" actId="1076"/>
          <ac:spMkLst>
            <pc:docMk/>
            <pc:sldMk cId="3384646283" sldId="458"/>
            <ac:spMk id="10" creationId="{E77DC762-6AA7-448D-99BF-5924E05D4C19}"/>
          </ac:spMkLst>
        </pc:spChg>
        <pc:spChg chg="mod">
          <ac:chgData name="Odina Norbo'tayeva" userId="dbcdeb9d9dad59af" providerId="LiveId" clId="{AE74334D-B860-4203-886C-B38AA581DE9B}" dt="2025-12-03T12:28:57.869" v="41" actId="208"/>
          <ac:spMkLst>
            <pc:docMk/>
            <pc:sldMk cId="3384646283" sldId="458"/>
            <ac:spMk id="23" creationId="{0866EF12-92DE-427F-82EE-B8ACD01FEE6F}"/>
          </ac:spMkLst>
        </pc:spChg>
        <pc:spChg chg="mod">
          <ac:chgData name="Odina Norbo'tayeva" userId="dbcdeb9d9dad59af" providerId="LiveId" clId="{AE74334D-B860-4203-886C-B38AA581DE9B}" dt="2025-12-03T12:28:57.869" v="41" actId="208"/>
          <ac:spMkLst>
            <pc:docMk/>
            <pc:sldMk cId="3384646283" sldId="458"/>
            <ac:spMk id="24" creationId="{9830BB41-E638-4EF2-B324-D1B50DAEA7EF}"/>
          </ac:spMkLst>
        </pc:spChg>
        <pc:spChg chg="mod">
          <ac:chgData name="Odina Norbo'tayeva" userId="dbcdeb9d9dad59af" providerId="LiveId" clId="{AE74334D-B860-4203-886C-B38AA581DE9B}" dt="2025-12-03T12:28:57.869" v="41" actId="208"/>
          <ac:spMkLst>
            <pc:docMk/>
            <pc:sldMk cId="3384646283" sldId="458"/>
            <ac:spMk id="25" creationId="{3A0A8C02-9085-4DFB-A10B-8CA10D86B3D6}"/>
          </ac:spMkLst>
        </pc:spChg>
        <pc:picChg chg="del">
          <ac:chgData name="Odina Norbo'tayeva" userId="dbcdeb9d9dad59af" providerId="LiveId" clId="{AE74334D-B860-4203-886C-B38AA581DE9B}" dt="2025-12-03T12:27:38.363" v="28" actId="478"/>
          <ac:picMkLst>
            <pc:docMk/>
            <pc:sldMk cId="3384646283" sldId="458"/>
            <ac:picMk id="3" creationId="{86F7EE52-3ED7-4099-9B2F-D7AB9ACE328B}"/>
          </ac:picMkLst>
        </pc:picChg>
        <pc:picChg chg="mod">
          <ac:chgData name="Odina Norbo'tayeva" userId="dbcdeb9d9dad59af" providerId="LiveId" clId="{AE74334D-B860-4203-886C-B38AA581DE9B}" dt="2025-12-03T12:29:28.137" v="44" actId="1076"/>
          <ac:picMkLst>
            <pc:docMk/>
            <pc:sldMk cId="3384646283" sldId="458"/>
            <ac:picMk id="9" creationId="{46D5DF2F-D3CC-4A05-AFB7-765F72B57F0A}"/>
          </ac:picMkLst>
        </pc:picChg>
        <pc:picChg chg="mod">
          <ac:chgData name="Odina Norbo'tayeva" userId="dbcdeb9d9dad59af" providerId="LiveId" clId="{AE74334D-B860-4203-886C-B38AA581DE9B}" dt="2025-12-03T12:29:57.589" v="50" actId="1076"/>
          <ac:picMkLst>
            <pc:docMk/>
            <pc:sldMk cId="3384646283" sldId="458"/>
            <ac:picMk id="12" creationId="{9147A2BE-BF82-4613-88D3-FB554C0567A0}"/>
          </ac:picMkLst>
        </pc:picChg>
        <pc:picChg chg="mod">
          <ac:chgData name="Odina Norbo'tayeva" userId="dbcdeb9d9dad59af" providerId="LiveId" clId="{AE74334D-B860-4203-886C-B38AA581DE9B}" dt="2025-12-03T12:30:01.738" v="51" actId="1076"/>
          <ac:picMkLst>
            <pc:docMk/>
            <pc:sldMk cId="3384646283" sldId="458"/>
            <ac:picMk id="14" creationId="{662566B0-4F11-4473-88F2-0834431EFFD0}"/>
          </ac:picMkLst>
        </pc:picChg>
        <pc:picChg chg="mod">
          <ac:chgData name="Odina Norbo'tayeva" userId="dbcdeb9d9dad59af" providerId="LiveId" clId="{AE74334D-B860-4203-886C-B38AA581DE9B}" dt="2025-12-03T12:29:21.019" v="42" actId="2085"/>
          <ac:picMkLst>
            <pc:docMk/>
            <pc:sldMk cId="3384646283" sldId="458"/>
            <ac:picMk id="16" creationId="{01AD62AB-1D53-49A2-AEC5-CC5C77E6D4D4}"/>
          </ac:picMkLst>
        </pc:picChg>
        <pc:picChg chg="mod">
          <ac:chgData name="Odina Norbo'tayeva" userId="dbcdeb9d9dad59af" providerId="LiveId" clId="{AE74334D-B860-4203-886C-B38AA581DE9B}" dt="2025-12-03T12:29:21.019" v="42" actId="2085"/>
          <ac:picMkLst>
            <pc:docMk/>
            <pc:sldMk cId="3384646283" sldId="458"/>
            <ac:picMk id="20" creationId="{36EE905C-7AD1-43E8-9151-BDBFFF390574}"/>
          </ac:picMkLst>
        </pc:picChg>
        <pc:picChg chg="mod">
          <ac:chgData name="Odina Norbo'tayeva" userId="dbcdeb9d9dad59af" providerId="LiveId" clId="{AE74334D-B860-4203-886C-B38AA581DE9B}" dt="2025-12-03T12:29:21.019" v="42" actId="2085"/>
          <ac:picMkLst>
            <pc:docMk/>
            <pc:sldMk cId="3384646283" sldId="458"/>
            <ac:picMk id="22" creationId="{3D5BC39D-2BD7-4951-AB7B-0D6807139DAD}"/>
          </ac:picMkLst>
        </pc:picChg>
        <pc:picChg chg="del">
          <ac:chgData name="Odina Norbo'tayeva" userId="dbcdeb9d9dad59af" providerId="LiveId" clId="{AE74334D-B860-4203-886C-B38AA581DE9B}" dt="2025-12-03T12:30:05.677" v="52" actId="478"/>
          <ac:picMkLst>
            <pc:docMk/>
            <pc:sldMk cId="3384646283" sldId="458"/>
            <ac:picMk id="31" creationId="{938B9CCD-C21B-42AF-AE60-8A8ECB0B09A6}"/>
          </ac:picMkLst>
        </pc:picChg>
        <pc:cxnChg chg="mod">
          <ac:chgData name="Odina Norbo'tayeva" userId="dbcdeb9d9dad59af" providerId="LiveId" clId="{AE74334D-B860-4203-886C-B38AA581DE9B}" dt="2025-12-03T12:27:43.580" v="29" actId="208"/>
          <ac:cxnSpMkLst>
            <pc:docMk/>
            <pc:sldMk cId="3384646283" sldId="458"/>
            <ac:cxnSpMk id="4" creationId="{00000000-0000-0000-0000-000000000000}"/>
          </ac:cxnSpMkLst>
        </pc:cxnChg>
      </pc:sldChg>
      <pc:sldChg chg="del">
        <pc:chgData name="Odina Norbo'tayeva" userId="dbcdeb9d9dad59af" providerId="LiveId" clId="{AE74334D-B860-4203-886C-B38AA581DE9B}" dt="2025-12-04T04:56:25.912" v="306" actId="47"/>
        <pc:sldMkLst>
          <pc:docMk/>
          <pc:sldMk cId="510038554" sldId="460"/>
        </pc:sldMkLst>
      </pc:sldChg>
      <pc:sldChg chg="delSp modSp mod">
        <pc:chgData name="Odina Norbo'tayeva" userId="dbcdeb9d9dad59af" providerId="LiveId" clId="{AE74334D-B860-4203-886C-B38AA581DE9B}" dt="2025-12-03T12:33:55.233" v="110" actId="208"/>
        <pc:sldMkLst>
          <pc:docMk/>
          <pc:sldMk cId="3341948603" sldId="461"/>
        </pc:sldMkLst>
        <pc:spChg chg="mod">
          <ac:chgData name="Odina Norbo'tayeva" userId="dbcdeb9d9dad59af" providerId="LiveId" clId="{AE74334D-B860-4203-886C-B38AA581DE9B}" dt="2025-12-03T12:30:36.957" v="59" actId="1076"/>
          <ac:spMkLst>
            <pc:docMk/>
            <pc:sldMk cId="3341948603" sldId="461"/>
            <ac:spMk id="2" creationId="{E62F12BD-2D74-4CDE-9AF9-DF96592AE990}"/>
          </ac:spMkLst>
        </pc:spChg>
        <pc:spChg chg="mod">
          <ac:chgData name="Odina Norbo'tayeva" userId="dbcdeb9d9dad59af" providerId="LiveId" clId="{AE74334D-B860-4203-886C-B38AA581DE9B}" dt="2025-12-03T12:33:23.137" v="84" actId="1038"/>
          <ac:spMkLst>
            <pc:docMk/>
            <pc:sldMk cId="3341948603" sldId="461"/>
            <ac:spMk id="26" creationId="{915D5918-5636-4625-90ED-1C4D680693E5}"/>
          </ac:spMkLst>
        </pc:spChg>
        <pc:spChg chg="mod">
          <ac:chgData name="Odina Norbo'tayeva" userId="dbcdeb9d9dad59af" providerId="LiveId" clId="{AE74334D-B860-4203-886C-B38AA581DE9B}" dt="2025-12-03T12:33:08.915" v="79" actId="1076"/>
          <ac:spMkLst>
            <pc:docMk/>
            <pc:sldMk cId="3341948603" sldId="461"/>
            <ac:spMk id="27" creationId="{BECEE5A2-EFA3-40B6-A198-53A4320E1213}"/>
          </ac:spMkLst>
        </pc:spChg>
        <pc:spChg chg="mod">
          <ac:chgData name="Odina Norbo'tayeva" userId="dbcdeb9d9dad59af" providerId="LiveId" clId="{AE74334D-B860-4203-886C-B38AA581DE9B}" dt="2025-12-03T12:33:40.933" v="108" actId="1036"/>
          <ac:spMkLst>
            <pc:docMk/>
            <pc:sldMk cId="3341948603" sldId="461"/>
            <ac:spMk id="28" creationId="{526D5D85-FFF3-4F0B-B0A2-D32A90647CB0}"/>
          </ac:spMkLst>
        </pc:spChg>
        <pc:spChg chg="mod">
          <ac:chgData name="Odina Norbo'tayeva" userId="dbcdeb9d9dad59af" providerId="LiveId" clId="{AE74334D-B860-4203-886C-B38AA581DE9B}" dt="2025-12-03T12:33:49.938" v="109" actId="1076"/>
          <ac:spMkLst>
            <pc:docMk/>
            <pc:sldMk cId="3341948603" sldId="461"/>
            <ac:spMk id="29" creationId="{4838C805-F82C-4CF2-ABA7-DDE25F0F7BB2}"/>
          </ac:spMkLst>
        </pc:spChg>
        <pc:graphicFrameChg chg="mod">
          <ac:chgData name="Odina Norbo'tayeva" userId="dbcdeb9d9dad59af" providerId="LiveId" clId="{AE74334D-B860-4203-886C-B38AA581DE9B}" dt="2025-12-03T12:33:04.958" v="78" actId="1076"/>
          <ac:graphicFrameMkLst>
            <pc:docMk/>
            <pc:sldMk cId="3341948603" sldId="461"/>
            <ac:graphicFrameMk id="8" creationId="{92072454-1782-4B69-874F-DF9CE8995060}"/>
          </ac:graphicFrameMkLst>
        </pc:graphicFrameChg>
        <pc:picChg chg="del">
          <ac:chgData name="Odina Norbo'tayeva" userId="dbcdeb9d9dad59af" providerId="LiveId" clId="{AE74334D-B860-4203-886C-B38AA581DE9B}" dt="2025-12-03T12:30:10.108" v="53" actId="478"/>
          <ac:picMkLst>
            <pc:docMk/>
            <pc:sldMk cId="3341948603" sldId="461"/>
            <ac:picMk id="3" creationId="{86F7EE52-3ED7-4099-9B2F-D7AB9ACE328B}"/>
          </ac:picMkLst>
        </pc:picChg>
        <pc:picChg chg="del">
          <ac:chgData name="Odina Norbo'tayeva" userId="dbcdeb9d9dad59af" providerId="LiveId" clId="{AE74334D-B860-4203-886C-B38AA581DE9B}" dt="2025-12-03T12:30:20.337" v="54" actId="478"/>
          <ac:picMkLst>
            <pc:docMk/>
            <pc:sldMk cId="3341948603" sldId="461"/>
            <ac:picMk id="30" creationId="{7BC63310-133C-431B-BB13-F5154947137B}"/>
          </ac:picMkLst>
        </pc:picChg>
        <pc:cxnChg chg="mod">
          <ac:chgData name="Odina Norbo'tayeva" userId="dbcdeb9d9dad59af" providerId="LiveId" clId="{AE74334D-B860-4203-886C-B38AA581DE9B}" dt="2025-12-03T12:33:55.233" v="110" actId="208"/>
          <ac:cxnSpMkLst>
            <pc:docMk/>
            <pc:sldMk cId="3341948603" sldId="461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AE74334D-B860-4203-886C-B38AA581DE9B}" dt="2025-12-04T04:57:56.305" v="329" actId="12100"/>
        <pc:sldMkLst>
          <pc:docMk/>
          <pc:sldMk cId="485901711" sldId="463"/>
        </pc:sldMkLst>
        <pc:spChg chg="mod">
          <ac:chgData name="Odina Norbo'tayeva" userId="dbcdeb9d9dad59af" providerId="LiveId" clId="{AE74334D-B860-4203-886C-B38AA581DE9B}" dt="2025-12-04T04:56:56.346" v="315" actId="207"/>
          <ac:spMkLst>
            <pc:docMk/>
            <pc:sldMk cId="485901711" sldId="463"/>
            <ac:spMk id="2" creationId="{E62F12BD-2D74-4CDE-9AF9-DF96592AE990}"/>
          </ac:spMkLst>
        </pc:spChg>
        <pc:spChg chg="mod">
          <ac:chgData name="Odina Norbo'tayeva" userId="dbcdeb9d9dad59af" providerId="LiveId" clId="{AE74334D-B860-4203-886C-B38AA581DE9B}" dt="2025-12-04T04:57:17.606" v="324" actId="1038"/>
          <ac:spMkLst>
            <pc:docMk/>
            <pc:sldMk cId="485901711" sldId="463"/>
            <ac:spMk id="26" creationId="{915D5918-5636-4625-90ED-1C4D680693E5}"/>
          </ac:spMkLst>
        </pc:spChg>
        <pc:spChg chg="mod">
          <ac:chgData name="Odina Norbo'tayeva" userId="dbcdeb9d9dad59af" providerId="LiveId" clId="{AE74334D-B860-4203-886C-B38AA581DE9B}" dt="2025-12-04T04:57:23.776" v="325" actId="255"/>
          <ac:spMkLst>
            <pc:docMk/>
            <pc:sldMk cId="485901711" sldId="463"/>
            <ac:spMk id="27" creationId="{BECEE5A2-EFA3-40B6-A198-53A4320E1213}"/>
          </ac:spMkLst>
        </pc:spChg>
        <pc:spChg chg="mod">
          <ac:chgData name="Odina Norbo'tayeva" userId="dbcdeb9d9dad59af" providerId="LiveId" clId="{AE74334D-B860-4203-886C-B38AA581DE9B}" dt="2025-12-04T04:57:32.474" v="326" actId="255"/>
          <ac:spMkLst>
            <pc:docMk/>
            <pc:sldMk cId="485901711" sldId="463"/>
            <ac:spMk id="28" creationId="{526D5D85-FFF3-4F0B-B0A2-D32A90647CB0}"/>
          </ac:spMkLst>
        </pc:spChg>
        <pc:spChg chg="mod">
          <ac:chgData name="Odina Norbo'tayeva" userId="dbcdeb9d9dad59af" providerId="LiveId" clId="{AE74334D-B860-4203-886C-B38AA581DE9B}" dt="2025-12-04T04:57:40.635" v="327" actId="255"/>
          <ac:spMkLst>
            <pc:docMk/>
            <pc:sldMk cId="485901711" sldId="463"/>
            <ac:spMk id="29" creationId="{4838C805-F82C-4CF2-ABA7-DDE25F0F7BB2}"/>
          </ac:spMkLst>
        </pc:spChg>
        <pc:graphicFrameChg chg="mod">
          <ac:chgData name="Odina Norbo'tayeva" userId="dbcdeb9d9dad59af" providerId="LiveId" clId="{AE74334D-B860-4203-886C-B38AA581DE9B}" dt="2025-12-04T04:57:56.305" v="329" actId="12100"/>
          <ac:graphicFrameMkLst>
            <pc:docMk/>
            <pc:sldMk cId="485901711" sldId="463"/>
            <ac:graphicFrameMk id="8" creationId="{92072454-1782-4B69-874F-DF9CE8995060}"/>
          </ac:graphicFrameMkLst>
        </pc:graphicFrameChg>
        <pc:picChg chg="del">
          <ac:chgData name="Odina Norbo'tayeva" userId="dbcdeb9d9dad59af" providerId="LiveId" clId="{AE74334D-B860-4203-886C-B38AA581DE9B}" dt="2025-12-04T04:56:28.647" v="307" actId="478"/>
          <ac:picMkLst>
            <pc:docMk/>
            <pc:sldMk cId="485901711" sldId="463"/>
            <ac:picMk id="3" creationId="{86F7EE52-3ED7-4099-9B2F-D7AB9ACE328B}"/>
          </ac:picMkLst>
        </pc:picChg>
        <pc:cxnChg chg="mod">
          <ac:chgData name="Odina Norbo'tayeva" userId="dbcdeb9d9dad59af" providerId="LiveId" clId="{AE74334D-B860-4203-886C-B38AA581DE9B}" dt="2025-12-04T04:56:56.346" v="315" actId="207"/>
          <ac:cxnSpMkLst>
            <pc:docMk/>
            <pc:sldMk cId="485901711" sldId="463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AE74334D-B860-4203-886C-B38AA581DE9B}" dt="2025-12-04T04:46:33.149" v="159" actId="1076"/>
        <pc:sldMkLst>
          <pc:docMk/>
          <pc:sldMk cId="2549911661" sldId="464"/>
        </pc:sldMkLst>
        <pc:spChg chg="mod">
          <ac:chgData name="Odina Norbo'tayeva" userId="dbcdeb9d9dad59af" providerId="LiveId" clId="{AE74334D-B860-4203-886C-B38AA581DE9B}" dt="2025-12-04T04:46:33.149" v="159" actId="1076"/>
          <ac:spMkLst>
            <pc:docMk/>
            <pc:sldMk cId="2549911661" sldId="464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AE74334D-B860-4203-886C-B38AA581DE9B}" dt="2025-12-04T04:46:07.019" v="153" actId="207"/>
          <ac:graphicFrameMkLst>
            <pc:docMk/>
            <pc:sldMk cId="2549911661" sldId="464"/>
            <ac:graphicFrameMk id="6" creationId="{01BBBA2F-D31C-47E9-828B-C20B68642CD8}"/>
          </ac:graphicFrameMkLst>
        </pc:graphicFrameChg>
        <pc:picChg chg="del">
          <ac:chgData name="Odina Norbo'tayeva" userId="dbcdeb9d9dad59af" providerId="LiveId" clId="{AE74334D-B860-4203-886C-B38AA581DE9B}" dt="2025-12-04T04:46:09.608" v="154" actId="478"/>
          <ac:picMkLst>
            <pc:docMk/>
            <pc:sldMk cId="2549911661" sldId="464"/>
            <ac:picMk id="4" creationId="{86F7EE52-3ED7-4099-9B2F-D7AB9ACE328B}"/>
          </ac:picMkLst>
        </pc:picChg>
        <pc:cxnChg chg="mod">
          <ac:chgData name="Odina Norbo'tayeva" userId="dbcdeb9d9dad59af" providerId="LiveId" clId="{AE74334D-B860-4203-886C-B38AA581DE9B}" dt="2025-12-04T04:46:14.944" v="155" actId="208"/>
          <ac:cxnSpMkLst>
            <pc:docMk/>
            <pc:sldMk cId="2549911661" sldId="46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74334D-B860-4203-886C-B38AA581DE9B}" dt="2025-12-04T04:58:39.839" v="339" actId="255"/>
        <pc:sldMkLst>
          <pc:docMk/>
          <pc:sldMk cId="1302954430" sldId="465"/>
        </pc:sldMkLst>
        <pc:spChg chg="mod">
          <ac:chgData name="Odina Norbo'tayeva" userId="dbcdeb9d9dad59af" providerId="LiveId" clId="{AE74334D-B860-4203-886C-B38AA581DE9B}" dt="2025-12-04T04:58:22.269" v="335" actId="1076"/>
          <ac:spMkLst>
            <pc:docMk/>
            <pc:sldMk cId="1302954430" sldId="465"/>
            <ac:spMk id="25" creationId="{BC8C0C6B-5EAF-48C4-B911-4B36CAD57560}"/>
          </ac:spMkLst>
        </pc:spChg>
        <pc:graphicFrameChg chg="mod">
          <ac:chgData name="Odina Norbo'tayeva" userId="dbcdeb9d9dad59af" providerId="LiveId" clId="{AE74334D-B860-4203-886C-B38AA581DE9B}" dt="2025-12-04T04:58:39.839" v="339" actId="255"/>
          <ac:graphicFrameMkLst>
            <pc:docMk/>
            <pc:sldMk cId="1302954430" sldId="465"/>
            <ac:graphicFrameMk id="2" creationId="{202A58AA-6E1B-4EE9-B00F-AEC5D5362673}"/>
          </ac:graphicFrameMkLst>
        </pc:graphicFrameChg>
        <pc:picChg chg="del">
          <ac:chgData name="Odina Norbo'tayeva" userId="dbcdeb9d9dad59af" providerId="LiveId" clId="{AE74334D-B860-4203-886C-B38AA581DE9B}" dt="2025-12-04T04:58:03.984" v="330" actId="478"/>
          <ac:picMkLst>
            <pc:docMk/>
            <pc:sldMk cId="1302954430" sldId="465"/>
            <ac:picMk id="4" creationId="{86F7EE52-3ED7-4099-9B2F-D7AB9ACE328B}"/>
          </ac:picMkLst>
        </pc:picChg>
        <pc:cxnChg chg="mod">
          <ac:chgData name="Odina Norbo'tayeva" userId="dbcdeb9d9dad59af" providerId="LiveId" clId="{AE74334D-B860-4203-886C-B38AA581DE9B}" dt="2025-12-04T04:58:28.024" v="337" actId="208"/>
          <ac:cxnSpMkLst>
            <pc:docMk/>
            <pc:sldMk cId="1302954430" sldId="465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74334D-B860-4203-886C-B38AA581DE9B}" dt="2025-12-04T04:51:24.237" v="221" actId="1076"/>
        <pc:sldMkLst>
          <pc:docMk/>
          <pc:sldMk cId="1193802073" sldId="466"/>
        </pc:sldMkLst>
        <pc:spChg chg="mod">
          <ac:chgData name="Odina Norbo'tayeva" userId="dbcdeb9d9dad59af" providerId="LiveId" clId="{AE74334D-B860-4203-886C-B38AA581DE9B}" dt="2025-12-04T04:50:43.080" v="212" actId="1076"/>
          <ac:spMkLst>
            <pc:docMk/>
            <pc:sldMk cId="1193802073" sldId="466"/>
            <ac:spMk id="3" creationId="{7738BD0D-4237-45C5-AE75-9BF6966623D0}"/>
          </ac:spMkLst>
        </pc:spChg>
        <pc:spChg chg="mod">
          <ac:chgData name="Odina Norbo'tayeva" userId="dbcdeb9d9dad59af" providerId="LiveId" clId="{AE74334D-B860-4203-886C-B38AA581DE9B}" dt="2025-12-04T04:51:24.237" v="221" actId="1076"/>
          <ac:spMkLst>
            <pc:docMk/>
            <pc:sldMk cId="1193802073" sldId="466"/>
            <ac:spMk id="5" creationId="{E44A7621-D81D-472B-A718-EF4740F59554}"/>
          </ac:spMkLst>
        </pc:spChg>
        <pc:spChg chg="mod">
          <ac:chgData name="Odina Norbo'tayeva" userId="dbcdeb9d9dad59af" providerId="LiveId" clId="{AE74334D-B860-4203-886C-B38AA581DE9B}" dt="2025-12-04T04:51:18.718" v="220" actId="1076"/>
          <ac:spMkLst>
            <pc:docMk/>
            <pc:sldMk cId="1193802073" sldId="466"/>
            <ac:spMk id="6" creationId="{5FF92DF1-DF3C-4286-A81A-788964D1313D}"/>
          </ac:spMkLst>
        </pc:spChg>
        <pc:spChg chg="mod">
          <ac:chgData name="Odina Norbo'tayeva" userId="dbcdeb9d9dad59af" providerId="LiveId" clId="{AE74334D-B860-4203-886C-B38AA581DE9B}" dt="2025-12-04T04:48:18.524" v="190" actId="1076"/>
          <ac:spMkLst>
            <pc:docMk/>
            <pc:sldMk cId="1193802073" sldId="466"/>
            <ac:spMk id="25" creationId="{BC8C0C6B-5EAF-48C4-B911-4B36CAD57560}"/>
          </ac:spMkLst>
        </pc:spChg>
        <pc:picChg chg="del">
          <ac:chgData name="Odina Norbo'tayeva" userId="dbcdeb9d9dad59af" providerId="LiveId" clId="{AE74334D-B860-4203-886C-B38AA581DE9B}" dt="2025-12-04T04:47:58.827" v="185" actId="478"/>
          <ac:picMkLst>
            <pc:docMk/>
            <pc:sldMk cId="1193802073" sldId="466"/>
            <ac:picMk id="4" creationId="{86F7EE52-3ED7-4099-9B2F-D7AB9ACE328B}"/>
          </ac:picMkLst>
        </pc:picChg>
        <pc:picChg chg="del">
          <ac:chgData name="Odina Norbo'tayeva" userId="dbcdeb9d9dad59af" providerId="LiveId" clId="{AE74334D-B860-4203-886C-B38AA581DE9B}" dt="2025-12-04T04:48:25.267" v="192" actId="478"/>
          <ac:picMkLst>
            <pc:docMk/>
            <pc:sldMk cId="1193802073" sldId="466"/>
            <ac:picMk id="9" creationId="{C8D569C5-1267-456C-9539-2CDB556880BD}"/>
          </ac:picMkLst>
        </pc:picChg>
        <pc:cxnChg chg="mod">
          <ac:chgData name="Odina Norbo'tayeva" userId="dbcdeb9d9dad59af" providerId="LiveId" clId="{AE74334D-B860-4203-886C-B38AA581DE9B}" dt="2025-12-04T04:48:29.311" v="193" actId="208"/>
          <ac:cxnSpMkLst>
            <pc:docMk/>
            <pc:sldMk cId="1193802073" sldId="46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E74334D-B860-4203-886C-B38AA581DE9B}" dt="2025-12-04T05:00:34.057" v="360" actId="20577"/>
        <pc:sldMkLst>
          <pc:docMk/>
          <pc:sldMk cId="2072750762" sldId="467"/>
        </pc:sldMkLst>
        <pc:spChg chg="mod">
          <ac:chgData name="Odina Norbo'tayeva" userId="dbcdeb9d9dad59af" providerId="LiveId" clId="{AE74334D-B860-4203-886C-B38AA581DE9B}" dt="2025-12-04T05:00:26.775" v="358" actId="20577"/>
          <ac:spMkLst>
            <pc:docMk/>
            <pc:sldMk cId="2072750762" sldId="467"/>
            <ac:spMk id="3" creationId="{7738BD0D-4237-45C5-AE75-9BF6966623D0}"/>
          </ac:spMkLst>
        </pc:spChg>
        <pc:spChg chg="mod">
          <ac:chgData name="Odina Norbo'tayeva" userId="dbcdeb9d9dad59af" providerId="LiveId" clId="{AE74334D-B860-4203-886C-B38AA581DE9B}" dt="2025-12-04T05:00:28.995" v="359" actId="20577"/>
          <ac:spMkLst>
            <pc:docMk/>
            <pc:sldMk cId="2072750762" sldId="467"/>
            <ac:spMk id="5" creationId="{E44A7621-D81D-472B-A718-EF4740F59554}"/>
          </ac:spMkLst>
        </pc:spChg>
        <pc:spChg chg="mod">
          <ac:chgData name="Odina Norbo'tayeva" userId="dbcdeb9d9dad59af" providerId="LiveId" clId="{AE74334D-B860-4203-886C-B38AA581DE9B}" dt="2025-12-04T05:00:34.057" v="360" actId="20577"/>
          <ac:spMkLst>
            <pc:docMk/>
            <pc:sldMk cId="2072750762" sldId="467"/>
            <ac:spMk id="6" creationId="{5FF92DF1-DF3C-4286-A81A-788964D1313D}"/>
          </ac:spMkLst>
        </pc:spChg>
        <pc:spChg chg="mod">
          <ac:chgData name="Odina Norbo'tayeva" userId="dbcdeb9d9dad59af" providerId="LiveId" clId="{AE74334D-B860-4203-886C-B38AA581DE9B}" dt="2025-12-04T04:58:54.926" v="342" actId="403"/>
          <ac:spMkLst>
            <pc:docMk/>
            <pc:sldMk cId="2072750762" sldId="467"/>
            <ac:spMk id="25" creationId="{BC8C0C6B-5EAF-48C4-B911-4B36CAD57560}"/>
          </ac:spMkLst>
        </pc:spChg>
        <pc:picChg chg="del">
          <ac:chgData name="Odina Norbo'tayeva" userId="dbcdeb9d9dad59af" providerId="LiveId" clId="{AE74334D-B860-4203-886C-B38AA581DE9B}" dt="2025-12-04T04:58:57.224" v="343" actId="478"/>
          <ac:picMkLst>
            <pc:docMk/>
            <pc:sldMk cId="2072750762" sldId="467"/>
            <ac:picMk id="4" creationId="{86F7EE52-3ED7-4099-9B2F-D7AB9ACE328B}"/>
          </ac:picMkLst>
        </pc:picChg>
        <pc:cxnChg chg="mod">
          <ac:chgData name="Odina Norbo'tayeva" userId="dbcdeb9d9dad59af" providerId="LiveId" clId="{AE74334D-B860-4203-886C-B38AA581DE9B}" dt="2025-12-04T04:59:05.946" v="348" actId="208"/>
          <ac:cxnSpMkLst>
            <pc:docMk/>
            <pc:sldMk cId="2072750762" sldId="467"/>
            <ac:cxnSpMk id="7" creationId="{00000000-0000-0000-0000-000000000000}"/>
          </ac:cxnSpMkLst>
        </pc:cxnChg>
      </pc:sldChg>
      <pc:sldChg chg="addSp delSp modSp add mod addAnim delAnim modAnim">
        <pc:chgData name="Odina Norbo'tayeva" userId="dbcdeb9d9dad59af" providerId="LiveId" clId="{AE74334D-B860-4203-886C-B38AA581DE9B}" dt="2025-12-04T04:56:23.794" v="305" actId="1076"/>
        <pc:sldMkLst>
          <pc:docMk/>
          <pc:sldMk cId="1158557001" sldId="468"/>
        </pc:sldMkLst>
        <pc:spChg chg="add mod">
          <ac:chgData name="Odina Norbo'tayeva" userId="dbcdeb9d9dad59af" providerId="LiveId" clId="{AE74334D-B860-4203-886C-B38AA581DE9B}" dt="2025-12-04T04:55:38.132" v="267" actId="207"/>
          <ac:spMkLst>
            <pc:docMk/>
            <pc:sldMk cId="1158557001" sldId="468"/>
            <ac:spMk id="5" creationId="{4659E9A2-883A-CEB7-0631-E6A8B18DDC08}"/>
          </ac:spMkLst>
        </pc:spChg>
        <pc:spChg chg="add mod">
          <ac:chgData name="Odina Norbo'tayeva" userId="dbcdeb9d9dad59af" providerId="LiveId" clId="{AE74334D-B860-4203-886C-B38AA581DE9B}" dt="2025-12-04T04:55:30.752" v="265" actId="1076"/>
          <ac:spMkLst>
            <pc:docMk/>
            <pc:sldMk cId="1158557001" sldId="468"/>
            <ac:spMk id="7" creationId="{6667DAE6-FAED-C76F-63E5-8A3DB4A7559F}"/>
          </ac:spMkLst>
        </pc:spChg>
        <pc:spChg chg="add del mod">
          <ac:chgData name="Odina Norbo'tayeva" userId="dbcdeb9d9dad59af" providerId="LiveId" clId="{AE74334D-B860-4203-886C-B38AA581DE9B}" dt="2025-12-04T04:56:23.794" v="305" actId="1076"/>
          <ac:spMkLst>
            <pc:docMk/>
            <pc:sldMk cId="1158557001" sldId="468"/>
            <ac:spMk id="10" creationId="{E77DC762-6AA7-448D-99BF-5924E05D4C19}"/>
          </ac:spMkLst>
        </pc:spChg>
        <pc:spChg chg="add mod">
          <ac:chgData name="Odina Norbo'tayeva" userId="dbcdeb9d9dad59af" providerId="LiveId" clId="{AE74334D-B860-4203-886C-B38AA581DE9B}" dt="2025-12-04T04:55:05.134" v="259" actId="2711"/>
          <ac:spMkLst>
            <pc:docMk/>
            <pc:sldMk cId="1158557001" sldId="468"/>
            <ac:spMk id="11" creationId="{3B180D89-4901-DF60-992F-5750884ED6A8}"/>
          </ac:spMkLst>
        </pc:spChg>
        <pc:spChg chg="mod">
          <ac:chgData name="Odina Norbo'tayeva" userId="dbcdeb9d9dad59af" providerId="LiveId" clId="{AE74334D-B860-4203-886C-B38AA581DE9B}" dt="2025-12-04T04:53:40.733" v="244" actId="1076"/>
          <ac:spMkLst>
            <pc:docMk/>
            <pc:sldMk cId="1158557001" sldId="468"/>
            <ac:spMk id="23" creationId="{0866EF12-92DE-427F-82EE-B8ACD01FEE6F}"/>
          </ac:spMkLst>
        </pc:spChg>
        <pc:spChg chg="mod">
          <ac:chgData name="Odina Norbo'tayeva" userId="dbcdeb9d9dad59af" providerId="LiveId" clId="{AE74334D-B860-4203-886C-B38AA581DE9B}" dt="2025-12-04T04:54:03.616" v="248" actId="1076"/>
          <ac:spMkLst>
            <pc:docMk/>
            <pc:sldMk cId="1158557001" sldId="468"/>
            <ac:spMk id="24" creationId="{9830BB41-E638-4EF2-B324-D1B50DAEA7EF}"/>
          </ac:spMkLst>
        </pc:spChg>
        <pc:spChg chg="mod">
          <ac:chgData name="Odina Norbo'tayeva" userId="dbcdeb9d9dad59af" providerId="LiveId" clId="{AE74334D-B860-4203-886C-B38AA581DE9B}" dt="2025-12-04T04:54:19.319" v="251" actId="1076"/>
          <ac:spMkLst>
            <pc:docMk/>
            <pc:sldMk cId="1158557001" sldId="468"/>
            <ac:spMk id="25" creationId="{3A0A8C02-9085-4DFB-A10B-8CA10D86B3D6}"/>
          </ac:spMkLst>
        </pc:spChg>
        <pc:picChg chg="mod">
          <ac:chgData name="Odina Norbo'tayeva" userId="dbcdeb9d9dad59af" providerId="LiveId" clId="{AE74334D-B860-4203-886C-B38AA581DE9B}" dt="2025-12-04T04:53:18.546" v="241" actId="1076"/>
          <ac:picMkLst>
            <pc:docMk/>
            <pc:sldMk cId="1158557001" sldId="468"/>
            <ac:picMk id="9" creationId="{46D5DF2F-D3CC-4A05-AFB7-765F72B57F0A}"/>
          </ac:picMkLst>
        </pc:picChg>
        <pc:picChg chg="mod">
          <ac:chgData name="Odina Norbo'tayeva" userId="dbcdeb9d9dad59af" providerId="LiveId" clId="{AE74334D-B860-4203-886C-B38AA581DE9B}" dt="2025-12-04T04:55:20.306" v="264" actId="1076"/>
          <ac:picMkLst>
            <pc:docMk/>
            <pc:sldMk cId="1158557001" sldId="468"/>
            <ac:picMk id="12" creationId="{9147A2BE-BF82-4613-88D3-FB554C0567A0}"/>
          </ac:picMkLst>
        </pc:picChg>
        <pc:picChg chg="mod">
          <ac:chgData name="Odina Norbo'tayeva" userId="dbcdeb9d9dad59af" providerId="LiveId" clId="{AE74334D-B860-4203-886C-B38AA581DE9B}" dt="2025-12-04T04:54:12.296" v="250" actId="1076"/>
          <ac:picMkLst>
            <pc:docMk/>
            <pc:sldMk cId="1158557001" sldId="468"/>
            <ac:picMk id="14" creationId="{662566B0-4F11-4473-88F2-0834431EFFD0}"/>
          </ac:picMkLst>
        </pc:picChg>
        <pc:picChg chg="mod">
          <ac:chgData name="Odina Norbo'tayeva" userId="dbcdeb9d9dad59af" providerId="LiveId" clId="{AE74334D-B860-4203-886C-B38AA581DE9B}" dt="2025-12-04T04:54:57.956" v="257" actId="1076"/>
          <ac:picMkLst>
            <pc:docMk/>
            <pc:sldMk cId="1158557001" sldId="468"/>
            <ac:picMk id="22" creationId="{3D5BC39D-2BD7-4951-AB7B-0D6807139DAD}"/>
          </ac:picMkLst>
        </pc:picChg>
        <pc:picChg chg="del">
          <ac:chgData name="Odina Norbo'tayeva" userId="dbcdeb9d9dad59af" providerId="LiveId" clId="{AE74334D-B860-4203-886C-B38AA581DE9B}" dt="2025-12-04T04:53:01.594" v="235" actId="478"/>
          <ac:picMkLst>
            <pc:docMk/>
            <pc:sldMk cId="1158557001" sldId="468"/>
            <ac:picMk id="28" creationId="{192F387F-6D6C-4E46-AC8C-E694121AD513}"/>
          </ac:picMkLst>
        </pc:picChg>
        <pc:picChg chg="del">
          <ac:chgData name="Odina Norbo'tayeva" userId="dbcdeb9d9dad59af" providerId="LiveId" clId="{AE74334D-B860-4203-886C-B38AA581DE9B}" dt="2025-12-04T04:53:52.087" v="246" actId="478"/>
          <ac:picMkLst>
            <pc:docMk/>
            <pc:sldMk cId="1158557001" sldId="468"/>
            <ac:picMk id="29" creationId="{17982991-C8F5-4350-BFFB-8A47E3B3817C}"/>
          </ac:picMkLst>
        </pc:picChg>
        <pc:picChg chg="del">
          <ac:chgData name="Odina Norbo'tayeva" userId="dbcdeb9d9dad59af" providerId="LiveId" clId="{AE74334D-B860-4203-886C-B38AA581DE9B}" dt="2025-12-04T04:54:23.964" v="252" actId="478"/>
          <ac:picMkLst>
            <pc:docMk/>
            <pc:sldMk cId="1158557001" sldId="468"/>
            <ac:picMk id="30" creationId="{50739E15-7E98-4183-9415-9D72FB36F5AD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069947-C488-4B85-8C39-BD00CCD051B9}" type="doc">
      <dgm:prSet loTypeId="urn:microsoft.com/office/officeart/2005/8/layout/hList7" loCatId="list" qsTypeId="urn:microsoft.com/office/officeart/2005/8/quickstyle/simple1" qsCatId="simple" csTypeId="urn:microsoft.com/office/officeart/2005/8/colors/accent3_4" csCatId="accent3" phldr="1"/>
      <dgm:spPr/>
    </dgm:pt>
    <dgm:pt modelId="{99EDBCFE-28DE-46B3-9827-338DD28F2B2C}">
      <dgm:prSet phldrT="[Текст]"/>
      <dgm:spPr/>
      <dgm:t>
        <a:bodyPr/>
        <a:lstStyle/>
        <a:p>
          <a:r>
            <a:rPr lang="en-US" dirty="0"/>
            <a:t>…</a:t>
          </a:r>
          <a:endParaRPr lang="ru-RU" dirty="0"/>
        </a:p>
      </dgm:t>
    </dgm:pt>
    <dgm:pt modelId="{3B74F301-7CA5-4AC1-A4C3-64B36520E085}" type="parTrans" cxnId="{66FFD0F3-7C84-4C8F-A90D-11E7043C5B0C}">
      <dgm:prSet/>
      <dgm:spPr/>
      <dgm:t>
        <a:bodyPr/>
        <a:lstStyle/>
        <a:p>
          <a:endParaRPr lang="ru-RU"/>
        </a:p>
      </dgm:t>
    </dgm:pt>
    <dgm:pt modelId="{4D2C247D-BFAB-4548-9A0E-7B6D1DA065FA}" type="sibTrans" cxnId="{66FFD0F3-7C84-4C8F-A90D-11E7043C5B0C}">
      <dgm:prSet/>
      <dgm:spPr/>
      <dgm:t>
        <a:bodyPr/>
        <a:lstStyle/>
        <a:p>
          <a:endParaRPr lang="ru-RU"/>
        </a:p>
      </dgm:t>
    </dgm:pt>
    <dgm:pt modelId="{86029AF0-4D46-4D46-9A0D-91874D3F78F6}">
      <dgm:prSet phldrT="[Текст]"/>
      <dgm:spPr/>
      <dgm:t>
        <a:bodyPr/>
        <a:lstStyle/>
        <a:p>
          <a:r>
            <a:rPr lang="en-US" dirty="0"/>
            <a:t>…</a:t>
          </a:r>
          <a:endParaRPr lang="ru-RU" dirty="0"/>
        </a:p>
      </dgm:t>
    </dgm:pt>
    <dgm:pt modelId="{CBFF22C5-3C83-4B1A-8715-4B94E20434BD}" type="parTrans" cxnId="{A8ECC56F-D9EF-4D18-B100-6BCEBC281AEB}">
      <dgm:prSet/>
      <dgm:spPr/>
      <dgm:t>
        <a:bodyPr/>
        <a:lstStyle/>
        <a:p>
          <a:endParaRPr lang="ru-RU"/>
        </a:p>
      </dgm:t>
    </dgm:pt>
    <dgm:pt modelId="{421378FE-8DDB-4FF8-BCC4-F326658575C9}" type="sibTrans" cxnId="{A8ECC56F-D9EF-4D18-B100-6BCEBC281AEB}">
      <dgm:prSet/>
      <dgm:spPr/>
      <dgm:t>
        <a:bodyPr/>
        <a:lstStyle/>
        <a:p>
          <a:endParaRPr lang="ru-RU"/>
        </a:p>
      </dgm:t>
    </dgm:pt>
    <dgm:pt modelId="{E6DE6772-C97D-4C43-9FC6-8953CC9B46BA}">
      <dgm:prSet phldrT="[Текст]"/>
      <dgm:spPr/>
      <dgm:t>
        <a:bodyPr/>
        <a:lstStyle/>
        <a:p>
          <a:r>
            <a:rPr lang="en-US" dirty="0"/>
            <a:t>…</a:t>
          </a:r>
          <a:endParaRPr lang="ru-RU" dirty="0"/>
        </a:p>
      </dgm:t>
    </dgm:pt>
    <dgm:pt modelId="{99949F4A-8993-4A9B-BA0C-54B2EC08E86B}" type="parTrans" cxnId="{914C933D-7FFA-453F-9E4A-203EF3817902}">
      <dgm:prSet/>
      <dgm:spPr/>
      <dgm:t>
        <a:bodyPr/>
        <a:lstStyle/>
        <a:p>
          <a:endParaRPr lang="ru-RU"/>
        </a:p>
      </dgm:t>
    </dgm:pt>
    <dgm:pt modelId="{00251F69-3AFF-4E4C-9F84-8FFB77C09344}" type="sibTrans" cxnId="{914C933D-7FFA-453F-9E4A-203EF3817902}">
      <dgm:prSet/>
      <dgm:spPr/>
      <dgm:t>
        <a:bodyPr/>
        <a:lstStyle/>
        <a:p>
          <a:endParaRPr lang="ru-RU"/>
        </a:p>
      </dgm:t>
    </dgm:pt>
    <dgm:pt modelId="{471CCFF9-AB23-4032-A521-BF9591CB29D4}">
      <dgm:prSet phldrT="[Текст]"/>
      <dgm:spPr/>
      <dgm:t>
        <a:bodyPr/>
        <a:lstStyle/>
        <a:p>
          <a:r>
            <a:rPr lang="en-US" dirty="0"/>
            <a:t>…</a:t>
          </a:r>
          <a:endParaRPr lang="ru-RU" dirty="0"/>
        </a:p>
      </dgm:t>
    </dgm:pt>
    <dgm:pt modelId="{67BC6AAA-561B-444D-A99A-169B93067BE2}" type="parTrans" cxnId="{E81CC598-1D96-495A-9C1D-38E6A1EB1E46}">
      <dgm:prSet/>
      <dgm:spPr/>
      <dgm:t>
        <a:bodyPr/>
        <a:lstStyle/>
        <a:p>
          <a:endParaRPr lang="ru-RU"/>
        </a:p>
      </dgm:t>
    </dgm:pt>
    <dgm:pt modelId="{BBD40D46-BD59-4E60-B916-F12C8FA20FC6}" type="sibTrans" cxnId="{E81CC598-1D96-495A-9C1D-38E6A1EB1E46}">
      <dgm:prSet/>
      <dgm:spPr/>
      <dgm:t>
        <a:bodyPr/>
        <a:lstStyle/>
        <a:p>
          <a:endParaRPr lang="ru-RU"/>
        </a:p>
      </dgm:t>
    </dgm:pt>
    <dgm:pt modelId="{7C3FCDAF-B2F9-4CAB-8BDD-EA4806E9D5EB}" type="pres">
      <dgm:prSet presAssocID="{53069947-C488-4B85-8C39-BD00CCD051B9}" presName="Name0" presStyleCnt="0">
        <dgm:presLayoutVars>
          <dgm:dir/>
          <dgm:resizeHandles val="exact"/>
        </dgm:presLayoutVars>
      </dgm:prSet>
      <dgm:spPr/>
    </dgm:pt>
    <dgm:pt modelId="{0CE9546C-48A5-4953-96FB-1C5AE3EF52B3}" type="pres">
      <dgm:prSet presAssocID="{53069947-C488-4B85-8C39-BD00CCD051B9}" presName="fgShape" presStyleLbl="fgShp" presStyleIdx="0" presStyleCnt="1"/>
      <dgm:spPr/>
    </dgm:pt>
    <dgm:pt modelId="{3D4EFC9C-2EF4-43FF-95FF-9AFC5218993A}" type="pres">
      <dgm:prSet presAssocID="{53069947-C488-4B85-8C39-BD00CCD051B9}" presName="linComp" presStyleCnt="0"/>
      <dgm:spPr/>
    </dgm:pt>
    <dgm:pt modelId="{89D363C6-DD7B-43FC-B1C2-680F1DB5C0C8}" type="pres">
      <dgm:prSet presAssocID="{99EDBCFE-28DE-46B3-9827-338DD28F2B2C}" presName="compNode" presStyleCnt="0"/>
      <dgm:spPr/>
    </dgm:pt>
    <dgm:pt modelId="{867E0315-F520-4ED4-BAB2-105D695D9DC7}" type="pres">
      <dgm:prSet presAssocID="{99EDBCFE-28DE-46B3-9827-338DD28F2B2C}" presName="bkgdShape" presStyleLbl="node1" presStyleIdx="0" presStyleCnt="4"/>
      <dgm:spPr/>
    </dgm:pt>
    <dgm:pt modelId="{B8A71FF5-FDCE-4FEF-AF67-8758A5FEDAC5}" type="pres">
      <dgm:prSet presAssocID="{99EDBCFE-28DE-46B3-9827-338DD28F2B2C}" presName="nodeTx" presStyleLbl="node1" presStyleIdx="0" presStyleCnt="4">
        <dgm:presLayoutVars>
          <dgm:bulletEnabled val="1"/>
        </dgm:presLayoutVars>
      </dgm:prSet>
      <dgm:spPr/>
    </dgm:pt>
    <dgm:pt modelId="{EA027081-1236-49A6-B00F-918F0197CC24}" type="pres">
      <dgm:prSet presAssocID="{99EDBCFE-28DE-46B3-9827-338DD28F2B2C}" presName="invisiNode" presStyleLbl="node1" presStyleIdx="0" presStyleCnt="4"/>
      <dgm:spPr/>
    </dgm:pt>
    <dgm:pt modelId="{730D6ABF-B1C6-4BC6-ACC0-B8BE4E9D6D4F}" type="pres">
      <dgm:prSet presAssocID="{99EDBCFE-28DE-46B3-9827-338DD28F2B2C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5AA3092C-9653-4C20-B80C-35DDFEF47092}" type="pres">
      <dgm:prSet presAssocID="{4D2C247D-BFAB-4548-9A0E-7B6D1DA065FA}" presName="sibTrans" presStyleLbl="sibTrans2D1" presStyleIdx="0" presStyleCnt="0"/>
      <dgm:spPr/>
    </dgm:pt>
    <dgm:pt modelId="{E94681CA-53C8-4BC7-894C-16FA3688AB20}" type="pres">
      <dgm:prSet presAssocID="{86029AF0-4D46-4D46-9A0D-91874D3F78F6}" presName="compNode" presStyleCnt="0"/>
      <dgm:spPr/>
    </dgm:pt>
    <dgm:pt modelId="{9E1DA0A3-5C82-4D18-AC98-E9325A50BCD7}" type="pres">
      <dgm:prSet presAssocID="{86029AF0-4D46-4D46-9A0D-91874D3F78F6}" presName="bkgdShape" presStyleLbl="node1" presStyleIdx="1" presStyleCnt="4"/>
      <dgm:spPr/>
    </dgm:pt>
    <dgm:pt modelId="{7C669FBB-19B4-4FFC-A11A-BFADD8FFDED8}" type="pres">
      <dgm:prSet presAssocID="{86029AF0-4D46-4D46-9A0D-91874D3F78F6}" presName="nodeTx" presStyleLbl="node1" presStyleIdx="1" presStyleCnt="4">
        <dgm:presLayoutVars>
          <dgm:bulletEnabled val="1"/>
        </dgm:presLayoutVars>
      </dgm:prSet>
      <dgm:spPr/>
    </dgm:pt>
    <dgm:pt modelId="{619A5BDE-AB8A-457F-8977-19A028A5EEF6}" type="pres">
      <dgm:prSet presAssocID="{86029AF0-4D46-4D46-9A0D-91874D3F78F6}" presName="invisiNode" presStyleLbl="node1" presStyleIdx="1" presStyleCnt="4"/>
      <dgm:spPr/>
    </dgm:pt>
    <dgm:pt modelId="{B624B493-D789-4D17-A5DF-78469FCDF8CF}" type="pres">
      <dgm:prSet presAssocID="{86029AF0-4D46-4D46-9A0D-91874D3F78F6}" presName="imagNode" presStyleLbl="fgImgPlace1" presStyleIdx="1" presStyleCnt="4" custScaleX="141838" custLinFactNeighborX="-1045" custLinFactNeighborY="69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1F69BD59-F296-4828-BC41-D68B66E246CB}" type="pres">
      <dgm:prSet presAssocID="{421378FE-8DDB-4FF8-BCC4-F326658575C9}" presName="sibTrans" presStyleLbl="sibTrans2D1" presStyleIdx="0" presStyleCnt="0"/>
      <dgm:spPr/>
    </dgm:pt>
    <dgm:pt modelId="{C20E3199-D206-4D22-9DD6-6F0CA6FEB392}" type="pres">
      <dgm:prSet presAssocID="{E6DE6772-C97D-4C43-9FC6-8953CC9B46BA}" presName="compNode" presStyleCnt="0"/>
      <dgm:spPr/>
    </dgm:pt>
    <dgm:pt modelId="{B52F8185-9C7D-4B84-B27B-E77C829198FF}" type="pres">
      <dgm:prSet presAssocID="{E6DE6772-C97D-4C43-9FC6-8953CC9B46BA}" presName="bkgdShape" presStyleLbl="node1" presStyleIdx="2" presStyleCnt="4"/>
      <dgm:spPr/>
    </dgm:pt>
    <dgm:pt modelId="{3A946476-2215-487B-B707-944F771B8450}" type="pres">
      <dgm:prSet presAssocID="{E6DE6772-C97D-4C43-9FC6-8953CC9B46BA}" presName="nodeTx" presStyleLbl="node1" presStyleIdx="2" presStyleCnt="4">
        <dgm:presLayoutVars>
          <dgm:bulletEnabled val="1"/>
        </dgm:presLayoutVars>
      </dgm:prSet>
      <dgm:spPr/>
    </dgm:pt>
    <dgm:pt modelId="{33ECCD70-87B1-4261-8932-4CCD9E38465D}" type="pres">
      <dgm:prSet presAssocID="{E6DE6772-C97D-4C43-9FC6-8953CC9B46BA}" presName="invisiNode" presStyleLbl="node1" presStyleIdx="2" presStyleCnt="4"/>
      <dgm:spPr/>
    </dgm:pt>
    <dgm:pt modelId="{F3B94380-B08A-416C-A5CA-37C3A83AEB4E}" type="pres">
      <dgm:prSet presAssocID="{E6DE6772-C97D-4C43-9FC6-8953CC9B46BA}" presName="imagNode" presStyleLbl="fgImgPlace1" presStyleIdx="2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9D689A9A-7233-47D4-B71C-530667310876}" type="pres">
      <dgm:prSet presAssocID="{00251F69-3AFF-4E4C-9F84-8FFB77C09344}" presName="sibTrans" presStyleLbl="sibTrans2D1" presStyleIdx="0" presStyleCnt="0"/>
      <dgm:spPr/>
    </dgm:pt>
    <dgm:pt modelId="{5B038CCC-B466-4338-9D7A-426175CAFE8B}" type="pres">
      <dgm:prSet presAssocID="{471CCFF9-AB23-4032-A521-BF9591CB29D4}" presName="compNode" presStyleCnt="0"/>
      <dgm:spPr/>
    </dgm:pt>
    <dgm:pt modelId="{D66EE0F9-C780-420A-BE70-1D6F0BA3DB4A}" type="pres">
      <dgm:prSet presAssocID="{471CCFF9-AB23-4032-A521-BF9591CB29D4}" presName="bkgdShape" presStyleLbl="node1" presStyleIdx="3" presStyleCnt="4"/>
      <dgm:spPr/>
    </dgm:pt>
    <dgm:pt modelId="{1BA1A8E2-5206-4775-81BD-E1CDC817A261}" type="pres">
      <dgm:prSet presAssocID="{471CCFF9-AB23-4032-A521-BF9591CB29D4}" presName="nodeTx" presStyleLbl="node1" presStyleIdx="3" presStyleCnt="4">
        <dgm:presLayoutVars>
          <dgm:bulletEnabled val="1"/>
        </dgm:presLayoutVars>
      </dgm:prSet>
      <dgm:spPr/>
    </dgm:pt>
    <dgm:pt modelId="{60510627-3E90-4316-B978-05F940946E31}" type="pres">
      <dgm:prSet presAssocID="{471CCFF9-AB23-4032-A521-BF9591CB29D4}" presName="invisiNode" presStyleLbl="node1" presStyleIdx="3" presStyleCnt="4"/>
      <dgm:spPr/>
    </dgm:pt>
    <dgm:pt modelId="{0E5449FE-972E-40ED-A9D3-C62F6BE6CB67}" type="pres">
      <dgm:prSet presAssocID="{471CCFF9-AB23-4032-A521-BF9591CB29D4}" presName="imagNode" presStyleLbl="fgImgPlace1" presStyleIdx="3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</dgm:ptLst>
  <dgm:cxnLst>
    <dgm:cxn modelId="{28109C03-8A09-48A3-A90A-2BD89EA77DFD}" type="presOf" srcId="{99EDBCFE-28DE-46B3-9827-338DD28F2B2C}" destId="{B8A71FF5-FDCE-4FEF-AF67-8758A5FEDAC5}" srcOrd="1" destOrd="0" presId="urn:microsoft.com/office/officeart/2005/8/layout/hList7"/>
    <dgm:cxn modelId="{9C96F610-1DF5-4064-8293-616D335C102C}" type="presOf" srcId="{00251F69-3AFF-4E4C-9F84-8FFB77C09344}" destId="{9D689A9A-7233-47D4-B71C-530667310876}" srcOrd="0" destOrd="0" presId="urn:microsoft.com/office/officeart/2005/8/layout/hList7"/>
    <dgm:cxn modelId="{4D695018-66BA-4603-A06A-04E1E43955B8}" type="presOf" srcId="{E6DE6772-C97D-4C43-9FC6-8953CC9B46BA}" destId="{B52F8185-9C7D-4B84-B27B-E77C829198FF}" srcOrd="0" destOrd="0" presId="urn:microsoft.com/office/officeart/2005/8/layout/hList7"/>
    <dgm:cxn modelId="{914C933D-7FFA-453F-9E4A-203EF3817902}" srcId="{53069947-C488-4B85-8C39-BD00CCD051B9}" destId="{E6DE6772-C97D-4C43-9FC6-8953CC9B46BA}" srcOrd="2" destOrd="0" parTransId="{99949F4A-8993-4A9B-BA0C-54B2EC08E86B}" sibTransId="{00251F69-3AFF-4E4C-9F84-8FFB77C09344}"/>
    <dgm:cxn modelId="{73C3375B-BE7E-4DBA-9C7A-C766DE427E19}" type="presOf" srcId="{4D2C247D-BFAB-4548-9A0E-7B6D1DA065FA}" destId="{5AA3092C-9653-4C20-B80C-35DDFEF47092}" srcOrd="0" destOrd="0" presId="urn:microsoft.com/office/officeart/2005/8/layout/hList7"/>
    <dgm:cxn modelId="{A8ECC56F-D9EF-4D18-B100-6BCEBC281AEB}" srcId="{53069947-C488-4B85-8C39-BD00CCD051B9}" destId="{86029AF0-4D46-4D46-9A0D-91874D3F78F6}" srcOrd="1" destOrd="0" parTransId="{CBFF22C5-3C83-4B1A-8715-4B94E20434BD}" sibTransId="{421378FE-8DDB-4FF8-BCC4-F326658575C9}"/>
    <dgm:cxn modelId="{1DC85E55-553D-450C-8798-BFA3660D805A}" type="presOf" srcId="{86029AF0-4D46-4D46-9A0D-91874D3F78F6}" destId="{9E1DA0A3-5C82-4D18-AC98-E9325A50BCD7}" srcOrd="0" destOrd="0" presId="urn:microsoft.com/office/officeart/2005/8/layout/hList7"/>
    <dgm:cxn modelId="{9DDC997A-136C-4BD9-9F9E-65362B4B8E30}" type="presOf" srcId="{E6DE6772-C97D-4C43-9FC6-8953CC9B46BA}" destId="{3A946476-2215-487B-B707-944F771B8450}" srcOrd="1" destOrd="0" presId="urn:microsoft.com/office/officeart/2005/8/layout/hList7"/>
    <dgm:cxn modelId="{F2635F93-5B71-4349-AE29-D66BEF0EC7F7}" type="presOf" srcId="{86029AF0-4D46-4D46-9A0D-91874D3F78F6}" destId="{7C669FBB-19B4-4FFC-A11A-BFADD8FFDED8}" srcOrd="1" destOrd="0" presId="urn:microsoft.com/office/officeart/2005/8/layout/hList7"/>
    <dgm:cxn modelId="{E81CC598-1D96-495A-9C1D-38E6A1EB1E46}" srcId="{53069947-C488-4B85-8C39-BD00CCD051B9}" destId="{471CCFF9-AB23-4032-A521-BF9591CB29D4}" srcOrd="3" destOrd="0" parTransId="{67BC6AAA-561B-444D-A99A-169B93067BE2}" sibTransId="{BBD40D46-BD59-4E60-B916-F12C8FA20FC6}"/>
    <dgm:cxn modelId="{027B6D9E-65BD-49E4-ACAC-EFB4D0C6CD36}" type="presOf" srcId="{421378FE-8DDB-4FF8-BCC4-F326658575C9}" destId="{1F69BD59-F296-4828-BC41-D68B66E246CB}" srcOrd="0" destOrd="0" presId="urn:microsoft.com/office/officeart/2005/8/layout/hList7"/>
    <dgm:cxn modelId="{0F7AEAAB-33EE-44E3-9655-354C0B8A2624}" type="presOf" srcId="{99EDBCFE-28DE-46B3-9827-338DD28F2B2C}" destId="{867E0315-F520-4ED4-BAB2-105D695D9DC7}" srcOrd="0" destOrd="0" presId="urn:microsoft.com/office/officeart/2005/8/layout/hList7"/>
    <dgm:cxn modelId="{D20903B7-0B0C-44B6-83D3-C0E1DE713D97}" type="presOf" srcId="{471CCFF9-AB23-4032-A521-BF9591CB29D4}" destId="{D66EE0F9-C780-420A-BE70-1D6F0BA3DB4A}" srcOrd="0" destOrd="0" presId="urn:microsoft.com/office/officeart/2005/8/layout/hList7"/>
    <dgm:cxn modelId="{9810C7EF-967E-40E7-BC4A-A2E2E88A947E}" type="presOf" srcId="{471CCFF9-AB23-4032-A521-BF9591CB29D4}" destId="{1BA1A8E2-5206-4775-81BD-E1CDC817A261}" srcOrd="1" destOrd="0" presId="urn:microsoft.com/office/officeart/2005/8/layout/hList7"/>
    <dgm:cxn modelId="{ADDB29F2-D663-4903-92AF-3F36B58EB8D1}" type="presOf" srcId="{53069947-C488-4B85-8C39-BD00CCD051B9}" destId="{7C3FCDAF-B2F9-4CAB-8BDD-EA4806E9D5EB}" srcOrd="0" destOrd="0" presId="urn:microsoft.com/office/officeart/2005/8/layout/hList7"/>
    <dgm:cxn modelId="{66FFD0F3-7C84-4C8F-A90D-11E7043C5B0C}" srcId="{53069947-C488-4B85-8C39-BD00CCD051B9}" destId="{99EDBCFE-28DE-46B3-9827-338DD28F2B2C}" srcOrd="0" destOrd="0" parTransId="{3B74F301-7CA5-4AC1-A4C3-64B36520E085}" sibTransId="{4D2C247D-BFAB-4548-9A0E-7B6D1DA065FA}"/>
    <dgm:cxn modelId="{C8AC57E3-5D2F-4864-AD48-F916595C6B2D}" type="presParOf" srcId="{7C3FCDAF-B2F9-4CAB-8BDD-EA4806E9D5EB}" destId="{0CE9546C-48A5-4953-96FB-1C5AE3EF52B3}" srcOrd="0" destOrd="0" presId="urn:microsoft.com/office/officeart/2005/8/layout/hList7"/>
    <dgm:cxn modelId="{71526279-178A-4BE9-AEB6-9E65B059AE2A}" type="presParOf" srcId="{7C3FCDAF-B2F9-4CAB-8BDD-EA4806E9D5EB}" destId="{3D4EFC9C-2EF4-43FF-95FF-9AFC5218993A}" srcOrd="1" destOrd="0" presId="urn:microsoft.com/office/officeart/2005/8/layout/hList7"/>
    <dgm:cxn modelId="{092CD2A1-F934-4C76-B8ED-02EAF9607340}" type="presParOf" srcId="{3D4EFC9C-2EF4-43FF-95FF-9AFC5218993A}" destId="{89D363C6-DD7B-43FC-B1C2-680F1DB5C0C8}" srcOrd="0" destOrd="0" presId="urn:microsoft.com/office/officeart/2005/8/layout/hList7"/>
    <dgm:cxn modelId="{A0C668EC-783E-4B86-9BE4-D3902E880F7F}" type="presParOf" srcId="{89D363C6-DD7B-43FC-B1C2-680F1DB5C0C8}" destId="{867E0315-F520-4ED4-BAB2-105D695D9DC7}" srcOrd="0" destOrd="0" presId="urn:microsoft.com/office/officeart/2005/8/layout/hList7"/>
    <dgm:cxn modelId="{427A36BA-7ED0-4C23-81F3-5B47B92BBEE1}" type="presParOf" srcId="{89D363C6-DD7B-43FC-B1C2-680F1DB5C0C8}" destId="{B8A71FF5-FDCE-4FEF-AF67-8758A5FEDAC5}" srcOrd="1" destOrd="0" presId="urn:microsoft.com/office/officeart/2005/8/layout/hList7"/>
    <dgm:cxn modelId="{A88CABA8-4587-4FC6-BE73-A9F23E684160}" type="presParOf" srcId="{89D363C6-DD7B-43FC-B1C2-680F1DB5C0C8}" destId="{EA027081-1236-49A6-B00F-918F0197CC24}" srcOrd="2" destOrd="0" presId="urn:microsoft.com/office/officeart/2005/8/layout/hList7"/>
    <dgm:cxn modelId="{613E38CD-35B3-48D4-9777-79DCF1D69CA6}" type="presParOf" srcId="{89D363C6-DD7B-43FC-B1C2-680F1DB5C0C8}" destId="{730D6ABF-B1C6-4BC6-ACC0-B8BE4E9D6D4F}" srcOrd="3" destOrd="0" presId="urn:microsoft.com/office/officeart/2005/8/layout/hList7"/>
    <dgm:cxn modelId="{46E29058-CFD6-46D7-B86F-331B6DCAE051}" type="presParOf" srcId="{3D4EFC9C-2EF4-43FF-95FF-9AFC5218993A}" destId="{5AA3092C-9653-4C20-B80C-35DDFEF47092}" srcOrd="1" destOrd="0" presId="urn:microsoft.com/office/officeart/2005/8/layout/hList7"/>
    <dgm:cxn modelId="{1AC1108E-77CA-4646-94D0-88E95B206F12}" type="presParOf" srcId="{3D4EFC9C-2EF4-43FF-95FF-9AFC5218993A}" destId="{E94681CA-53C8-4BC7-894C-16FA3688AB20}" srcOrd="2" destOrd="0" presId="urn:microsoft.com/office/officeart/2005/8/layout/hList7"/>
    <dgm:cxn modelId="{D5D30222-AC8C-4DEE-8B70-A528C7904FD5}" type="presParOf" srcId="{E94681CA-53C8-4BC7-894C-16FA3688AB20}" destId="{9E1DA0A3-5C82-4D18-AC98-E9325A50BCD7}" srcOrd="0" destOrd="0" presId="urn:microsoft.com/office/officeart/2005/8/layout/hList7"/>
    <dgm:cxn modelId="{73151874-1923-46B1-B7A1-DC9A034C1087}" type="presParOf" srcId="{E94681CA-53C8-4BC7-894C-16FA3688AB20}" destId="{7C669FBB-19B4-4FFC-A11A-BFADD8FFDED8}" srcOrd="1" destOrd="0" presId="urn:microsoft.com/office/officeart/2005/8/layout/hList7"/>
    <dgm:cxn modelId="{81321C1B-B831-49D8-9E98-6F79A4268BAF}" type="presParOf" srcId="{E94681CA-53C8-4BC7-894C-16FA3688AB20}" destId="{619A5BDE-AB8A-457F-8977-19A028A5EEF6}" srcOrd="2" destOrd="0" presId="urn:microsoft.com/office/officeart/2005/8/layout/hList7"/>
    <dgm:cxn modelId="{18A99CA5-665B-454E-941C-5384FF7E102A}" type="presParOf" srcId="{E94681CA-53C8-4BC7-894C-16FA3688AB20}" destId="{B624B493-D789-4D17-A5DF-78469FCDF8CF}" srcOrd="3" destOrd="0" presId="urn:microsoft.com/office/officeart/2005/8/layout/hList7"/>
    <dgm:cxn modelId="{045691E8-8865-49AF-BD9C-384DD6859581}" type="presParOf" srcId="{3D4EFC9C-2EF4-43FF-95FF-9AFC5218993A}" destId="{1F69BD59-F296-4828-BC41-D68B66E246CB}" srcOrd="3" destOrd="0" presId="urn:microsoft.com/office/officeart/2005/8/layout/hList7"/>
    <dgm:cxn modelId="{C0C59C38-15D9-40ED-B8AA-DFEA541F5E42}" type="presParOf" srcId="{3D4EFC9C-2EF4-43FF-95FF-9AFC5218993A}" destId="{C20E3199-D206-4D22-9DD6-6F0CA6FEB392}" srcOrd="4" destOrd="0" presId="urn:microsoft.com/office/officeart/2005/8/layout/hList7"/>
    <dgm:cxn modelId="{BE74D64F-8917-48C6-B94B-2D58F91C9617}" type="presParOf" srcId="{C20E3199-D206-4D22-9DD6-6F0CA6FEB392}" destId="{B52F8185-9C7D-4B84-B27B-E77C829198FF}" srcOrd="0" destOrd="0" presId="urn:microsoft.com/office/officeart/2005/8/layout/hList7"/>
    <dgm:cxn modelId="{D2E274E5-101E-4959-918A-EF0B5AE02B01}" type="presParOf" srcId="{C20E3199-D206-4D22-9DD6-6F0CA6FEB392}" destId="{3A946476-2215-487B-B707-944F771B8450}" srcOrd="1" destOrd="0" presId="urn:microsoft.com/office/officeart/2005/8/layout/hList7"/>
    <dgm:cxn modelId="{5E50C1E3-79B0-4F7C-A8E8-4A6B69A80ECF}" type="presParOf" srcId="{C20E3199-D206-4D22-9DD6-6F0CA6FEB392}" destId="{33ECCD70-87B1-4261-8932-4CCD9E38465D}" srcOrd="2" destOrd="0" presId="urn:microsoft.com/office/officeart/2005/8/layout/hList7"/>
    <dgm:cxn modelId="{2E1A8138-9D76-4129-8CDD-D3939A199236}" type="presParOf" srcId="{C20E3199-D206-4D22-9DD6-6F0CA6FEB392}" destId="{F3B94380-B08A-416C-A5CA-37C3A83AEB4E}" srcOrd="3" destOrd="0" presId="urn:microsoft.com/office/officeart/2005/8/layout/hList7"/>
    <dgm:cxn modelId="{40AD123A-57A6-41C6-933C-52AC19B99E09}" type="presParOf" srcId="{3D4EFC9C-2EF4-43FF-95FF-9AFC5218993A}" destId="{9D689A9A-7233-47D4-B71C-530667310876}" srcOrd="5" destOrd="0" presId="urn:microsoft.com/office/officeart/2005/8/layout/hList7"/>
    <dgm:cxn modelId="{74ED2901-FC33-493F-A5CF-A908F24672E4}" type="presParOf" srcId="{3D4EFC9C-2EF4-43FF-95FF-9AFC5218993A}" destId="{5B038CCC-B466-4338-9D7A-426175CAFE8B}" srcOrd="6" destOrd="0" presId="urn:microsoft.com/office/officeart/2005/8/layout/hList7"/>
    <dgm:cxn modelId="{6BF5A6F1-31D8-467A-A9FA-94A2DB72030C}" type="presParOf" srcId="{5B038CCC-B466-4338-9D7A-426175CAFE8B}" destId="{D66EE0F9-C780-420A-BE70-1D6F0BA3DB4A}" srcOrd="0" destOrd="0" presId="urn:microsoft.com/office/officeart/2005/8/layout/hList7"/>
    <dgm:cxn modelId="{E5B78FD5-EE24-4032-BD92-F16E0D978281}" type="presParOf" srcId="{5B038CCC-B466-4338-9D7A-426175CAFE8B}" destId="{1BA1A8E2-5206-4775-81BD-E1CDC817A261}" srcOrd="1" destOrd="0" presId="urn:microsoft.com/office/officeart/2005/8/layout/hList7"/>
    <dgm:cxn modelId="{65F8A917-D30C-445B-AF8B-3BEDFC59FCA7}" type="presParOf" srcId="{5B038CCC-B466-4338-9D7A-426175CAFE8B}" destId="{60510627-3E90-4316-B978-05F940946E31}" srcOrd="2" destOrd="0" presId="urn:microsoft.com/office/officeart/2005/8/layout/hList7"/>
    <dgm:cxn modelId="{6BC11655-8E65-4FF4-A086-091985A3F3F7}" type="presParOf" srcId="{5B038CCC-B466-4338-9D7A-426175CAFE8B}" destId="{0E5449FE-972E-40ED-A9D3-C62F6BE6CB6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A713DA-EB5C-4FE1-9D10-E95840C7957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</dgm:pt>
    <dgm:pt modelId="{AF196BA6-B558-47F7-AF81-E290AB832533}">
      <dgm:prSet phldrT="[Текст]"/>
      <dgm:spPr/>
      <dgm:t>
        <a:bodyPr/>
        <a:lstStyle/>
        <a:p>
          <a:pPr algn="l"/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Ikkinchi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jahon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urushidan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keyin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Lotin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Amerikasi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davlatlarining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holati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8A484F-176B-4293-90C9-730E872E3C50}" type="parTrans" cxnId="{CC6503AA-5A81-4BF3-BDC2-7FFD8225CBA9}">
      <dgm:prSet/>
      <dgm:spPr/>
      <dgm:t>
        <a:bodyPr/>
        <a:lstStyle/>
        <a:p>
          <a:pPr algn="l"/>
          <a:endParaRPr lang="ru-RU"/>
        </a:p>
      </dgm:t>
    </dgm:pt>
    <dgm:pt modelId="{39B91AF6-E598-4459-BFB1-A5A1D9EBFAAA}" type="sibTrans" cxnId="{CC6503AA-5A81-4BF3-BDC2-7FFD8225CBA9}">
      <dgm:prSet/>
      <dgm:spPr/>
      <dgm:t>
        <a:bodyPr/>
        <a:lstStyle/>
        <a:p>
          <a:pPr algn="l"/>
          <a:endParaRPr lang="ru-RU"/>
        </a:p>
      </dgm:t>
    </dgm:pt>
    <dgm:pt modelId="{2189DCAF-E03E-4251-8683-5F2D268D3DCE}">
      <dgm:prSet phldrT="[Текст]"/>
      <dgm:spPr/>
      <dgm:t>
        <a:bodyPr/>
        <a:lstStyle/>
        <a:p>
          <a:pPr algn="l"/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Lotin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Amerikasi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modernizatsiyaning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yo‘llarini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tanladilar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91B12A-346A-4006-B507-BB1EB4F9C80A}" type="parTrans" cxnId="{4C3AF6DE-CE41-49F6-A66C-16C9067864FC}">
      <dgm:prSet/>
      <dgm:spPr/>
      <dgm:t>
        <a:bodyPr/>
        <a:lstStyle/>
        <a:p>
          <a:pPr algn="l"/>
          <a:endParaRPr lang="ru-RU"/>
        </a:p>
      </dgm:t>
    </dgm:pt>
    <dgm:pt modelId="{3C22596B-2FF6-421A-87CF-35A2875EABB6}" type="sibTrans" cxnId="{4C3AF6DE-CE41-49F6-A66C-16C9067864FC}">
      <dgm:prSet/>
      <dgm:spPr/>
      <dgm:t>
        <a:bodyPr/>
        <a:lstStyle/>
        <a:p>
          <a:pPr algn="l"/>
          <a:endParaRPr lang="ru-RU"/>
        </a:p>
      </dgm:t>
    </dgm:pt>
    <dgm:pt modelId="{8C583E25-46E3-4BF5-BE69-697F26B3F67B}">
      <dgm:prSet phldrT="[Текст]"/>
      <dgm:spPr/>
      <dgm:t>
        <a:bodyPr/>
        <a:lstStyle/>
        <a:p>
          <a:pPr algn="l"/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Lotin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Amerikasi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davlatlarining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yetakchi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siyosat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arboblari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kimlar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1316C7-E6A2-441C-A084-E362692DBD3D}" type="parTrans" cxnId="{79ADD9B1-E260-4F65-A98C-90FB74B467B4}">
      <dgm:prSet/>
      <dgm:spPr/>
      <dgm:t>
        <a:bodyPr/>
        <a:lstStyle/>
        <a:p>
          <a:pPr algn="l"/>
          <a:endParaRPr lang="ru-RU"/>
        </a:p>
      </dgm:t>
    </dgm:pt>
    <dgm:pt modelId="{599BCAEB-17C4-4EF0-B1AA-818E2F0C6657}" type="sibTrans" cxnId="{79ADD9B1-E260-4F65-A98C-90FB74B467B4}">
      <dgm:prSet/>
      <dgm:spPr/>
      <dgm:t>
        <a:bodyPr/>
        <a:lstStyle/>
        <a:p>
          <a:pPr algn="l"/>
          <a:endParaRPr lang="ru-RU"/>
        </a:p>
      </dgm:t>
    </dgm:pt>
    <dgm:pt modelId="{003D93D1-EB81-4500-AB8A-8DA8E2DD8512}" type="pres">
      <dgm:prSet presAssocID="{C2A713DA-EB5C-4FE1-9D10-E95840C79572}" presName="Name0" presStyleCnt="0">
        <dgm:presLayoutVars>
          <dgm:chMax val="7"/>
          <dgm:chPref val="7"/>
          <dgm:dir/>
        </dgm:presLayoutVars>
      </dgm:prSet>
      <dgm:spPr/>
    </dgm:pt>
    <dgm:pt modelId="{13B58699-C2E6-4F44-B182-8BBF67E70DDF}" type="pres">
      <dgm:prSet presAssocID="{C2A713DA-EB5C-4FE1-9D10-E95840C79572}" presName="Name1" presStyleCnt="0"/>
      <dgm:spPr/>
    </dgm:pt>
    <dgm:pt modelId="{765E3A88-D3A3-41D2-B3B8-AF7E30A76A4B}" type="pres">
      <dgm:prSet presAssocID="{C2A713DA-EB5C-4FE1-9D10-E95840C79572}" presName="cycle" presStyleCnt="0"/>
      <dgm:spPr/>
    </dgm:pt>
    <dgm:pt modelId="{D0974C5D-792B-42B0-AF3B-4A93AB2C19C7}" type="pres">
      <dgm:prSet presAssocID="{C2A713DA-EB5C-4FE1-9D10-E95840C79572}" presName="srcNode" presStyleLbl="node1" presStyleIdx="0" presStyleCnt="3"/>
      <dgm:spPr/>
    </dgm:pt>
    <dgm:pt modelId="{28C24F7B-1859-41F7-9DF9-B869B08AE4C0}" type="pres">
      <dgm:prSet presAssocID="{C2A713DA-EB5C-4FE1-9D10-E95840C79572}" presName="conn" presStyleLbl="parChTrans1D2" presStyleIdx="0" presStyleCnt="1"/>
      <dgm:spPr/>
    </dgm:pt>
    <dgm:pt modelId="{1BD587EC-D782-4060-98BB-226484159AD6}" type="pres">
      <dgm:prSet presAssocID="{C2A713DA-EB5C-4FE1-9D10-E95840C79572}" presName="extraNode" presStyleLbl="node1" presStyleIdx="0" presStyleCnt="3"/>
      <dgm:spPr/>
    </dgm:pt>
    <dgm:pt modelId="{67EFA0C4-FDB5-429F-AE6C-299E5FC6E53A}" type="pres">
      <dgm:prSet presAssocID="{C2A713DA-EB5C-4FE1-9D10-E95840C79572}" presName="dstNode" presStyleLbl="node1" presStyleIdx="0" presStyleCnt="3"/>
      <dgm:spPr/>
    </dgm:pt>
    <dgm:pt modelId="{4070E99D-4BA6-483F-B1C6-F0BC8E45D525}" type="pres">
      <dgm:prSet presAssocID="{AF196BA6-B558-47F7-AF81-E290AB832533}" presName="text_1" presStyleLbl="node1" presStyleIdx="0" presStyleCnt="3">
        <dgm:presLayoutVars>
          <dgm:bulletEnabled val="1"/>
        </dgm:presLayoutVars>
      </dgm:prSet>
      <dgm:spPr/>
    </dgm:pt>
    <dgm:pt modelId="{F43B9C08-AF44-46E2-85A5-0109C6990B89}" type="pres">
      <dgm:prSet presAssocID="{AF196BA6-B558-47F7-AF81-E290AB832533}" presName="accent_1" presStyleCnt="0"/>
      <dgm:spPr/>
    </dgm:pt>
    <dgm:pt modelId="{46C78D28-5497-4A2A-BE61-BC664E535B74}" type="pres">
      <dgm:prSet presAssocID="{AF196BA6-B558-47F7-AF81-E290AB832533}" presName="accentRepeatNode" presStyleLbl="solidFgAcc1" presStyleIdx="0" presStyleCnt="3"/>
      <dgm:spPr/>
    </dgm:pt>
    <dgm:pt modelId="{C01A4291-2643-4196-B6CD-07AFE0060A22}" type="pres">
      <dgm:prSet presAssocID="{2189DCAF-E03E-4251-8683-5F2D268D3DCE}" presName="text_2" presStyleLbl="node1" presStyleIdx="1" presStyleCnt="3">
        <dgm:presLayoutVars>
          <dgm:bulletEnabled val="1"/>
        </dgm:presLayoutVars>
      </dgm:prSet>
      <dgm:spPr/>
    </dgm:pt>
    <dgm:pt modelId="{EF6847E8-94B8-438F-A414-FA113F90C0C3}" type="pres">
      <dgm:prSet presAssocID="{2189DCAF-E03E-4251-8683-5F2D268D3DCE}" presName="accent_2" presStyleCnt="0"/>
      <dgm:spPr/>
    </dgm:pt>
    <dgm:pt modelId="{DD2AE857-BAE4-43AD-9E5C-D6B1CB7B1DFB}" type="pres">
      <dgm:prSet presAssocID="{2189DCAF-E03E-4251-8683-5F2D268D3DCE}" presName="accentRepeatNode" presStyleLbl="solidFgAcc1" presStyleIdx="1" presStyleCnt="3"/>
      <dgm:spPr/>
    </dgm:pt>
    <dgm:pt modelId="{08EA544D-AA1A-4F49-B3D8-44E789F56D97}" type="pres">
      <dgm:prSet presAssocID="{8C583E25-46E3-4BF5-BE69-697F26B3F67B}" presName="text_3" presStyleLbl="node1" presStyleIdx="2" presStyleCnt="3">
        <dgm:presLayoutVars>
          <dgm:bulletEnabled val="1"/>
        </dgm:presLayoutVars>
      </dgm:prSet>
      <dgm:spPr/>
    </dgm:pt>
    <dgm:pt modelId="{129D3ED2-7BC7-4026-A918-DA216E9EA45A}" type="pres">
      <dgm:prSet presAssocID="{8C583E25-46E3-4BF5-BE69-697F26B3F67B}" presName="accent_3" presStyleCnt="0"/>
      <dgm:spPr/>
    </dgm:pt>
    <dgm:pt modelId="{141F830E-06CA-42D6-8D73-CA271D90B128}" type="pres">
      <dgm:prSet presAssocID="{8C583E25-46E3-4BF5-BE69-697F26B3F67B}" presName="accentRepeatNode" presStyleLbl="solidFgAcc1" presStyleIdx="2" presStyleCnt="3"/>
      <dgm:spPr/>
    </dgm:pt>
  </dgm:ptLst>
  <dgm:cxnLst>
    <dgm:cxn modelId="{617C5602-5C1B-482B-AA14-A38268C3DADD}" type="presOf" srcId="{C2A713DA-EB5C-4FE1-9D10-E95840C79572}" destId="{003D93D1-EB81-4500-AB8A-8DA8E2DD8512}" srcOrd="0" destOrd="0" presId="urn:microsoft.com/office/officeart/2008/layout/VerticalCurvedList"/>
    <dgm:cxn modelId="{9538DD14-079F-4454-97E4-5D6BCAEBF6A2}" type="presOf" srcId="{8C583E25-46E3-4BF5-BE69-697F26B3F67B}" destId="{08EA544D-AA1A-4F49-B3D8-44E789F56D97}" srcOrd="0" destOrd="0" presId="urn:microsoft.com/office/officeart/2008/layout/VerticalCurvedList"/>
    <dgm:cxn modelId="{48C23C19-41DB-436C-9A80-D9E6B4BE00AD}" type="presOf" srcId="{2189DCAF-E03E-4251-8683-5F2D268D3DCE}" destId="{C01A4291-2643-4196-B6CD-07AFE0060A22}" srcOrd="0" destOrd="0" presId="urn:microsoft.com/office/officeart/2008/layout/VerticalCurvedList"/>
    <dgm:cxn modelId="{5408DB92-C3F5-4C1B-8360-421B6686F86A}" type="presOf" srcId="{39B91AF6-E598-4459-BFB1-A5A1D9EBFAAA}" destId="{28C24F7B-1859-41F7-9DF9-B869B08AE4C0}" srcOrd="0" destOrd="0" presId="urn:microsoft.com/office/officeart/2008/layout/VerticalCurvedList"/>
    <dgm:cxn modelId="{CC6503AA-5A81-4BF3-BDC2-7FFD8225CBA9}" srcId="{C2A713DA-EB5C-4FE1-9D10-E95840C79572}" destId="{AF196BA6-B558-47F7-AF81-E290AB832533}" srcOrd="0" destOrd="0" parTransId="{C48A484F-176B-4293-90C9-730E872E3C50}" sibTransId="{39B91AF6-E598-4459-BFB1-A5A1D9EBFAAA}"/>
    <dgm:cxn modelId="{79ADD9B1-E260-4F65-A98C-90FB74B467B4}" srcId="{C2A713DA-EB5C-4FE1-9D10-E95840C79572}" destId="{8C583E25-46E3-4BF5-BE69-697F26B3F67B}" srcOrd="2" destOrd="0" parTransId="{841316C7-E6A2-441C-A084-E362692DBD3D}" sibTransId="{599BCAEB-17C4-4EF0-B1AA-818E2F0C6657}"/>
    <dgm:cxn modelId="{4C3AF6DE-CE41-49F6-A66C-16C9067864FC}" srcId="{C2A713DA-EB5C-4FE1-9D10-E95840C79572}" destId="{2189DCAF-E03E-4251-8683-5F2D268D3DCE}" srcOrd="1" destOrd="0" parTransId="{FC91B12A-346A-4006-B507-BB1EB4F9C80A}" sibTransId="{3C22596B-2FF6-421A-87CF-35A2875EABB6}"/>
    <dgm:cxn modelId="{1DF1AFEC-5898-4E86-A4AC-6DF02B369694}" type="presOf" srcId="{AF196BA6-B558-47F7-AF81-E290AB832533}" destId="{4070E99D-4BA6-483F-B1C6-F0BC8E45D525}" srcOrd="0" destOrd="0" presId="urn:microsoft.com/office/officeart/2008/layout/VerticalCurvedList"/>
    <dgm:cxn modelId="{700DAC0A-AB8E-4EEE-B073-F0B781D07294}" type="presParOf" srcId="{003D93D1-EB81-4500-AB8A-8DA8E2DD8512}" destId="{13B58699-C2E6-4F44-B182-8BBF67E70DDF}" srcOrd="0" destOrd="0" presId="urn:microsoft.com/office/officeart/2008/layout/VerticalCurvedList"/>
    <dgm:cxn modelId="{76C90B67-27E2-456F-BC1C-04AA79C4A843}" type="presParOf" srcId="{13B58699-C2E6-4F44-B182-8BBF67E70DDF}" destId="{765E3A88-D3A3-41D2-B3B8-AF7E30A76A4B}" srcOrd="0" destOrd="0" presId="urn:microsoft.com/office/officeart/2008/layout/VerticalCurvedList"/>
    <dgm:cxn modelId="{FBD55E92-333E-4618-9458-56AF0FFD39C7}" type="presParOf" srcId="{765E3A88-D3A3-41D2-B3B8-AF7E30A76A4B}" destId="{D0974C5D-792B-42B0-AF3B-4A93AB2C19C7}" srcOrd="0" destOrd="0" presId="urn:microsoft.com/office/officeart/2008/layout/VerticalCurvedList"/>
    <dgm:cxn modelId="{F8D3207B-6A74-48FF-8DE5-4622DA1C3776}" type="presParOf" srcId="{765E3A88-D3A3-41D2-B3B8-AF7E30A76A4B}" destId="{28C24F7B-1859-41F7-9DF9-B869B08AE4C0}" srcOrd="1" destOrd="0" presId="urn:microsoft.com/office/officeart/2008/layout/VerticalCurvedList"/>
    <dgm:cxn modelId="{8AB957D7-99F2-4D76-BFA6-C5EC464AC57B}" type="presParOf" srcId="{765E3A88-D3A3-41D2-B3B8-AF7E30A76A4B}" destId="{1BD587EC-D782-4060-98BB-226484159AD6}" srcOrd="2" destOrd="0" presId="urn:microsoft.com/office/officeart/2008/layout/VerticalCurvedList"/>
    <dgm:cxn modelId="{1B8C9256-7698-4E86-97F1-0561BDD10A0B}" type="presParOf" srcId="{765E3A88-D3A3-41D2-B3B8-AF7E30A76A4B}" destId="{67EFA0C4-FDB5-429F-AE6C-299E5FC6E53A}" srcOrd="3" destOrd="0" presId="urn:microsoft.com/office/officeart/2008/layout/VerticalCurvedList"/>
    <dgm:cxn modelId="{CF95735E-862F-49AE-B77F-DA839FAABBF2}" type="presParOf" srcId="{13B58699-C2E6-4F44-B182-8BBF67E70DDF}" destId="{4070E99D-4BA6-483F-B1C6-F0BC8E45D525}" srcOrd="1" destOrd="0" presId="urn:microsoft.com/office/officeart/2008/layout/VerticalCurvedList"/>
    <dgm:cxn modelId="{5BCF77FB-9333-4E20-AE21-097F2C152040}" type="presParOf" srcId="{13B58699-C2E6-4F44-B182-8BBF67E70DDF}" destId="{F43B9C08-AF44-46E2-85A5-0109C6990B89}" srcOrd="2" destOrd="0" presId="urn:microsoft.com/office/officeart/2008/layout/VerticalCurvedList"/>
    <dgm:cxn modelId="{88391B17-B2CA-4308-9C50-39B5A129BE70}" type="presParOf" srcId="{F43B9C08-AF44-46E2-85A5-0109C6990B89}" destId="{46C78D28-5497-4A2A-BE61-BC664E535B74}" srcOrd="0" destOrd="0" presId="urn:microsoft.com/office/officeart/2008/layout/VerticalCurvedList"/>
    <dgm:cxn modelId="{B94E28DE-8B25-4FE0-90CC-A5717E96BC12}" type="presParOf" srcId="{13B58699-C2E6-4F44-B182-8BBF67E70DDF}" destId="{C01A4291-2643-4196-B6CD-07AFE0060A22}" srcOrd="3" destOrd="0" presId="urn:microsoft.com/office/officeart/2008/layout/VerticalCurvedList"/>
    <dgm:cxn modelId="{CACB3E01-1A6B-4AB2-B246-C115BE0373B2}" type="presParOf" srcId="{13B58699-C2E6-4F44-B182-8BBF67E70DDF}" destId="{EF6847E8-94B8-438F-A414-FA113F90C0C3}" srcOrd="4" destOrd="0" presId="urn:microsoft.com/office/officeart/2008/layout/VerticalCurvedList"/>
    <dgm:cxn modelId="{2B01B6CB-6A44-4A61-B046-6A7FC8494B1E}" type="presParOf" srcId="{EF6847E8-94B8-438F-A414-FA113F90C0C3}" destId="{DD2AE857-BAE4-43AD-9E5C-D6B1CB7B1DFB}" srcOrd="0" destOrd="0" presId="urn:microsoft.com/office/officeart/2008/layout/VerticalCurvedList"/>
    <dgm:cxn modelId="{A90E8E0F-8FDC-4A5D-8833-1F82AE7E7010}" type="presParOf" srcId="{13B58699-C2E6-4F44-B182-8BBF67E70DDF}" destId="{08EA544D-AA1A-4F49-B3D8-44E789F56D97}" srcOrd="5" destOrd="0" presId="urn:microsoft.com/office/officeart/2008/layout/VerticalCurvedList"/>
    <dgm:cxn modelId="{0BD0B0F3-A320-4BED-9EAA-ED48E36B94E2}" type="presParOf" srcId="{13B58699-C2E6-4F44-B182-8BBF67E70DDF}" destId="{129D3ED2-7BC7-4026-A918-DA216E9EA45A}" srcOrd="6" destOrd="0" presId="urn:microsoft.com/office/officeart/2008/layout/VerticalCurvedList"/>
    <dgm:cxn modelId="{60C183D4-37A2-4727-94EB-ADCAD3667101}" type="presParOf" srcId="{129D3ED2-7BC7-4026-A918-DA216E9EA45A}" destId="{141F830E-06CA-42D6-8D73-CA271D90B12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3FF147-5916-49A0-9C21-EBD29C987302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</dgm:pt>
    <dgm:pt modelId="{8DEDD435-1FE9-47FC-85BA-2F3D4609FD66}">
      <dgm:prSet phldrT="[Текст]" custT="1"/>
      <dgm:spPr/>
      <dgm:t>
        <a:bodyPr/>
        <a:lstStyle/>
        <a:p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Inqilobiy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9FC931-A3B1-47FB-BF75-FC3C90C54442}" type="parTrans" cxnId="{0015AB0E-2C69-4C6D-BC13-60F823BE6EAD}">
      <dgm:prSet/>
      <dgm:spPr/>
      <dgm:t>
        <a:bodyPr/>
        <a:lstStyle/>
        <a:p>
          <a:endParaRPr lang="ru-RU"/>
        </a:p>
      </dgm:t>
    </dgm:pt>
    <dgm:pt modelId="{55AF036B-C85B-449B-A5C5-873E1AEAF559}" type="sibTrans" cxnId="{0015AB0E-2C69-4C6D-BC13-60F823BE6EAD}">
      <dgm:prSet/>
      <dgm:spPr/>
      <dgm:t>
        <a:bodyPr/>
        <a:lstStyle/>
        <a:p>
          <a:endParaRPr lang="ru-RU"/>
        </a:p>
      </dgm:t>
    </dgm:pt>
    <dgm:pt modelId="{D636B1DF-703E-48D2-AC9B-AF11105BF094}">
      <dgm:prSet phldrT="[Текст]" custT="1"/>
      <dgm:spPr/>
      <dgm:t>
        <a:bodyPr/>
        <a:lstStyle/>
        <a:p>
          <a:r>
            <a:rPr lang="en-US" sz="4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</a:t>
          </a:r>
          <a:endParaRPr lang="ru-RU" sz="4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2F1916-A7A4-469F-8F67-8E76427B66D0}" type="parTrans" cxnId="{8856DEE3-DAEF-4E99-90CE-4154F0A55475}">
      <dgm:prSet/>
      <dgm:spPr/>
      <dgm:t>
        <a:bodyPr/>
        <a:lstStyle/>
        <a:p>
          <a:endParaRPr lang="ru-RU"/>
        </a:p>
      </dgm:t>
    </dgm:pt>
    <dgm:pt modelId="{7647F245-09F3-4F4D-AF3A-342C8A3B4E7A}" type="sibTrans" cxnId="{8856DEE3-DAEF-4E99-90CE-4154F0A55475}">
      <dgm:prSet/>
      <dgm:spPr/>
      <dgm:t>
        <a:bodyPr/>
        <a:lstStyle/>
        <a:p>
          <a:endParaRPr lang="ru-RU"/>
        </a:p>
      </dgm:t>
    </dgm:pt>
    <dgm:pt modelId="{94BDC112-6B5A-4A18-AD41-B2AF9FC1D2E3}" type="pres">
      <dgm:prSet presAssocID="{323FF147-5916-49A0-9C21-EBD29C987302}" presName="linearFlow" presStyleCnt="0">
        <dgm:presLayoutVars>
          <dgm:resizeHandles val="exact"/>
        </dgm:presLayoutVars>
      </dgm:prSet>
      <dgm:spPr/>
    </dgm:pt>
    <dgm:pt modelId="{4AD6AB06-B435-4F48-A1CE-583D0338CF7F}" type="pres">
      <dgm:prSet presAssocID="{8DEDD435-1FE9-47FC-85BA-2F3D4609FD66}" presName="node" presStyleLbl="node1" presStyleIdx="0" presStyleCnt="2">
        <dgm:presLayoutVars>
          <dgm:bulletEnabled val="1"/>
        </dgm:presLayoutVars>
      </dgm:prSet>
      <dgm:spPr/>
    </dgm:pt>
    <dgm:pt modelId="{15656885-E7EB-49D2-863D-06853C599AAE}" type="pres">
      <dgm:prSet presAssocID="{55AF036B-C85B-449B-A5C5-873E1AEAF559}" presName="sibTrans" presStyleLbl="sibTrans2D1" presStyleIdx="0" presStyleCnt="1"/>
      <dgm:spPr/>
    </dgm:pt>
    <dgm:pt modelId="{E65DA44B-51FB-4840-BA4D-D60E232088E1}" type="pres">
      <dgm:prSet presAssocID="{55AF036B-C85B-449B-A5C5-873E1AEAF559}" presName="connectorText" presStyleLbl="sibTrans2D1" presStyleIdx="0" presStyleCnt="1"/>
      <dgm:spPr/>
    </dgm:pt>
    <dgm:pt modelId="{41B5AC0F-EA87-41F8-ABD3-799696BB3CC4}" type="pres">
      <dgm:prSet presAssocID="{D636B1DF-703E-48D2-AC9B-AF11105BF094}" presName="node" presStyleLbl="node1" presStyleIdx="1" presStyleCnt="2">
        <dgm:presLayoutVars>
          <dgm:bulletEnabled val="1"/>
        </dgm:presLayoutVars>
      </dgm:prSet>
      <dgm:spPr/>
    </dgm:pt>
  </dgm:ptLst>
  <dgm:cxnLst>
    <dgm:cxn modelId="{8F2DAF05-35A3-4996-88E1-1B2337B4B356}" type="presOf" srcId="{323FF147-5916-49A0-9C21-EBD29C987302}" destId="{94BDC112-6B5A-4A18-AD41-B2AF9FC1D2E3}" srcOrd="0" destOrd="0" presId="urn:microsoft.com/office/officeart/2005/8/layout/process2"/>
    <dgm:cxn modelId="{0015AB0E-2C69-4C6D-BC13-60F823BE6EAD}" srcId="{323FF147-5916-49A0-9C21-EBD29C987302}" destId="{8DEDD435-1FE9-47FC-85BA-2F3D4609FD66}" srcOrd="0" destOrd="0" parTransId="{119FC931-A3B1-47FB-BF75-FC3C90C54442}" sibTransId="{55AF036B-C85B-449B-A5C5-873E1AEAF559}"/>
    <dgm:cxn modelId="{DBA36415-2FED-4B6E-BAFE-BC73C43C43C0}" type="presOf" srcId="{55AF036B-C85B-449B-A5C5-873E1AEAF559}" destId="{E65DA44B-51FB-4840-BA4D-D60E232088E1}" srcOrd="1" destOrd="0" presId="urn:microsoft.com/office/officeart/2005/8/layout/process2"/>
    <dgm:cxn modelId="{B37FBD52-E746-4089-B4A7-B38FEDF23E12}" type="presOf" srcId="{55AF036B-C85B-449B-A5C5-873E1AEAF559}" destId="{15656885-E7EB-49D2-863D-06853C599AAE}" srcOrd="0" destOrd="0" presId="urn:microsoft.com/office/officeart/2005/8/layout/process2"/>
    <dgm:cxn modelId="{C68B7A73-9D31-49D9-94C0-FFC3E28780D8}" type="presOf" srcId="{D636B1DF-703E-48D2-AC9B-AF11105BF094}" destId="{41B5AC0F-EA87-41F8-ABD3-799696BB3CC4}" srcOrd="0" destOrd="0" presId="urn:microsoft.com/office/officeart/2005/8/layout/process2"/>
    <dgm:cxn modelId="{5556F9CC-602C-4B62-91C5-11F5B3793F09}" type="presOf" srcId="{8DEDD435-1FE9-47FC-85BA-2F3D4609FD66}" destId="{4AD6AB06-B435-4F48-A1CE-583D0338CF7F}" srcOrd="0" destOrd="0" presId="urn:microsoft.com/office/officeart/2005/8/layout/process2"/>
    <dgm:cxn modelId="{8856DEE3-DAEF-4E99-90CE-4154F0A55475}" srcId="{323FF147-5916-49A0-9C21-EBD29C987302}" destId="{D636B1DF-703E-48D2-AC9B-AF11105BF094}" srcOrd="1" destOrd="0" parTransId="{C02F1916-A7A4-469F-8F67-8E76427B66D0}" sibTransId="{7647F245-09F3-4F4D-AF3A-342C8A3B4E7A}"/>
    <dgm:cxn modelId="{FA947467-594C-470F-9E1C-83513471E0C9}" type="presParOf" srcId="{94BDC112-6B5A-4A18-AD41-B2AF9FC1D2E3}" destId="{4AD6AB06-B435-4F48-A1CE-583D0338CF7F}" srcOrd="0" destOrd="0" presId="urn:microsoft.com/office/officeart/2005/8/layout/process2"/>
    <dgm:cxn modelId="{09B148C9-783C-4E70-A0EC-26BD31919DF1}" type="presParOf" srcId="{94BDC112-6B5A-4A18-AD41-B2AF9FC1D2E3}" destId="{15656885-E7EB-49D2-863D-06853C599AAE}" srcOrd="1" destOrd="0" presId="urn:microsoft.com/office/officeart/2005/8/layout/process2"/>
    <dgm:cxn modelId="{735C682B-9A69-439F-8BF2-01F2E0D472E8}" type="presParOf" srcId="{15656885-E7EB-49D2-863D-06853C599AAE}" destId="{E65DA44B-51FB-4840-BA4D-D60E232088E1}" srcOrd="0" destOrd="0" presId="urn:microsoft.com/office/officeart/2005/8/layout/process2"/>
    <dgm:cxn modelId="{D8A38280-66CA-486C-BF93-9EF52E627F14}" type="presParOf" srcId="{94BDC112-6B5A-4A18-AD41-B2AF9FC1D2E3}" destId="{41B5AC0F-EA87-41F8-ABD3-799696BB3CC4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3FF147-5916-49A0-9C21-EBD29C987302}" type="doc">
      <dgm:prSet loTypeId="urn:microsoft.com/office/officeart/2005/8/layout/process2" loCatId="process" qsTypeId="urn:microsoft.com/office/officeart/2005/8/quickstyle/simple1" qsCatId="simple" csTypeId="urn:microsoft.com/office/officeart/2005/8/colors/colorful3" csCatId="colorful" phldr="1"/>
      <dgm:spPr/>
    </dgm:pt>
    <dgm:pt modelId="{8DEDD435-1FE9-47FC-85BA-2F3D4609FD66}">
      <dgm:prSet phldrT="[Текст]" custT="1"/>
      <dgm:spPr/>
      <dgm:t>
        <a:bodyPr/>
        <a:lstStyle/>
        <a:p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Neokonservativ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9FC931-A3B1-47FB-BF75-FC3C90C54442}" type="parTrans" cxnId="{0015AB0E-2C69-4C6D-BC13-60F823BE6EAD}">
      <dgm:prSet/>
      <dgm:spPr/>
      <dgm:t>
        <a:bodyPr/>
        <a:lstStyle/>
        <a:p>
          <a:endParaRPr lang="ru-RU" sz="2000"/>
        </a:p>
      </dgm:t>
    </dgm:pt>
    <dgm:pt modelId="{55AF036B-C85B-449B-A5C5-873E1AEAF559}" type="sibTrans" cxnId="{0015AB0E-2C69-4C6D-BC13-60F823BE6EAD}">
      <dgm:prSet custT="1"/>
      <dgm:spPr/>
      <dgm:t>
        <a:bodyPr/>
        <a:lstStyle/>
        <a:p>
          <a:endParaRPr lang="ru-RU" sz="2400"/>
        </a:p>
      </dgm:t>
    </dgm:pt>
    <dgm:pt modelId="{D636B1DF-703E-48D2-AC9B-AF11105BF094}">
      <dgm:prSet phldrT="[Текст]" custT="1"/>
      <dgm:spPr/>
      <dgm:t>
        <a:bodyPr/>
        <a:lstStyle/>
        <a:p>
          <a:r>
            <a:rPr lang="en-US" sz="4400" dirty="0">
              <a:latin typeface="Times New Roman" panose="02020603050405020304" pitchFamily="18" charset="0"/>
              <a:cs typeface="Times New Roman" panose="02020603050405020304" pitchFamily="18" charset="0"/>
            </a:rPr>
            <a:t>Chili</a:t>
          </a:r>
          <a:endParaRPr lang="ru-RU" sz="4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2F1916-A7A4-469F-8F67-8E76427B66D0}" type="parTrans" cxnId="{8856DEE3-DAEF-4E99-90CE-4154F0A55475}">
      <dgm:prSet/>
      <dgm:spPr/>
      <dgm:t>
        <a:bodyPr/>
        <a:lstStyle/>
        <a:p>
          <a:endParaRPr lang="ru-RU" sz="2000"/>
        </a:p>
      </dgm:t>
    </dgm:pt>
    <dgm:pt modelId="{7647F245-09F3-4F4D-AF3A-342C8A3B4E7A}" type="sibTrans" cxnId="{8856DEE3-DAEF-4E99-90CE-4154F0A55475}">
      <dgm:prSet/>
      <dgm:spPr/>
      <dgm:t>
        <a:bodyPr/>
        <a:lstStyle/>
        <a:p>
          <a:endParaRPr lang="ru-RU" sz="2000"/>
        </a:p>
      </dgm:t>
    </dgm:pt>
    <dgm:pt modelId="{94BDC112-6B5A-4A18-AD41-B2AF9FC1D2E3}" type="pres">
      <dgm:prSet presAssocID="{323FF147-5916-49A0-9C21-EBD29C987302}" presName="linearFlow" presStyleCnt="0">
        <dgm:presLayoutVars>
          <dgm:resizeHandles val="exact"/>
        </dgm:presLayoutVars>
      </dgm:prSet>
      <dgm:spPr/>
    </dgm:pt>
    <dgm:pt modelId="{4AD6AB06-B435-4F48-A1CE-583D0338CF7F}" type="pres">
      <dgm:prSet presAssocID="{8DEDD435-1FE9-47FC-85BA-2F3D4609FD66}" presName="node" presStyleLbl="node1" presStyleIdx="0" presStyleCnt="2">
        <dgm:presLayoutVars>
          <dgm:bulletEnabled val="1"/>
        </dgm:presLayoutVars>
      </dgm:prSet>
      <dgm:spPr/>
    </dgm:pt>
    <dgm:pt modelId="{15656885-E7EB-49D2-863D-06853C599AAE}" type="pres">
      <dgm:prSet presAssocID="{55AF036B-C85B-449B-A5C5-873E1AEAF559}" presName="sibTrans" presStyleLbl="sibTrans2D1" presStyleIdx="0" presStyleCnt="1"/>
      <dgm:spPr/>
    </dgm:pt>
    <dgm:pt modelId="{E65DA44B-51FB-4840-BA4D-D60E232088E1}" type="pres">
      <dgm:prSet presAssocID="{55AF036B-C85B-449B-A5C5-873E1AEAF559}" presName="connectorText" presStyleLbl="sibTrans2D1" presStyleIdx="0" presStyleCnt="1"/>
      <dgm:spPr/>
    </dgm:pt>
    <dgm:pt modelId="{41B5AC0F-EA87-41F8-ABD3-799696BB3CC4}" type="pres">
      <dgm:prSet presAssocID="{D636B1DF-703E-48D2-AC9B-AF11105BF094}" presName="node" presStyleLbl="node1" presStyleIdx="1" presStyleCnt="2">
        <dgm:presLayoutVars>
          <dgm:bulletEnabled val="1"/>
        </dgm:presLayoutVars>
      </dgm:prSet>
      <dgm:spPr/>
    </dgm:pt>
  </dgm:ptLst>
  <dgm:cxnLst>
    <dgm:cxn modelId="{8F2DAF05-35A3-4996-88E1-1B2337B4B356}" type="presOf" srcId="{323FF147-5916-49A0-9C21-EBD29C987302}" destId="{94BDC112-6B5A-4A18-AD41-B2AF9FC1D2E3}" srcOrd="0" destOrd="0" presId="urn:microsoft.com/office/officeart/2005/8/layout/process2"/>
    <dgm:cxn modelId="{0015AB0E-2C69-4C6D-BC13-60F823BE6EAD}" srcId="{323FF147-5916-49A0-9C21-EBD29C987302}" destId="{8DEDD435-1FE9-47FC-85BA-2F3D4609FD66}" srcOrd="0" destOrd="0" parTransId="{119FC931-A3B1-47FB-BF75-FC3C90C54442}" sibTransId="{55AF036B-C85B-449B-A5C5-873E1AEAF559}"/>
    <dgm:cxn modelId="{DBA36415-2FED-4B6E-BAFE-BC73C43C43C0}" type="presOf" srcId="{55AF036B-C85B-449B-A5C5-873E1AEAF559}" destId="{E65DA44B-51FB-4840-BA4D-D60E232088E1}" srcOrd="1" destOrd="0" presId="urn:microsoft.com/office/officeart/2005/8/layout/process2"/>
    <dgm:cxn modelId="{B37FBD52-E746-4089-B4A7-B38FEDF23E12}" type="presOf" srcId="{55AF036B-C85B-449B-A5C5-873E1AEAF559}" destId="{15656885-E7EB-49D2-863D-06853C599AAE}" srcOrd="0" destOrd="0" presId="urn:microsoft.com/office/officeart/2005/8/layout/process2"/>
    <dgm:cxn modelId="{C68B7A73-9D31-49D9-94C0-FFC3E28780D8}" type="presOf" srcId="{D636B1DF-703E-48D2-AC9B-AF11105BF094}" destId="{41B5AC0F-EA87-41F8-ABD3-799696BB3CC4}" srcOrd="0" destOrd="0" presId="urn:microsoft.com/office/officeart/2005/8/layout/process2"/>
    <dgm:cxn modelId="{5556F9CC-602C-4B62-91C5-11F5B3793F09}" type="presOf" srcId="{8DEDD435-1FE9-47FC-85BA-2F3D4609FD66}" destId="{4AD6AB06-B435-4F48-A1CE-583D0338CF7F}" srcOrd="0" destOrd="0" presId="urn:microsoft.com/office/officeart/2005/8/layout/process2"/>
    <dgm:cxn modelId="{8856DEE3-DAEF-4E99-90CE-4154F0A55475}" srcId="{323FF147-5916-49A0-9C21-EBD29C987302}" destId="{D636B1DF-703E-48D2-AC9B-AF11105BF094}" srcOrd="1" destOrd="0" parTransId="{C02F1916-A7A4-469F-8F67-8E76427B66D0}" sibTransId="{7647F245-09F3-4F4D-AF3A-342C8A3B4E7A}"/>
    <dgm:cxn modelId="{FA947467-594C-470F-9E1C-83513471E0C9}" type="presParOf" srcId="{94BDC112-6B5A-4A18-AD41-B2AF9FC1D2E3}" destId="{4AD6AB06-B435-4F48-A1CE-583D0338CF7F}" srcOrd="0" destOrd="0" presId="urn:microsoft.com/office/officeart/2005/8/layout/process2"/>
    <dgm:cxn modelId="{09B148C9-783C-4E70-A0EC-26BD31919DF1}" type="presParOf" srcId="{94BDC112-6B5A-4A18-AD41-B2AF9FC1D2E3}" destId="{15656885-E7EB-49D2-863D-06853C599AAE}" srcOrd="1" destOrd="0" presId="urn:microsoft.com/office/officeart/2005/8/layout/process2"/>
    <dgm:cxn modelId="{735C682B-9A69-439F-8BF2-01F2E0D472E8}" type="presParOf" srcId="{15656885-E7EB-49D2-863D-06853C599AAE}" destId="{E65DA44B-51FB-4840-BA4D-D60E232088E1}" srcOrd="0" destOrd="0" presId="urn:microsoft.com/office/officeart/2005/8/layout/process2"/>
    <dgm:cxn modelId="{D8A38280-66CA-486C-BF93-9EF52E627F14}" type="presParOf" srcId="{94BDC112-6B5A-4A18-AD41-B2AF9FC1D2E3}" destId="{41B5AC0F-EA87-41F8-ABD3-799696BB3CC4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23FF147-5916-49A0-9C21-EBD29C987302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</dgm:pt>
    <dgm:pt modelId="{8DEDD435-1FE9-47FC-85BA-2F3D4609FD66}">
      <dgm:prSet phldrT="[Текст]" custT="1"/>
      <dgm:spPr/>
      <dgm:t>
        <a:bodyPr/>
        <a:lstStyle/>
        <a:p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Islohotchilik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9FC931-A3B1-47FB-BF75-FC3C90C54442}" type="parTrans" cxnId="{0015AB0E-2C69-4C6D-BC13-60F823BE6EAD}">
      <dgm:prSet/>
      <dgm:spPr/>
      <dgm:t>
        <a:bodyPr/>
        <a:lstStyle/>
        <a:p>
          <a:endParaRPr lang="ru-RU"/>
        </a:p>
      </dgm:t>
    </dgm:pt>
    <dgm:pt modelId="{55AF036B-C85B-449B-A5C5-873E1AEAF559}" type="sibTrans" cxnId="{0015AB0E-2C69-4C6D-BC13-60F823BE6EAD}">
      <dgm:prSet/>
      <dgm:spPr/>
      <dgm:t>
        <a:bodyPr/>
        <a:lstStyle/>
        <a:p>
          <a:endParaRPr lang="ru-RU"/>
        </a:p>
      </dgm:t>
    </dgm:pt>
    <dgm:pt modelId="{D636B1DF-703E-48D2-AC9B-AF11105BF094}">
      <dgm:prSet phldrT="[Текст]" custT="1"/>
      <dgm:spPr/>
      <dgm:t>
        <a:bodyPr/>
        <a:lstStyle/>
        <a:p>
          <a:r>
            <a:rPr lang="en-US" sz="4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endParaRPr lang="ru-RU" sz="4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2F1916-A7A4-469F-8F67-8E76427B66D0}" type="parTrans" cxnId="{8856DEE3-DAEF-4E99-90CE-4154F0A55475}">
      <dgm:prSet/>
      <dgm:spPr/>
      <dgm:t>
        <a:bodyPr/>
        <a:lstStyle/>
        <a:p>
          <a:endParaRPr lang="ru-RU"/>
        </a:p>
      </dgm:t>
    </dgm:pt>
    <dgm:pt modelId="{7647F245-09F3-4F4D-AF3A-342C8A3B4E7A}" type="sibTrans" cxnId="{8856DEE3-DAEF-4E99-90CE-4154F0A55475}">
      <dgm:prSet/>
      <dgm:spPr/>
      <dgm:t>
        <a:bodyPr/>
        <a:lstStyle/>
        <a:p>
          <a:endParaRPr lang="ru-RU"/>
        </a:p>
      </dgm:t>
    </dgm:pt>
    <dgm:pt modelId="{94BDC112-6B5A-4A18-AD41-B2AF9FC1D2E3}" type="pres">
      <dgm:prSet presAssocID="{323FF147-5916-49A0-9C21-EBD29C987302}" presName="linearFlow" presStyleCnt="0">
        <dgm:presLayoutVars>
          <dgm:resizeHandles val="exact"/>
        </dgm:presLayoutVars>
      </dgm:prSet>
      <dgm:spPr/>
    </dgm:pt>
    <dgm:pt modelId="{4AD6AB06-B435-4F48-A1CE-583D0338CF7F}" type="pres">
      <dgm:prSet presAssocID="{8DEDD435-1FE9-47FC-85BA-2F3D4609FD66}" presName="node" presStyleLbl="node1" presStyleIdx="0" presStyleCnt="2">
        <dgm:presLayoutVars>
          <dgm:bulletEnabled val="1"/>
        </dgm:presLayoutVars>
      </dgm:prSet>
      <dgm:spPr/>
    </dgm:pt>
    <dgm:pt modelId="{15656885-E7EB-49D2-863D-06853C599AAE}" type="pres">
      <dgm:prSet presAssocID="{55AF036B-C85B-449B-A5C5-873E1AEAF559}" presName="sibTrans" presStyleLbl="sibTrans2D1" presStyleIdx="0" presStyleCnt="1"/>
      <dgm:spPr/>
    </dgm:pt>
    <dgm:pt modelId="{E65DA44B-51FB-4840-BA4D-D60E232088E1}" type="pres">
      <dgm:prSet presAssocID="{55AF036B-C85B-449B-A5C5-873E1AEAF559}" presName="connectorText" presStyleLbl="sibTrans2D1" presStyleIdx="0" presStyleCnt="1"/>
      <dgm:spPr/>
    </dgm:pt>
    <dgm:pt modelId="{41B5AC0F-EA87-41F8-ABD3-799696BB3CC4}" type="pres">
      <dgm:prSet presAssocID="{D636B1DF-703E-48D2-AC9B-AF11105BF094}" presName="node" presStyleLbl="node1" presStyleIdx="1" presStyleCnt="2">
        <dgm:presLayoutVars>
          <dgm:bulletEnabled val="1"/>
        </dgm:presLayoutVars>
      </dgm:prSet>
      <dgm:spPr/>
    </dgm:pt>
  </dgm:ptLst>
  <dgm:cxnLst>
    <dgm:cxn modelId="{8F2DAF05-35A3-4996-88E1-1B2337B4B356}" type="presOf" srcId="{323FF147-5916-49A0-9C21-EBD29C987302}" destId="{94BDC112-6B5A-4A18-AD41-B2AF9FC1D2E3}" srcOrd="0" destOrd="0" presId="urn:microsoft.com/office/officeart/2005/8/layout/process2"/>
    <dgm:cxn modelId="{0015AB0E-2C69-4C6D-BC13-60F823BE6EAD}" srcId="{323FF147-5916-49A0-9C21-EBD29C987302}" destId="{8DEDD435-1FE9-47FC-85BA-2F3D4609FD66}" srcOrd="0" destOrd="0" parTransId="{119FC931-A3B1-47FB-BF75-FC3C90C54442}" sibTransId="{55AF036B-C85B-449B-A5C5-873E1AEAF559}"/>
    <dgm:cxn modelId="{DBA36415-2FED-4B6E-BAFE-BC73C43C43C0}" type="presOf" srcId="{55AF036B-C85B-449B-A5C5-873E1AEAF559}" destId="{E65DA44B-51FB-4840-BA4D-D60E232088E1}" srcOrd="1" destOrd="0" presId="urn:microsoft.com/office/officeart/2005/8/layout/process2"/>
    <dgm:cxn modelId="{B37FBD52-E746-4089-B4A7-B38FEDF23E12}" type="presOf" srcId="{55AF036B-C85B-449B-A5C5-873E1AEAF559}" destId="{15656885-E7EB-49D2-863D-06853C599AAE}" srcOrd="0" destOrd="0" presId="urn:microsoft.com/office/officeart/2005/8/layout/process2"/>
    <dgm:cxn modelId="{C68B7A73-9D31-49D9-94C0-FFC3E28780D8}" type="presOf" srcId="{D636B1DF-703E-48D2-AC9B-AF11105BF094}" destId="{41B5AC0F-EA87-41F8-ABD3-799696BB3CC4}" srcOrd="0" destOrd="0" presId="urn:microsoft.com/office/officeart/2005/8/layout/process2"/>
    <dgm:cxn modelId="{5556F9CC-602C-4B62-91C5-11F5B3793F09}" type="presOf" srcId="{8DEDD435-1FE9-47FC-85BA-2F3D4609FD66}" destId="{4AD6AB06-B435-4F48-A1CE-583D0338CF7F}" srcOrd="0" destOrd="0" presId="urn:microsoft.com/office/officeart/2005/8/layout/process2"/>
    <dgm:cxn modelId="{8856DEE3-DAEF-4E99-90CE-4154F0A55475}" srcId="{323FF147-5916-49A0-9C21-EBD29C987302}" destId="{D636B1DF-703E-48D2-AC9B-AF11105BF094}" srcOrd="1" destOrd="0" parTransId="{C02F1916-A7A4-469F-8F67-8E76427B66D0}" sibTransId="{7647F245-09F3-4F4D-AF3A-342C8A3B4E7A}"/>
    <dgm:cxn modelId="{FA947467-594C-470F-9E1C-83513471E0C9}" type="presParOf" srcId="{94BDC112-6B5A-4A18-AD41-B2AF9FC1D2E3}" destId="{4AD6AB06-B435-4F48-A1CE-583D0338CF7F}" srcOrd="0" destOrd="0" presId="urn:microsoft.com/office/officeart/2005/8/layout/process2"/>
    <dgm:cxn modelId="{09B148C9-783C-4E70-A0EC-26BD31919DF1}" type="presParOf" srcId="{94BDC112-6B5A-4A18-AD41-B2AF9FC1D2E3}" destId="{15656885-E7EB-49D2-863D-06853C599AAE}" srcOrd="1" destOrd="0" presId="urn:microsoft.com/office/officeart/2005/8/layout/process2"/>
    <dgm:cxn modelId="{735C682B-9A69-439F-8BF2-01F2E0D472E8}" type="presParOf" srcId="{15656885-E7EB-49D2-863D-06853C599AAE}" destId="{E65DA44B-51FB-4840-BA4D-D60E232088E1}" srcOrd="0" destOrd="0" presId="urn:microsoft.com/office/officeart/2005/8/layout/process2"/>
    <dgm:cxn modelId="{D8A38280-66CA-486C-BF93-9EF52E627F14}" type="presParOf" srcId="{94BDC112-6B5A-4A18-AD41-B2AF9FC1D2E3}" destId="{41B5AC0F-EA87-41F8-ABD3-799696BB3CC4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71566C-5C4E-4319-9A39-3C7827743070}" type="doc">
      <dgm:prSet loTypeId="urn:microsoft.com/office/officeart/2005/8/layout/hProcess9" loCatId="process" qsTypeId="urn:microsoft.com/office/officeart/2005/8/quickstyle/simple1" qsCatId="simple" csTypeId="urn:microsoft.com/office/officeart/2005/8/colors/accent3_5" csCatId="accent3" phldr="1"/>
      <dgm:spPr/>
    </dgm:pt>
    <dgm:pt modelId="{7E3B7CA2-B98B-492F-8CE6-D1C2A323CDBF}">
      <dgm:prSet phldrT="[Текст]" custT="1"/>
      <dgm:spPr/>
      <dgm:t>
        <a:bodyPr/>
        <a:lstStyle/>
        <a:p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1959-yil 1-yanvar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kuni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Fidel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Kastro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boshchiligida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qo‘zg‘olonchilar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poytaxti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Gavana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shahriga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kirib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kelishdi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inqilob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g‘alaba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qozondi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893CCF-E801-40D6-8EE3-7C59003D6412}" type="parTrans" cxnId="{69F39F1A-2883-4855-B2EF-2875A81BE331}">
      <dgm:prSet/>
      <dgm:spPr/>
      <dgm:t>
        <a:bodyPr/>
        <a:lstStyle/>
        <a:p>
          <a:endParaRPr lang="ru-RU"/>
        </a:p>
      </dgm:t>
    </dgm:pt>
    <dgm:pt modelId="{D9BB554E-82BB-42C0-9026-5FA53A112473}" type="sibTrans" cxnId="{69F39F1A-2883-4855-B2EF-2875A81BE331}">
      <dgm:prSet/>
      <dgm:spPr/>
      <dgm:t>
        <a:bodyPr/>
        <a:lstStyle/>
        <a:p>
          <a:endParaRPr lang="ru-RU"/>
        </a:p>
      </dgm:t>
    </dgm:pt>
    <dgm:pt modelId="{0A69F5D1-D8B6-4E87-83B2-9F07FB0E2895}">
      <dgm:prSet phldrT="[Текст]" custT="1"/>
      <dgm:spPr/>
      <dgm:t>
        <a:bodyPr/>
        <a:lstStyle/>
        <a:p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AQSH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Kubadagi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yangi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hukumatga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dushmanlarcha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qaradi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, F.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Kastro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SSSR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kelishuv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orqali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mamlakat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mudofaasini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mustahkamlay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boshladi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. Bu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esa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1962-yilgi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Karib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inqiroziga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DE1178-CD88-46E7-A157-515BDFD6289B}" type="parTrans" cxnId="{15E37E14-C2B4-470A-AF93-BD96624E70EA}">
      <dgm:prSet/>
      <dgm:spPr/>
      <dgm:t>
        <a:bodyPr/>
        <a:lstStyle/>
        <a:p>
          <a:endParaRPr lang="ru-RU"/>
        </a:p>
      </dgm:t>
    </dgm:pt>
    <dgm:pt modelId="{12A9853F-9FDB-4DCA-9C46-B46DF15C3F80}" type="sibTrans" cxnId="{15E37E14-C2B4-470A-AF93-BD96624E70EA}">
      <dgm:prSet/>
      <dgm:spPr/>
      <dgm:t>
        <a:bodyPr/>
        <a:lstStyle/>
        <a:p>
          <a:endParaRPr lang="ru-RU"/>
        </a:p>
      </dgm:t>
    </dgm:pt>
    <dgm:pt modelId="{D80B0E95-E7CA-4A78-9FBE-26C8C1E11B32}">
      <dgm:prSet phldrT="[Текст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dastlab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jamiyat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hayotining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barcha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jabhalarini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modernizatsiya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qilishda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muvaffaqiyatlarga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erishdi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Lekin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1980-yillardan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jamiyatni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modernizatsiya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qilishning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variantida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ma’lum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kamchiliklar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ko‘zga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tashlana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boshladi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3F7D31-563B-4F7E-A21D-FBB22E4A335A}" type="parTrans" cxnId="{80F770D7-3F4C-4D91-8111-275343CA90CE}">
      <dgm:prSet/>
      <dgm:spPr/>
      <dgm:t>
        <a:bodyPr/>
        <a:lstStyle/>
        <a:p>
          <a:endParaRPr lang="ru-RU"/>
        </a:p>
      </dgm:t>
    </dgm:pt>
    <dgm:pt modelId="{3004881A-0CCA-4DA1-A552-40D0A42CEF4C}" type="sibTrans" cxnId="{80F770D7-3F4C-4D91-8111-275343CA90CE}">
      <dgm:prSet/>
      <dgm:spPr/>
      <dgm:t>
        <a:bodyPr/>
        <a:lstStyle/>
        <a:p>
          <a:endParaRPr lang="ru-RU"/>
        </a:p>
      </dgm:t>
    </dgm:pt>
    <dgm:pt modelId="{3A5140B8-3437-453B-AF18-9942CCF2BB9F}">
      <dgm:prSet phldrT="[Текст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SSSRning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parchalanishi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juda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katta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zarba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 1990-yillarda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ko‘pchilik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F. 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Kastro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rejimining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qulashini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bashorat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 Ammo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rejim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saqlanib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52F8B2-881E-4A90-A8C0-5E5A6E62BB8E}" type="parTrans" cxnId="{46CD1EFD-8E5C-403F-96C4-9EE1FFB7AC5F}">
      <dgm:prSet/>
      <dgm:spPr/>
      <dgm:t>
        <a:bodyPr/>
        <a:lstStyle/>
        <a:p>
          <a:endParaRPr lang="ru-RU"/>
        </a:p>
      </dgm:t>
    </dgm:pt>
    <dgm:pt modelId="{18D2E16B-E1D9-40A5-B365-E662AD84E0BB}" type="sibTrans" cxnId="{46CD1EFD-8E5C-403F-96C4-9EE1FFB7AC5F}">
      <dgm:prSet/>
      <dgm:spPr/>
      <dgm:t>
        <a:bodyPr/>
        <a:lstStyle/>
        <a:p>
          <a:endParaRPr lang="ru-RU"/>
        </a:p>
      </dgm:t>
    </dgm:pt>
    <dgm:pt modelId="{A64AEEA2-044B-48CC-B8C7-E98EF0DA2A29}" type="pres">
      <dgm:prSet presAssocID="{3371566C-5C4E-4319-9A39-3C7827743070}" presName="CompostProcess" presStyleCnt="0">
        <dgm:presLayoutVars>
          <dgm:dir/>
          <dgm:resizeHandles val="exact"/>
        </dgm:presLayoutVars>
      </dgm:prSet>
      <dgm:spPr/>
    </dgm:pt>
    <dgm:pt modelId="{1EA6AD15-6425-4F57-9B4F-8B21556761A7}" type="pres">
      <dgm:prSet presAssocID="{3371566C-5C4E-4319-9A39-3C7827743070}" presName="arrow" presStyleLbl="bgShp" presStyleIdx="0" presStyleCnt="1"/>
      <dgm:spPr/>
    </dgm:pt>
    <dgm:pt modelId="{88BD3D79-A71A-45FB-9945-F4636E6334EC}" type="pres">
      <dgm:prSet presAssocID="{3371566C-5C4E-4319-9A39-3C7827743070}" presName="linearProcess" presStyleCnt="0"/>
      <dgm:spPr/>
    </dgm:pt>
    <dgm:pt modelId="{05A36C9E-0B64-41F8-B09A-2709BDEA968E}" type="pres">
      <dgm:prSet presAssocID="{7E3B7CA2-B98B-492F-8CE6-D1C2A323CDBF}" presName="textNode" presStyleLbl="node1" presStyleIdx="0" presStyleCnt="4">
        <dgm:presLayoutVars>
          <dgm:bulletEnabled val="1"/>
        </dgm:presLayoutVars>
      </dgm:prSet>
      <dgm:spPr/>
    </dgm:pt>
    <dgm:pt modelId="{1C3A3ED4-706A-4F82-A367-B8E9E51718AA}" type="pres">
      <dgm:prSet presAssocID="{D9BB554E-82BB-42C0-9026-5FA53A112473}" presName="sibTrans" presStyleCnt="0"/>
      <dgm:spPr/>
    </dgm:pt>
    <dgm:pt modelId="{19AA33B8-2FEE-4438-A2C7-29C2C21A870A}" type="pres">
      <dgm:prSet presAssocID="{0A69F5D1-D8B6-4E87-83B2-9F07FB0E2895}" presName="textNode" presStyleLbl="node1" presStyleIdx="1" presStyleCnt="4">
        <dgm:presLayoutVars>
          <dgm:bulletEnabled val="1"/>
        </dgm:presLayoutVars>
      </dgm:prSet>
      <dgm:spPr/>
    </dgm:pt>
    <dgm:pt modelId="{163A2783-75E8-44C5-8A36-15306816ED3A}" type="pres">
      <dgm:prSet presAssocID="{12A9853F-9FDB-4DCA-9C46-B46DF15C3F80}" presName="sibTrans" presStyleCnt="0"/>
      <dgm:spPr/>
    </dgm:pt>
    <dgm:pt modelId="{322FA6A8-4B51-4B94-98F7-C4C1FADFD50E}" type="pres">
      <dgm:prSet presAssocID="{D80B0E95-E7CA-4A78-9FBE-26C8C1E11B32}" presName="textNode" presStyleLbl="node1" presStyleIdx="2" presStyleCnt="4">
        <dgm:presLayoutVars>
          <dgm:bulletEnabled val="1"/>
        </dgm:presLayoutVars>
      </dgm:prSet>
      <dgm:spPr/>
    </dgm:pt>
    <dgm:pt modelId="{9CA9B5F8-1EF2-48B5-9790-FE7BE6D18859}" type="pres">
      <dgm:prSet presAssocID="{3004881A-0CCA-4DA1-A552-40D0A42CEF4C}" presName="sibTrans" presStyleCnt="0"/>
      <dgm:spPr/>
    </dgm:pt>
    <dgm:pt modelId="{90300DDA-D368-407C-B7A5-72A61562330A}" type="pres">
      <dgm:prSet presAssocID="{3A5140B8-3437-453B-AF18-9942CCF2BB9F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15E37E14-C2B4-470A-AF93-BD96624E70EA}" srcId="{3371566C-5C4E-4319-9A39-3C7827743070}" destId="{0A69F5D1-D8B6-4E87-83B2-9F07FB0E2895}" srcOrd="1" destOrd="0" parTransId="{19DE1178-CD88-46E7-A157-515BDFD6289B}" sibTransId="{12A9853F-9FDB-4DCA-9C46-B46DF15C3F80}"/>
    <dgm:cxn modelId="{69F39F1A-2883-4855-B2EF-2875A81BE331}" srcId="{3371566C-5C4E-4319-9A39-3C7827743070}" destId="{7E3B7CA2-B98B-492F-8CE6-D1C2A323CDBF}" srcOrd="0" destOrd="0" parTransId="{95893CCF-E801-40D6-8EE3-7C59003D6412}" sibTransId="{D9BB554E-82BB-42C0-9026-5FA53A112473}"/>
    <dgm:cxn modelId="{5979DC33-93C5-4310-9EA8-B8B4B5B756F8}" type="presOf" srcId="{3A5140B8-3437-453B-AF18-9942CCF2BB9F}" destId="{90300DDA-D368-407C-B7A5-72A61562330A}" srcOrd="0" destOrd="0" presId="urn:microsoft.com/office/officeart/2005/8/layout/hProcess9"/>
    <dgm:cxn modelId="{559A586E-467B-4308-8657-BB89FD57B985}" type="presOf" srcId="{7E3B7CA2-B98B-492F-8CE6-D1C2A323CDBF}" destId="{05A36C9E-0B64-41F8-B09A-2709BDEA968E}" srcOrd="0" destOrd="0" presId="urn:microsoft.com/office/officeart/2005/8/layout/hProcess9"/>
    <dgm:cxn modelId="{40BB5AAD-2E75-450C-BA34-E6BADBCCFA0F}" type="presOf" srcId="{3371566C-5C4E-4319-9A39-3C7827743070}" destId="{A64AEEA2-044B-48CC-B8C7-E98EF0DA2A29}" srcOrd="0" destOrd="0" presId="urn:microsoft.com/office/officeart/2005/8/layout/hProcess9"/>
    <dgm:cxn modelId="{0A2149C5-8D1D-4A34-8132-3786657CBC30}" type="presOf" srcId="{0A69F5D1-D8B6-4E87-83B2-9F07FB0E2895}" destId="{19AA33B8-2FEE-4438-A2C7-29C2C21A870A}" srcOrd="0" destOrd="0" presId="urn:microsoft.com/office/officeart/2005/8/layout/hProcess9"/>
    <dgm:cxn modelId="{948483C5-0831-4CC9-9364-23553684C102}" type="presOf" srcId="{D80B0E95-E7CA-4A78-9FBE-26C8C1E11B32}" destId="{322FA6A8-4B51-4B94-98F7-C4C1FADFD50E}" srcOrd="0" destOrd="0" presId="urn:microsoft.com/office/officeart/2005/8/layout/hProcess9"/>
    <dgm:cxn modelId="{80F770D7-3F4C-4D91-8111-275343CA90CE}" srcId="{3371566C-5C4E-4319-9A39-3C7827743070}" destId="{D80B0E95-E7CA-4A78-9FBE-26C8C1E11B32}" srcOrd="2" destOrd="0" parTransId="{4D3F7D31-563B-4F7E-A21D-FBB22E4A335A}" sibTransId="{3004881A-0CCA-4DA1-A552-40D0A42CEF4C}"/>
    <dgm:cxn modelId="{46CD1EFD-8E5C-403F-96C4-9EE1FFB7AC5F}" srcId="{3371566C-5C4E-4319-9A39-3C7827743070}" destId="{3A5140B8-3437-453B-AF18-9942CCF2BB9F}" srcOrd="3" destOrd="0" parTransId="{AB52F8B2-881E-4A90-A8C0-5E5A6E62BB8E}" sibTransId="{18D2E16B-E1D9-40A5-B365-E662AD84E0BB}"/>
    <dgm:cxn modelId="{7715BA02-43E3-476F-84F6-35AADFC293B5}" type="presParOf" srcId="{A64AEEA2-044B-48CC-B8C7-E98EF0DA2A29}" destId="{1EA6AD15-6425-4F57-9B4F-8B21556761A7}" srcOrd="0" destOrd="0" presId="urn:microsoft.com/office/officeart/2005/8/layout/hProcess9"/>
    <dgm:cxn modelId="{68D3C694-C545-4C13-BBA0-587FE3B14B44}" type="presParOf" srcId="{A64AEEA2-044B-48CC-B8C7-E98EF0DA2A29}" destId="{88BD3D79-A71A-45FB-9945-F4636E6334EC}" srcOrd="1" destOrd="0" presId="urn:microsoft.com/office/officeart/2005/8/layout/hProcess9"/>
    <dgm:cxn modelId="{CE8E47EC-0707-48D6-A54A-0893EDEE168E}" type="presParOf" srcId="{88BD3D79-A71A-45FB-9945-F4636E6334EC}" destId="{05A36C9E-0B64-41F8-B09A-2709BDEA968E}" srcOrd="0" destOrd="0" presId="urn:microsoft.com/office/officeart/2005/8/layout/hProcess9"/>
    <dgm:cxn modelId="{9082D073-265F-4887-8350-2559D70BB0FB}" type="presParOf" srcId="{88BD3D79-A71A-45FB-9945-F4636E6334EC}" destId="{1C3A3ED4-706A-4F82-A367-B8E9E51718AA}" srcOrd="1" destOrd="0" presId="urn:microsoft.com/office/officeart/2005/8/layout/hProcess9"/>
    <dgm:cxn modelId="{7C7B595E-9F5B-4D6F-97ED-FC3F64BC5C8E}" type="presParOf" srcId="{88BD3D79-A71A-45FB-9945-F4636E6334EC}" destId="{19AA33B8-2FEE-4438-A2C7-29C2C21A870A}" srcOrd="2" destOrd="0" presId="urn:microsoft.com/office/officeart/2005/8/layout/hProcess9"/>
    <dgm:cxn modelId="{65E090DE-37FC-4D5D-AC9C-E759F43EFBA4}" type="presParOf" srcId="{88BD3D79-A71A-45FB-9945-F4636E6334EC}" destId="{163A2783-75E8-44C5-8A36-15306816ED3A}" srcOrd="3" destOrd="0" presId="urn:microsoft.com/office/officeart/2005/8/layout/hProcess9"/>
    <dgm:cxn modelId="{9490F53E-77A9-49F2-82D1-5A57EB796DAB}" type="presParOf" srcId="{88BD3D79-A71A-45FB-9945-F4636E6334EC}" destId="{322FA6A8-4B51-4B94-98F7-C4C1FADFD50E}" srcOrd="4" destOrd="0" presId="urn:microsoft.com/office/officeart/2005/8/layout/hProcess9"/>
    <dgm:cxn modelId="{31D61582-D797-4134-AE66-A47B988030AD}" type="presParOf" srcId="{88BD3D79-A71A-45FB-9945-F4636E6334EC}" destId="{9CA9B5F8-1EF2-48B5-9790-FE7BE6D18859}" srcOrd="5" destOrd="0" presId="urn:microsoft.com/office/officeart/2005/8/layout/hProcess9"/>
    <dgm:cxn modelId="{2A4E5AB1-1379-4417-8C7F-0A81001BAB7A}" type="presParOf" srcId="{88BD3D79-A71A-45FB-9945-F4636E6334EC}" destId="{90300DDA-D368-407C-B7A5-72A61562330A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B343F3-FBDF-4712-AE68-BAF3F09255B1}" type="doc">
      <dgm:prSet loTypeId="urn:microsoft.com/office/officeart/2005/8/layout/vProcess5" loCatId="process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ru-RU"/>
        </a:p>
      </dgm:t>
    </dgm:pt>
    <dgm:pt modelId="{54FB01FF-2D25-4F6F-9F93-1D008F4E8495}">
      <dgm:prSet phldrT="[Текст]"/>
      <dgm:spPr/>
      <dgm:t>
        <a:bodyPr/>
        <a:lstStyle/>
        <a:p>
          <a:pPr algn="l"/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1973-yili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to‘ntarishi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amalga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oshirilib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hokimiyatga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general Augusto Pinochet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boshchiligidagi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harbiy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xunta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Chilida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qamal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holati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e’lon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Konstitutsiya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deyarli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barcha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demokratik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erkinliklar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bekor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9126B9-0316-43D6-B72C-D44868935EF1}" type="parTrans" cxnId="{1D8EDEAD-80C8-4FEC-83C0-D4A49572547A}">
      <dgm:prSet/>
      <dgm:spPr/>
      <dgm:t>
        <a:bodyPr/>
        <a:lstStyle/>
        <a:p>
          <a:endParaRPr lang="ru-RU"/>
        </a:p>
      </dgm:t>
    </dgm:pt>
    <dgm:pt modelId="{17109506-7BA7-4A4B-8C9C-AE22C2CE3FA0}" type="sibTrans" cxnId="{1D8EDEAD-80C8-4FEC-83C0-D4A49572547A}">
      <dgm:prSet/>
      <dgm:spPr/>
      <dgm:t>
        <a:bodyPr/>
        <a:lstStyle/>
        <a:p>
          <a:endParaRPr lang="ru-RU"/>
        </a:p>
      </dgm:t>
    </dgm:pt>
    <dgm:pt modelId="{6E713D21-238A-451B-BC66-17C0121773C1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Pinochet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hukumati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tanlagan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modernizatsiyalashning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neokonservativ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varianti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katta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ijtimoiy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muammolarga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Avvalo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haqi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ayniqsa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islohotlarning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dastlabki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yillarida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sezilarli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darajada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kamaydi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ishsizlik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keskin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72FDA2-D584-41BE-A4F5-F1CC31841A66}" type="parTrans" cxnId="{172B95EA-6C1C-4429-BCE9-310A3D824A54}">
      <dgm:prSet/>
      <dgm:spPr/>
      <dgm:t>
        <a:bodyPr/>
        <a:lstStyle/>
        <a:p>
          <a:endParaRPr lang="ru-RU"/>
        </a:p>
      </dgm:t>
    </dgm:pt>
    <dgm:pt modelId="{BC4A7EA5-2163-47EB-A44F-36A165FC303A}" type="sibTrans" cxnId="{172B95EA-6C1C-4429-BCE9-310A3D824A54}">
      <dgm:prSet/>
      <dgm:spPr/>
      <dgm:t>
        <a:bodyPr/>
        <a:lstStyle/>
        <a:p>
          <a:endParaRPr lang="ru-RU"/>
        </a:p>
      </dgm:t>
    </dgm:pt>
    <dgm:pt modelId="{5B771DEE-C1D7-429A-8D91-1F2579925499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Neokonservativ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modernizatsiyalashning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bunday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ziddiyatli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natijalari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mamlakatdagi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umumiy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siyosiy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muhitga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ham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ta’sir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ko‘rsatdi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1989-yili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o‘tkazilgan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prezidentlik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saylovlarida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Xristian-demokratik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partiya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yetakchisi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P. 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Eylvin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g‘olib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chiqdi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Diktatura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tugadi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A10164-9C58-4256-9247-FD901DCAFA9B}" type="parTrans" cxnId="{3DFB8EA5-E5BE-4ADE-80C0-8C2730872AE2}">
      <dgm:prSet/>
      <dgm:spPr/>
      <dgm:t>
        <a:bodyPr/>
        <a:lstStyle/>
        <a:p>
          <a:endParaRPr lang="ru-RU"/>
        </a:p>
      </dgm:t>
    </dgm:pt>
    <dgm:pt modelId="{491FBEE0-8CFC-4532-9D9A-ED11CCC4D150}" type="sibTrans" cxnId="{3DFB8EA5-E5BE-4ADE-80C0-8C2730872AE2}">
      <dgm:prSet/>
      <dgm:spPr/>
      <dgm:t>
        <a:bodyPr/>
        <a:lstStyle/>
        <a:p>
          <a:endParaRPr lang="ru-RU"/>
        </a:p>
      </dgm:t>
    </dgm:pt>
    <dgm:pt modelId="{1AB17DD8-E65B-4DF7-8774-55F2BBF26231}" type="pres">
      <dgm:prSet presAssocID="{EFB343F3-FBDF-4712-AE68-BAF3F09255B1}" presName="outerComposite" presStyleCnt="0">
        <dgm:presLayoutVars>
          <dgm:chMax val="5"/>
          <dgm:dir/>
          <dgm:resizeHandles val="exact"/>
        </dgm:presLayoutVars>
      </dgm:prSet>
      <dgm:spPr/>
    </dgm:pt>
    <dgm:pt modelId="{0B90BFA0-19A9-4737-9903-2EE6FD4AAE97}" type="pres">
      <dgm:prSet presAssocID="{EFB343F3-FBDF-4712-AE68-BAF3F09255B1}" presName="dummyMaxCanvas" presStyleCnt="0">
        <dgm:presLayoutVars/>
      </dgm:prSet>
      <dgm:spPr/>
    </dgm:pt>
    <dgm:pt modelId="{3FADF6D8-6D13-4BC2-BC78-9EFA5E92FF75}" type="pres">
      <dgm:prSet presAssocID="{EFB343F3-FBDF-4712-AE68-BAF3F09255B1}" presName="ThreeNodes_1" presStyleLbl="node1" presStyleIdx="0" presStyleCnt="3">
        <dgm:presLayoutVars>
          <dgm:bulletEnabled val="1"/>
        </dgm:presLayoutVars>
      </dgm:prSet>
      <dgm:spPr/>
    </dgm:pt>
    <dgm:pt modelId="{9FA2165D-EC3B-45DF-A0CE-B01EA27F6F33}" type="pres">
      <dgm:prSet presAssocID="{EFB343F3-FBDF-4712-AE68-BAF3F09255B1}" presName="ThreeNodes_2" presStyleLbl="node1" presStyleIdx="1" presStyleCnt="3">
        <dgm:presLayoutVars>
          <dgm:bulletEnabled val="1"/>
        </dgm:presLayoutVars>
      </dgm:prSet>
      <dgm:spPr/>
    </dgm:pt>
    <dgm:pt modelId="{FEAC46CD-9198-4A8B-A087-276ABD807CA5}" type="pres">
      <dgm:prSet presAssocID="{EFB343F3-FBDF-4712-AE68-BAF3F09255B1}" presName="ThreeNodes_3" presStyleLbl="node1" presStyleIdx="2" presStyleCnt="3">
        <dgm:presLayoutVars>
          <dgm:bulletEnabled val="1"/>
        </dgm:presLayoutVars>
      </dgm:prSet>
      <dgm:spPr/>
    </dgm:pt>
    <dgm:pt modelId="{9DC888FB-C8B8-4032-A3E1-7FD8D3177705}" type="pres">
      <dgm:prSet presAssocID="{EFB343F3-FBDF-4712-AE68-BAF3F09255B1}" presName="ThreeConn_1-2" presStyleLbl="fgAccFollowNode1" presStyleIdx="0" presStyleCnt="2">
        <dgm:presLayoutVars>
          <dgm:bulletEnabled val="1"/>
        </dgm:presLayoutVars>
      </dgm:prSet>
      <dgm:spPr/>
    </dgm:pt>
    <dgm:pt modelId="{DAB20BE2-C2C3-408F-B73B-74024114F3A6}" type="pres">
      <dgm:prSet presAssocID="{EFB343F3-FBDF-4712-AE68-BAF3F09255B1}" presName="ThreeConn_2-3" presStyleLbl="fgAccFollowNode1" presStyleIdx="1" presStyleCnt="2">
        <dgm:presLayoutVars>
          <dgm:bulletEnabled val="1"/>
        </dgm:presLayoutVars>
      </dgm:prSet>
      <dgm:spPr/>
    </dgm:pt>
    <dgm:pt modelId="{169AEC52-1930-402E-9126-DD61A05A14E7}" type="pres">
      <dgm:prSet presAssocID="{EFB343F3-FBDF-4712-AE68-BAF3F09255B1}" presName="ThreeNodes_1_text" presStyleLbl="node1" presStyleIdx="2" presStyleCnt="3">
        <dgm:presLayoutVars>
          <dgm:bulletEnabled val="1"/>
        </dgm:presLayoutVars>
      </dgm:prSet>
      <dgm:spPr/>
    </dgm:pt>
    <dgm:pt modelId="{F7C1C5C1-813D-470A-A2CB-F77B9E9CD12F}" type="pres">
      <dgm:prSet presAssocID="{EFB343F3-FBDF-4712-AE68-BAF3F09255B1}" presName="ThreeNodes_2_text" presStyleLbl="node1" presStyleIdx="2" presStyleCnt="3">
        <dgm:presLayoutVars>
          <dgm:bulletEnabled val="1"/>
        </dgm:presLayoutVars>
      </dgm:prSet>
      <dgm:spPr/>
    </dgm:pt>
    <dgm:pt modelId="{58AE750D-A679-4A15-8C35-C855C68CF984}" type="pres">
      <dgm:prSet presAssocID="{EFB343F3-FBDF-4712-AE68-BAF3F09255B1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5368B507-9CDD-4B2C-81A2-CFD4A615E3A2}" type="presOf" srcId="{54FB01FF-2D25-4F6F-9F93-1D008F4E8495}" destId="{169AEC52-1930-402E-9126-DD61A05A14E7}" srcOrd="1" destOrd="0" presId="urn:microsoft.com/office/officeart/2005/8/layout/vProcess5"/>
    <dgm:cxn modelId="{653CA435-AEAF-43C5-8E19-778ECFA90C53}" type="presOf" srcId="{BC4A7EA5-2163-47EB-A44F-36A165FC303A}" destId="{DAB20BE2-C2C3-408F-B73B-74024114F3A6}" srcOrd="0" destOrd="0" presId="urn:microsoft.com/office/officeart/2005/8/layout/vProcess5"/>
    <dgm:cxn modelId="{EA3E1169-DCCB-447F-B923-784AE37BE2A8}" type="presOf" srcId="{6E713D21-238A-451B-BC66-17C0121773C1}" destId="{F7C1C5C1-813D-470A-A2CB-F77B9E9CD12F}" srcOrd="1" destOrd="0" presId="urn:microsoft.com/office/officeart/2005/8/layout/vProcess5"/>
    <dgm:cxn modelId="{BFD66579-B6C6-4A6B-A225-90FBE6028E05}" type="presOf" srcId="{17109506-7BA7-4A4B-8C9C-AE22C2CE3FA0}" destId="{9DC888FB-C8B8-4032-A3E1-7FD8D3177705}" srcOrd="0" destOrd="0" presId="urn:microsoft.com/office/officeart/2005/8/layout/vProcess5"/>
    <dgm:cxn modelId="{882A0A7D-8708-4895-A248-0372FA6452F8}" type="presOf" srcId="{5B771DEE-C1D7-429A-8D91-1F2579925499}" destId="{FEAC46CD-9198-4A8B-A087-276ABD807CA5}" srcOrd="0" destOrd="0" presId="urn:microsoft.com/office/officeart/2005/8/layout/vProcess5"/>
    <dgm:cxn modelId="{959C187D-A75B-453C-8597-7A8BF30D16A5}" type="presOf" srcId="{EFB343F3-FBDF-4712-AE68-BAF3F09255B1}" destId="{1AB17DD8-E65B-4DF7-8774-55F2BBF26231}" srcOrd="0" destOrd="0" presId="urn:microsoft.com/office/officeart/2005/8/layout/vProcess5"/>
    <dgm:cxn modelId="{142E059F-A7A2-4347-8167-4DDAEF2119A6}" type="presOf" srcId="{6E713D21-238A-451B-BC66-17C0121773C1}" destId="{9FA2165D-EC3B-45DF-A0CE-B01EA27F6F33}" srcOrd="0" destOrd="0" presId="urn:microsoft.com/office/officeart/2005/8/layout/vProcess5"/>
    <dgm:cxn modelId="{3DFB8EA5-E5BE-4ADE-80C0-8C2730872AE2}" srcId="{EFB343F3-FBDF-4712-AE68-BAF3F09255B1}" destId="{5B771DEE-C1D7-429A-8D91-1F2579925499}" srcOrd="2" destOrd="0" parTransId="{C3A10164-9C58-4256-9247-FD901DCAFA9B}" sibTransId="{491FBEE0-8CFC-4532-9D9A-ED11CCC4D150}"/>
    <dgm:cxn modelId="{1D8EDEAD-80C8-4FEC-83C0-D4A49572547A}" srcId="{EFB343F3-FBDF-4712-AE68-BAF3F09255B1}" destId="{54FB01FF-2D25-4F6F-9F93-1D008F4E8495}" srcOrd="0" destOrd="0" parTransId="{AC9126B9-0316-43D6-B72C-D44868935EF1}" sibTransId="{17109506-7BA7-4A4B-8C9C-AE22C2CE3FA0}"/>
    <dgm:cxn modelId="{DFDBDAE6-6A13-4B46-8062-6B625BC7C930}" type="presOf" srcId="{5B771DEE-C1D7-429A-8D91-1F2579925499}" destId="{58AE750D-A679-4A15-8C35-C855C68CF984}" srcOrd="1" destOrd="0" presId="urn:microsoft.com/office/officeart/2005/8/layout/vProcess5"/>
    <dgm:cxn modelId="{172B95EA-6C1C-4429-BCE9-310A3D824A54}" srcId="{EFB343F3-FBDF-4712-AE68-BAF3F09255B1}" destId="{6E713D21-238A-451B-BC66-17C0121773C1}" srcOrd="1" destOrd="0" parTransId="{4F72FDA2-D584-41BE-A4F5-F1CC31841A66}" sibTransId="{BC4A7EA5-2163-47EB-A44F-36A165FC303A}"/>
    <dgm:cxn modelId="{790B21ED-A899-4311-AB63-54F30E8757FB}" type="presOf" srcId="{54FB01FF-2D25-4F6F-9F93-1D008F4E8495}" destId="{3FADF6D8-6D13-4BC2-BC78-9EFA5E92FF75}" srcOrd="0" destOrd="0" presId="urn:microsoft.com/office/officeart/2005/8/layout/vProcess5"/>
    <dgm:cxn modelId="{80CA2299-736E-4210-B172-DB672BC882AF}" type="presParOf" srcId="{1AB17DD8-E65B-4DF7-8774-55F2BBF26231}" destId="{0B90BFA0-19A9-4737-9903-2EE6FD4AAE97}" srcOrd="0" destOrd="0" presId="urn:microsoft.com/office/officeart/2005/8/layout/vProcess5"/>
    <dgm:cxn modelId="{811CBC95-F458-4D3B-A4D4-E10EA61281C8}" type="presParOf" srcId="{1AB17DD8-E65B-4DF7-8774-55F2BBF26231}" destId="{3FADF6D8-6D13-4BC2-BC78-9EFA5E92FF75}" srcOrd="1" destOrd="0" presId="urn:microsoft.com/office/officeart/2005/8/layout/vProcess5"/>
    <dgm:cxn modelId="{CCADAFBC-1414-4610-B3AC-6D9BA4D34D07}" type="presParOf" srcId="{1AB17DD8-E65B-4DF7-8774-55F2BBF26231}" destId="{9FA2165D-EC3B-45DF-A0CE-B01EA27F6F33}" srcOrd="2" destOrd="0" presId="urn:microsoft.com/office/officeart/2005/8/layout/vProcess5"/>
    <dgm:cxn modelId="{F6A50870-B217-489A-BEF4-B631A719C93A}" type="presParOf" srcId="{1AB17DD8-E65B-4DF7-8774-55F2BBF26231}" destId="{FEAC46CD-9198-4A8B-A087-276ABD807CA5}" srcOrd="3" destOrd="0" presId="urn:microsoft.com/office/officeart/2005/8/layout/vProcess5"/>
    <dgm:cxn modelId="{CE73587B-A16A-46BA-BDCB-ADD5840A1AB1}" type="presParOf" srcId="{1AB17DD8-E65B-4DF7-8774-55F2BBF26231}" destId="{9DC888FB-C8B8-4032-A3E1-7FD8D3177705}" srcOrd="4" destOrd="0" presId="urn:microsoft.com/office/officeart/2005/8/layout/vProcess5"/>
    <dgm:cxn modelId="{9692F3AB-7698-4C60-94B9-5E653028B817}" type="presParOf" srcId="{1AB17DD8-E65B-4DF7-8774-55F2BBF26231}" destId="{DAB20BE2-C2C3-408F-B73B-74024114F3A6}" srcOrd="5" destOrd="0" presId="urn:microsoft.com/office/officeart/2005/8/layout/vProcess5"/>
    <dgm:cxn modelId="{2D7A41B5-606F-4FF5-A2E3-788CBE95C17F}" type="presParOf" srcId="{1AB17DD8-E65B-4DF7-8774-55F2BBF26231}" destId="{169AEC52-1930-402E-9126-DD61A05A14E7}" srcOrd="6" destOrd="0" presId="urn:microsoft.com/office/officeart/2005/8/layout/vProcess5"/>
    <dgm:cxn modelId="{730A326B-5088-4313-B24B-470847DE2DA5}" type="presParOf" srcId="{1AB17DD8-E65B-4DF7-8774-55F2BBF26231}" destId="{F7C1C5C1-813D-470A-A2CB-F77B9E9CD12F}" srcOrd="7" destOrd="0" presId="urn:microsoft.com/office/officeart/2005/8/layout/vProcess5"/>
    <dgm:cxn modelId="{1DEC2159-739C-417E-8A0A-E77668276F99}" type="presParOf" srcId="{1AB17DD8-E65B-4DF7-8774-55F2BBF26231}" destId="{58AE750D-A679-4A15-8C35-C855C68CF98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EECCBE-8456-471C-8747-6557A31F564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460B82BD-D18E-41F7-BB73-B2B1400D7687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A26147-1198-45D4-A464-0F09C4138DAC}" type="parTrans" cxnId="{949386FC-978F-41F0-8C78-8D080ABC0155}">
      <dgm:prSet/>
      <dgm:spPr/>
      <dgm:t>
        <a:bodyPr/>
        <a:lstStyle/>
        <a:p>
          <a:endParaRPr lang="ru-RU"/>
        </a:p>
      </dgm:t>
    </dgm:pt>
    <dgm:pt modelId="{B48137B6-1AEB-449A-A6BA-7BDBBEA65EBA}" type="sibTrans" cxnId="{949386FC-978F-41F0-8C78-8D080ABC0155}">
      <dgm:prSet/>
      <dgm:spPr/>
      <dgm:t>
        <a:bodyPr/>
        <a:lstStyle/>
        <a:p>
          <a:endParaRPr lang="ru-RU"/>
        </a:p>
      </dgm:t>
    </dgm:pt>
    <dgm:pt modelId="{069CDD01-897D-4CF2-B2CC-563A1A984612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1958-yili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sanoat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mahsulotlarining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umumiy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hajmi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bo‘yicha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Lotin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Amerikasida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o‘ringa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chiqdi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BD8777-FB52-4E4E-8CE5-6E288379481D}" type="parTrans" cxnId="{3C5BD782-CCE8-4F3B-B274-253A1D9BADC7}">
      <dgm:prSet/>
      <dgm:spPr/>
      <dgm:t>
        <a:bodyPr/>
        <a:lstStyle/>
        <a:p>
          <a:endParaRPr lang="ru-RU"/>
        </a:p>
      </dgm:t>
    </dgm:pt>
    <dgm:pt modelId="{23154BD1-1621-41E0-8474-A308C244548C}" type="sibTrans" cxnId="{3C5BD782-CCE8-4F3B-B274-253A1D9BADC7}">
      <dgm:prSet/>
      <dgm:spPr/>
      <dgm:t>
        <a:bodyPr/>
        <a:lstStyle/>
        <a:p>
          <a:endParaRPr lang="ru-RU"/>
        </a:p>
      </dgm:t>
    </dgm:pt>
    <dgm:pt modelId="{D37B0112-B9A6-4818-80DE-A839D8C7BA58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Mamlakatning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muvaffaqiyatli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iqtisodiy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rivojlanishida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sektori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o‘ynadi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hukmron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doiralari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rivojlanishning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liberal-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islohotchilik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yo‘lidan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chekinmadi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AA5540-358B-4972-BA73-DF5FAC7DF755}" type="parTrans" cxnId="{4947D860-980E-419E-81E6-D4EFD5170FF1}">
      <dgm:prSet/>
      <dgm:spPr/>
      <dgm:t>
        <a:bodyPr/>
        <a:lstStyle/>
        <a:p>
          <a:endParaRPr lang="ru-RU"/>
        </a:p>
      </dgm:t>
    </dgm:pt>
    <dgm:pt modelId="{F530C938-DF58-4C4D-866F-28484BEA8727}" type="sibTrans" cxnId="{4947D860-980E-419E-81E6-D4EFD5170FF1}">
      <dgm:prSet/>
      <dgm:spPr/>
      <dgm:t>
        <a:bodyPr/>
        <a:lstStyle/>
        <a:p>
          <a:endParaRPr lang="ru-RU"/>
        </a:p>
      </dgm:t>
    </dgm:pt>
    <dgm:pt modelId="{8CBBDD5C-588F-485A-88BD-CE7BF888FE44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1980-yillardagi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jahon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iqtisodiy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inqirozi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katta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sinov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Inqiroz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yengib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o‘tilgan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bo‘lsa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-da,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ishsizlik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tashqi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keskin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tashqi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dunyoga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navbatda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AQSHga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qaramlik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ortdi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5944D9-3017-4A1E-BDD8-1CCBF7E116D4}" type="parTrans" cxnId="{BE53A96F-920B-4F89-81F9-4B8246C2C3E9}">
      <dgm:prSet/>
      <dgm:spPr/>
      <dgm:t>
        <a:bodyPr/>
        <a:lstStyle/>
        <a:p>
          <a:endParaRPr lang="ru-RU"/>
        </a:p>
      </dgm:t>
    </dgm:pt>
    <dgm:pt modelId="{3F9A7B08-7B3A-40FA-B6B9-130AFA4CCE9E}" type="sibTrans" cxnId="{BE53A96F-920B-4F89-81F9-4B8246C2C3E9}">
      <dgm:prSet/>
      <dgm:spPr/>
      <dgm:t>
        <a:bodyPr/>
        <a:lstStyle/>
        <a:p>
          <a:endParaRPr lang="ru-RU"/>
        </a:p>
      </dgm:t>
    </dgm:pt>
    <dgm:pt modelId="{1057E554-591B-4EFD-86BC-5D005E6429C2}" type="pres">
      <dgm:prSet presAssocID="{44EECCBE-8456-471C-8747-6557A31F564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2B80A56-45E6-42D4-A259-80CC6B3B0EFE}" type="pres">
      <dgm:prSet presAssocID="{460B82BD-D18E-41F7-BB73-B2B1400D7687}" presName="root1" presStyleCnt="0"/>
      <dgm:spPr/>
    </dgm:pt>
    <dgm:pt modelId="{92044759-082E-4E4F-A086-7B263F271E60}" type="pres">
      <dgm:prSet presAssocID="{460B82BD-D18E-41F7-BB73-B2B1400D7687}" presName="LevelOneTextNode" presStyleLbl="node0" presStyleIdx="0" presStyleCnt="1" custLinFactNeighborX="-73589" custLinFactNeighborY="161">
        <dgm:presLayoutVars>
          <dgm:chPref val="3"/>
        </dgm:presLayoutVars>
      </dgm:prSet>
      <dgm:spPr/>
    </dgm:pt>
    <dgm:pt modelId="{A4094995-24DC-47F0-A8EE-B9042187B4CB}" type="pres">
      <dgm:prSet presAssocID="{460B82BD-D18E-41F7-BB73-B2B1400D7687}" presName="level2hierChild" presStyleCnt="0"/>
      <dgm:spPr/>
    </dgm:pt>
    <dgm:pt modelId="{E4777594-3039-4003-AE6F-638FBC883798}" type="pres">
      <dgm:prSet presAssocID="{A9BD8777-FB52-4E4E-8CE5-6E288379481D}" presName="conn2-1" presStyleLbl="parChTrans1D2" presStyleIdx="0" presStyleCnt="3"/>
      <dgm:spPr/>
    </dgm:pt>
    <dgm:pt modelId="{8543B697-CB12-4443-A1CE-5C6A13B6E67C}" type="pres">
      <dgm:prSet presAssocID="{A9BD8777-FB52-4E4E-8CE5-6E288379481D}" presName="connTx" presStyleLbl="parChTrans1D2" presStyleIdx="0" presStyleCnt="3"/>
      <dgm:spPr/>
    </dgm:pt>
    <dgm:pt modelId="{B64F552C-D359-4009-9DAF-61610F76FD28}" type="pres">
      <dgm:prSet presAssocID="{069CDD01-897D-4CF2-B2CC-563A1A984612}" presName="root2" presStyleCnt="0"/>
      <dgm:spPr/>
    </dgm:pt>
    <dgm:pt modelId="{CCE1DCAC-A5B8-43B2-ABF0-6258969538D0}" type="pres">
      <dgm:prSet presAssocID="{069CDD01-897D-4CF2-B2CC-563A1A984612}" presName="LevelTwoTextNode" presStyleLbl="node2" presStyleIdx="0" presStyleCnt="3" custScaleX="176967">
        <dgm:presLayoutVars>
          <dgm:chPref val="3"/>
        </dgm:presLayoutVars>
      </dgm:prSet>
      <dgm:spPr/>
    </dgm:pt>
    <dgm:pt modelId="{8289A3A1-5534-4A2F-BB52-139537B4DA6E}" type="pres">
      <dgm:prSet presAssocID="{069CDD01-897D-4CF2-B2CC-563A1A984612}" presName="level3hierChild" presStyleCnt="0"/>
      <dgm:spPr/>
    </dgm:pt>
    <dgm:pt modelId="{904B66EC-4EEC-4E60-B8F0-9D7915173B87}" type="pres">
      <dgm:prSet presAssocID="{FDAA5540-358B-4972-BA73-DF5FAC7DF755}" presName="conn2-1" presStyleLbl="parChTrans1D2" presStyleIdx="1" presStyleCnt="3"/>
      <dgm:spPr/>
    </dgm:pt>
    <dgm:pt modelId="{FAE13068-37A7-40B1-8D50-524A5ADBBAE1}" type="pres">
      <dgm:prSet presAssocID="{FDAA5540-358B-4972-BA73-DF5FAC7DF755}" presName="connTx" presStyleLbl="parChTrans1D2" presStyleIdx="1" presStyleCnt="3"/>
      <dgm:spPr/>
    </dgm:pt>
    <dgm:pt modelId="{230C2982-5E88-4F58-89F9-81345C9BE685}" type="pres">
      <dgm:prSet presAssocID="{D37B0112-B9A6-4818-80DE-A839D8C7BA58}" presName="root2" presStyleCnt="0"/>
      <dgm:spPr/>
    </dgm:pt>
    <dgm:pt modelId="{1D4CE12A-61BC-43AA-A653-90ECBA86390B}" type="pres">
      <dgm:prSet presAssocID="{D37B0112-B9A6-4818-80DE-A839D8C7BA58}" presName="LevelTwoTextNode" presStyleLbl="node2" presStyleIdx="1" presStyleCnt="3" custScaleX="176452">
        <dgm:presLayoutVars>
          <dgm:chPref val="3"/>
        </dgm:presLayoutVars>
      </dgm:prSet>
      <dgm:spPr/>
    </dgm:pt>
    <dgm:pt modelId="{53067AC7-98A0-476B-8ADA-F77D8B140E02}" type="pres">
      <dgm:prSet presAssocID="{D37B0112-B9A6-4818-80DE-A839D8C7BA58}" presName="level3hierChild" presStyleCnt="0"/>
      <dgm:spPr/>
    </dgm:pt>
    <dgm:pt modelId="{7356BCEB-5802-4D45-B3B9-064B9B56EC2F}" type="pres">
      <dgm:prSet presAssocID="{6C5944D9-3017-4A1E-BDD8-1CCBF7E116D4}" presName="conn2-1" presStyleLbl="parChTrans1D2" presStyleIdx="2" presStyleCnt="3"/>
      <dgm:spPr/>
    </dgm:pt>
    <dgm:pt modelId="{7A7C92B1-0442-4F90-9A7E-C606F3A7B611}" type="pres">
      <dgm:prSet presAssocID="{6C5944D9-3017-4A1E-BDD8-1CCBF7E116D4}" presName="connTx" presStyleLbl="parChTrans1D2" presStyleIdx="2" presStyleCnt="3"/>
      <dgm:spPr/>
    </dgm:pt>
    <dgm:pt modelId="{5D2FEFBB-4592-4FCE-8006-DC9F6E59076A}" type="pres">
      <dgm:prSet presAssocID="{8CBBDD5C-588F-485A-88BD-CE7BF888FE44}" presName="root2" presStyleCnt="0"/>
      <dgm:spPr/>
    </dgm:pt>
    <dgm:pt modelId="{DD731523-766C-44A2-B309-3811FE44F2CD}" type="pres">
      <dgm:prSet presAssocID="{8CBBDD5C-588F-485A-88BD-CE7BF888FE44}" presName="LevelTwoTextNode" presStyleLbl="node2" presStyleIdx="2" presStyleCnt="3" custScaleX="177365">
        <dgm:presLayoutVars>
          <dgm:chPref val="3"/>
        </dgm:presLayoutVars>
      </dgm:prSet>
      <dgm:spPr/>
    </dgm:pt>
    <dgm:pt modelId="{64248ACF-5F56-4ABB-AA0B-664F8A765F6B}" type="pres">
      <dgm:prSet presAssocID="{8CBBDD5C-588F-485A-88BD-CE7BF888FE44}" presName="level3hierChild" presStyleCnt="0"/>
      <dgm:spPr/>
    </dgm:pt>
  </dgm:ptLst>
  <dgm:cxnLst>
    <dgm:cxn modelId="{092CA207-0C4B-4BFF-9D30-AA4201209792}" type="presOf" srcId="{6C5944D9-3017-4A1E-BDD8-1CCBF7E116D4}" destId="{7A7C92B1-0442-4F90-9A7E-C606F3A7B611}" srcOrd="1" destOrd="0" presId="urn:microsoft.com/office/officeart/2008/layout/HorizontalMultiLevelHierarchy"/>
    <dgm:cxn modelId="{CFD02839-8DED-413F-B9F1-8FE80D091751}" type="presOf" srcId="{6C5944D9-3017-4A1E-BDD8-1CCBF7E116D4}" destId="{7356BCEB-5802-4D45-B3B9-064B9B56EC2F}" srcOrd="0" destOrd="0" presId="urn:microsoft.com/office/officeart/2008/layout/HorizontalMultiLevelHierarchy"/>
    <dgm:cxn modelId="{28F87B5D-7B15-4B21-8E91-569B2FFE1B19}" type="presOf" srcId="{8CBBDD5C-588F-485A-88BD-CE7BF888FE44}" destId="{DD731523-766C-44A2-B309-3811FE44F2CD}" srcOrd="0" destOrd="0" presId="urn:microsoft.com/office/officeart/2008/layout/HorizontalMultiLevelHierarchy"/>
    <dgm:cxn modelId="{D288E05D-CED5-44B9-A222-995D1E57692B}" type="presOf" srcId="{44EECCBE-8456-471C-8747-6557A31F5643}" destId="{1057E554-591B-4EFD-86BC-5D005E6429C2}" srcOrd="0" destOrd="0" presId="urn:microsoft.com/office/officeart/2008/layout/HorizontalMultiLevelHierarchy"/>
    <dgm:cxn modelId="{4947D860-980E-419E-81E6-D4EFD5170FF1}" srcId="{460B82BD-D18E-41F7-BB73-B2B1400D7687}" destId="{D37B0112-B9A6-4818-80DE-A839D8C7BA58}" srcOrd="1" destOrd="0" parTransId="{FDAA5540-358B-4972-BA73-DF5FAC7DF755}" sibTransId="{F530C938-DF58-4C4D-866F-28484BEA8727}"/>
    <dgm:cxn modelId="{E16A924B-32FD-4372-AB4E-AEE5CF960038}" type="presOf" srcId="{069CDD01-897D-4CF2-B2CC-563A1A984612}" destId="{CCE1DCAC-A5B8-43B2-ABF0-6258969538D0}" srcOrd="0" destOrd="0" presId="urn:microsoft.com/office/officeart/2008/layout/HorizontalMultiLevelHierarchy"/>
    <dgm:cxn modelId="{BE53A96F-920B-4F89-81F9-4B8246C2C3E9}" srcId="{460B82BD-D18E-41F7-BB73-B2B1400D7687}" destId="{8CBBDD5C-588F-485A-88BD-CE7BF888FE44}" srcOrd="2" destOrd="0" parTransId="{6C5944D9-3017-4A1E-BDD8-1CCBF7E116D4}" sibTransId="{3F9A7B08-7B3A-40FA-B6B9-130AFA4CCE9E}"/>
    <dgm:cxn modelId="{880F9675-BAF6-4D54-AC51-446D3F7C68B6}" type="presOf" srcId="{FDAA5540-358B-4972-BA73-DF5FAC7DF755}" destId="{FAE13068-37A7-40B1-8D50-524A5ADBBAE1}" srcOrd="1" destOrd="0" presId="urn:microsoft.com/office/officeart/2008/layout/HorizontalMultiLevelHierarchy"/>
    <dgm:cxn modelId="{3C5BD782-CCE8-4F3B-B274-253A1D9BADC7}" srcId="{460B82BD-D18E-41F7-BB73-B2B1400D7687}" destId="{069CDD01-897D-4CF2-B2CC-563A1A984612}" srcOrd="0" destOrd="0" parTransId="{A9BD8777-FB52-4E4E-8CE5-6E288379481D}" sibTransId="{23154BD1-1621-41E0-8474-A308C244548C}"/>
    <dgm:cxn modelId="{B80C409F-5A4E-49B2-9D50-887CD17A4CAF}" type="presOf" srcId="{A9BD8777-FB52-4E4E-8CE5-6E288379481D}" destId="{8543B697-CB12-4443-A1CE-5C6A13B6E67C}" srcOrd="1" destOrd="0" presId="urn:microsoft.com/office/officeart/2008/layout/HorizontalMultiLevelHierarchy"/>
    <dgm:cxn modelId="{0E5AE4CF-E37E-4E88-B01E-B57B50B1F41F}" type="presOf" srcId="{FDAA5540-358B-4972-BA73-DF5FAC7DF755}" destId="{904B66EC-4EEC-4E60-B8F0-9D7915173B87}" srcOrd="0" destOrd="0" presId="urn:microsoft.com/office/officeart/2008/layout/HorizontalMultiLevelHierarchy"/>
    <dgm:cxn modelId="{74108BD6-F18A-4346-AE8D-9C0FC9A41991}" type="presOf" srcId="{460B82BD-D18E-41F7-BB73-B2B1400D7687}" destId="{92044759-082E-4E4F-A086-7B263F271E60}" srcOrd="0" destOrd="0" presId="urn:microsoft.com/office/officeart/2008/layout/HorizontalMultiLevelHierarchy"/>
    <dgm:cxn modelId="{826EDFD7-2285-4C5C-8A3A-42A846795287}" type="presOf" srcId="{D37B0112-B9A6-4818-80DE-A839D8C7BA58}" destId="{1D4CE12A-61BC-43AA-A653-90ECBA86390B}" srcOrd="0" destOrd="0" presId="urn:microsoft.com/office/officeart/2008/layout/HorizontalMultiLevelHierarchy"/>
    <dgm:cxn modelId="{4DF81BE4-4DF7-4274-886B-1032A6EC1934}" type="presOf" srcId="{A9BD8777-FB52-4E4E-8CE5-6E288379481D}" destId="{E4777594-3039-4003-AE6F-638FBC883798}" srcOrd="0" destOrd="0" presId="urn:microsoft.com/office/officeart/2008/layout/HorizontalMultiLevelHierarchy"/>
    <dgm:cxn modelId="{949386FC-978F-41F0-8C78-8D080ABC0155}" srcId="{44EECCBE-8456-471C-8747-6557A31F5643}" destId="{460B82BD-D18E-41F7-BB73-B2B1400D7687}" srcOrd="0" destOrd="0" parTransId="{7CA26147-1198-45D4-A464-0F09C4138DAC}" sibTransId="{B48137B6-1AEB-449A-A6BA-7BDBBEA65EBA}"/>
    <dgm:cxn modelId="{2C336004-BF14-4589-AD30-64D3FC537818}" type="presParOf" srcId="{1057E554-591B-4EFD-86BC-5D005E6429C2}" destId="{D2B80A56-45E6-42D4-A259-80CC6B3B0EFE}" srcOrd="0" destOrd="0" presId="urn:microsoft.com/office/officeart/2008/layout/HorizontalMultiLevelHierarchy"/>
    <dgm:cxn modelId="{52643CB9-CF31-43AE-B340-14BD8682E4C9}" type="presParOf" srcId="{D2B80A56-45E6-42D4-A259-80CC6B3B0EFE}" destId="{92044759-082E-4E4F-A086-7B263F271E60}" srcOrd="0" destOrd="0" presId="urn:microsoft.com/office/officeart/2008/layout/HorizontalMultiLevelHierarchy"/>
    <dgm:cxn modelId="{EFB82186-3006-43EB-91EA-FD5A530F4AB4}" type="presParOf" srcId="{D2B80A56-45E6-42D4-A259-80CC6B3B0EFE}" destId="{A4094995-24DC-47F0-A8EE-B9042187B4CB}" srcOrd="1" destOrd="0" presId="urn:microsoft.com/office/officeart/2008/layout/HorizontalMultiLevelHierarchy"/>
    <dgm:cxn modelId="{5D047584-5FD8-4820-9DC4-BF4D1D1DD910}" type="presParOf" srcId="{A4094995-24DC-47F0-A8EE-B9042187B4CB}" destId="{E4777594-3039-4003-AE6F-638FBC883798}" srcOrd="0" destOrd="0" presId="urn:microsoft.com/office/officeart/2008/layout/HorizontalMultiLevelHierarchy"/>
    <dgm:cxn modelId="{7EAA2FC1-7C66-470C-B852-8DE338DEA096}" type="presParOf" srcId="{E4777594-3039-4003-AE6F-638FBC883798}" destId="{8543B697-CB12-4443-A1CE-5C6A13B6E67C}" srcOrd="0" destOrd="0" presId="urn:microsoft.com/office/officeart/2008/layout/HorizontalMultiLevelHierarchy"/>
    <dgm:cxn modelId="{27357C86-198F-49A6-8C09-7B37EBAB44C0}" type="presParOf" srcId="{A4094995-24DC-47F0-A8EE-B9042187B4CB}" destId="{B64F552C-D359-4009-9DAF-61610F76FD28}" srcOrd="1" destOrd="0" presId="urn:microsoft.com/office/officeart/2008/layout/HorizontalMultiLevelHierarchy"/>
    <dgm:cxn modelId="{025B83D7-14D2-4B36-B300-07325D3FF369}" type="presParOf" srcId="{B64F552C-D359-4009-9DAF-61610F76FD28}" destId="{CCE1DCAC-A5B8-43B2-ABF0-6258969538D0}" srcOrd="0" destOrd="0" presId="urn:microsoft.com/office/officeart/2008/layout/HorizontalMultiLevelHierarchy"/>
    <dgm:cxn modelId="{28994332-075D-4981-88B8-0426E92128CF}" type="presParOf" srcId="{B64F552C-D359-4009-9DAF-61610F76FD28}" destId="{8289A3A1-5534-4A2F-BB52-139537B4DA6E}" srcOrd="1" destOrd="0" presId="urn:microsoft.com/office/officeart/2008/layout/HorizontalMultiLevelHierarchy"/>
    <dgm:cxn modelId="{4D6EDE90-C005-46A1-9165-778DF189EA1C}" type="presParOf" srcId="{A4094995-24DC-47F0-A8EE-B9042187B4CB}" destId="{904B66EC-4EEC-4E60-B8F0-9D7915173B87}" srcOrd="2" destOrd="0" presId="urn:microsoft.com/office/officeart/2008/layout/HorizontalMultiLevelHierarchy"/>
    <dgm:cxn modelId="{FFA51348-7166-4004-9630-BEE425E77B0A}" type="presParOf" srcId="{904B66EC-4EEC-4E60-B8F0-9D7915173B87}" destId="{FAE13068-37A7-40B1-8D50-524A5ADBBAE1}" srcOrd="0" destOrd="0" presId="urn:microsoft.com/office/officeart/2008/layout/HorizontalMultiLevelHierarchy"/>
    <dgm:cxn modelId="{15A8375C-5904-48B5-96A0-952EF679212B}" type="presParOf" srcId="{A4094995-24DC-47F0-A8EE-B9042187B4CB}" destId="{230C2982-5E88-4F58-89F9-81345C9BE685}" srcOrd="3" destOrd="0" presId="urn:microsoft.com/office/officeart/2008/layout/HorizontalMultiLevelHierarchy"/>
    <dgm:cxn modelId="{5411B6F6-E6CC-4531-8496-6A0095A5FDBD}" type="presParOf" srcId="{230C2982-5E88-4F58-89F9-81345C9BE685}" destId="{1D4CE12A-61BC-43AA-A653-90ECBA86390B}" srcOrd="0" destOrd="0" presId="urn:microsoft.com/office/officeart/2008/layout/HorizontalMultiLevelHierarchy"/>
    <dgm:cxn modelId="{8F41F657-3149-40B0-B08E-150270DBF8EF}" type="presParOf" srcId="{230C2982-5E88-4F58-89F9-81345C9BE685}" destId="{53067AC7-98A0-476B-8ADA-F77D8B140E02}" srcOrd="1" destOrd="0" presId="urn:microsoft.com/office/officeart/2008/layout/HorizontalMultiLevelHierarchy"/>
    <dgm:cxn modelId="{53EFB6B4-953E-4B0A-A318-2186CA758E56}" type="presParOf" srcId="{A4094995-24DC-47F0-A8EE-B9042187B4CB}" destId="{7356BCEB-5802-4D45-B3B9-064B9B56EC2F}" srcOrd="4" destOrd="0" presId="urn:microsoft.com/office/officeart/2008/layout/HorizontalMultiLevelHierarchy"/>
    <dgm:cxn modelId="{F958CD98-89C7-4915-BEA0-7C0ADDA177CE}" type="presParOf" srcId="{7356BCEB-5802-4D45-B3B9-064B9B56EC2F}" destId="{7A7C92B1-0442-4F90-9A7E-C606F3A7B611}" srcOrd="0" destOrd="0" presId="urn:microsoft.com/office/officeart/2008/layout/HorizontalMultiLevelHierarchy"/>
    <dgm:cxn modelId="{22E925FD-D81C-4B15-BADE-75F5C37A6B24}" type="presParOf" srcId="{A4094995-24DC-47F0-A8EE-B9042187B4CB}" destId="{5D2FEFBB-4592-4FCE-8006-DC9F6E59076A}" srcOrd="5" destOrd="0" presId="urn:microsoft.com/office/officeart/2008/layout/HorizontalMultiLevelHierarchy"/>
    <dgm:cxn modelId="{5F838900-D81F-4B19-AB96-90A93489CA0B}" type="presParOf" srcId="{5D2FEFBB-4592-4FCE-8006-DC9F6E59076A}" destId="{DD731523-766C-44A2-B309-3811FE44F2CD}" srcOrd="0" destOrd="0" presId="urn:microsoft.com/office/officeart/2008/layout/HorizontalMultiLevelHierarchy"/>
    <dgm:cxn modelId="{EA1AD696-8D35-4D71-BDAF-843C6353016D}" type="presParOf" srcId="{5D2FEFBB-4592-4FCE-8006-DC9F6E59076A}" destId="{64248ACF-5F56-4ABB-AA0B-664F8A765F6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3069947-C488-4B85-8C39-BD00CCD051B9}" type="doc">
      <dgm:prSet loTypeId="urn:microsoft.com/office/officeart/2005/8/layout/hList7" loCatId="list" qsTypeId="urn:microsoft.com/office/officeart/2005/8/quickstyle/simple1" qsCatId="simple" csTypeId="urn:microsoft.com/office/officeart/2005/8/colors/accent3_4" csCatId="accent3" phldr="1"/>
      <dgm:spPr/>
    </dgm:pt>
    <dgm:pt modelId="{99EDBCFE-28DE-46B3-9827-338DD28F2B2C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tinch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aholini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qiynash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qo‘rqitish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jismonan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yo‘q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qilishga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asoslangan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siyosat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74F301-7CA5-4AC1-A4C3-64B36520E085}" type="parTrans" cxnId="{66FFD0F3-7C84-4C8F-A90D-11E7043C5B0C}">
      <dgm:prSet/>
      <dgm:spPr/>
      <dgm:t>
        <a:bodyPr/>
        <a:lstStyle/>
        <a:p>
          <a:endParaRPr lang="ru-RU"/>
        </a:p>
      </dgm:t>
    </dgm:pt>
    <dgm:pt modelId="{4D2C247D-BFAB-4548-9A0E-7B6D1DA065FA}" type="sibTrans" cxnId="{66FFD0F3-7C84-4C8F-A90D-11E7043C5B0C}">
      <dgm:prSet/>
      <dgm:spPr/>
      <dgm:t>
        <a:bodyPr/>
        <a:lstStyle/>
        <a:p>
          <a:endParaRPr lang="ru-RU"/>
        </a:p>
      </dgm:t>
    </dgm:pt>
    <dgm:pt modelId="{86029AF0-4D46-4D46-9A0D-91874D3F78F6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eskirib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qolgan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tushunchalarni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tanqidiy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qayta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ko‘rib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chiqishga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keskin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qarshi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chiquvchi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an’anaviy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qadriyatlarni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tiklash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kurashuvchi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o‘ta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konservativ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diniy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oqim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FF22C5-3C83-4B1A-8715-4B94E20434BD}" type="parTrans" cxnId="{A8ECC56F-D9EF-4D18-B100-6BCEBC281AEB}">
      <dgm:prSet/>
      <dgm:spPr/>
      <dgm:t>
        <a:bodyPr/>
        <a:lstStyle/>
        <a:p>
          <a:endParaRPr lang="ru-RU"/>
        </a:p>
      </dgm:t>
    </dgm:pt>
    <dgm:pt modelId="{421378FE-8DDB-4FF8-BCC4-F326658575C9}" type="sibTrans" cxnId="{A8ECC56F-D9EF-4D18-B100-6BCEBC281AEB}">
      <dgm:prSet/>
      <dgm:spPr/>
      <dgm:t>
        <a:bodyPr/>
        <a:lstStyle/>
        <a:p>
          <a:endParaRPr lang="ru-RU"/>
        </a:p>
      </dgm:t>
    </dgm:pt>
    <dgm:pt modelId="{E6DE6772-C97D-4C43-9FC6-8953CC9B46BA}">
      <dgm:prSet phldrT="[Текст]" custT="1"/>
      <dgm:spPr/>
      <dgm:t>
        <a:bodyPr/>
        <a:lstStyle/>
        <a:p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diniy-siyosiy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mafkura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amaliy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faoliyat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bo‘lib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u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musulmon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aholi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yashaydigan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davlatlarning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ichki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ular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ishtirokidagi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xalqaro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muammolarni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shuningdek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davlatlararo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munosabatlarni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shariat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asosida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hal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etish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sharoit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yaratishga</a:t>
          </a:r>
          <a:r>
            <a:rPr lang="en-US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yo‘naltirilgan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949F4A-8993-4A9B-BA0C-54B2EC08E86B}" type="parTrans" cxnId="{914C933D-7FFA-453F-9E4A-203EF3817902}">
      <dgm:prSet/>
      <dgm:spPr/>
      <dgm:t>
        <a:bodyPr/>
        <a:lstStyle/>
        <a:p>
          <a:endParaRPr lang="ru-RU"/>
        </a:p>
      </dgm:t>
    </dgm:pt>
    <dgm:pt modelId="{00251F69-3AFF-4E4C-9F84-8FFB77C09344}" type="sibTrans" cxnId="{914C933D-7FFA-453F-9E4A-203EF3817902}">
      <dgm:prSet/>
      <dgm:spPr/>
      <dgm:t>
        <a:bodyPr/>
        <a:lstStyle/>
        <a:p>
          <a:endParaRPr lang="ru-RU"/>
        </a:p>
      </dgm:t>
    </dgm:pt>
    <dgm:pt modelId="{471CCFF9-AB23-4032-A521-BF9591CB29D4}">
      <dgm:prSet phldrT="[Текст]"/>
      <dgm:spPr/>
      <dgm:t>
        <a:bodyPr/>
        <a:lstStyle/>
        <a:p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jihodda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ishtirok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etuvchi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musulmon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BC6AAA-561B-444D-A99A-169B93067BE2}" type="parTrans" cxnId="{E81CC598-1D96-495A-9C1D-38E6A1EB1E46}">
      <dgm:prSet/>
      <dgm:spPr/>
      <dgm:t>
        <a:bodyPr/>
        <a:lstStyle/>
        <a:p>
          <a:endParaRPr lang="ru-RU"/>
        </a:p>
      </dgm:t>
    </dgm:pt>
    <dgm:pt modelId="{BBD40D46-BD59-4E60-B916-F12C8FA20FC6}" type="sibTrans" cxnId="{E81CC598-1D96-495A-9C1D-38E6A1EB1E46}">
      <dgm:prSet/>
      <dgm:spPr/>
      <dgm:t>
        <a:bodyPr/>
        <a:lstStyle/>
        <a:p>
          <a:endParaRPr lang="ru-RU"/>
        </a:p>
      </dgm:t>
    </dgm:pt>
    <dgm:pt modelId="{7C3FCDAF-B2F9-4CAB-8BDD-EA4806E9D5EB}" type="pres">
      <dgm:prSet presAssocID="{53069947-C488-4B85-8C39-BD00CCD051B9}" presName="Name0" presStyleCnt="0">
        <dgm:presLayoutVars>
          <dgm:dir/>
          <dgm:resizeHandles val="exact"/>
        </dgm:presLayoutVars>
      </dgm:prSet>
      <dgm:spPr/>
    </dgm:pt>
    <dgm:pt modelId="{0CE9546C-48A5-4953-96FB-1C5AE3EF52B3}" type="pres">
      <dgm:prSet presAssocID="{53069947-C488-4B85-8C39-BD00CCD051B9}" presName="fgShape" presStyleLbl="fgShp" presStyleIdx="0" presStyleCnt="1"/>
      <dgm:spPr/>
    </dgm:pt>
    <dgm:pt modelId="{3D4EFC9C-2EF4-43FF-95FF-9AFC5218993A}" type="pres">
      <dgm:prSet presAssocID="{53069947-C488-4B85-8C39-BD00CCD051B9}" presName="linComp" presStyleCnt="0"/>
      <dgm:spPr/>
    </dgm:pt>
    <dgm:pt modelId="{89D363C6-DD7B-43FC-B1C2-680F1DB5C0C8}" type="pres">
      <dgm:prSet presAssocID="{99EDBCFE-28DE-46B3-9827-338DD28F2B2C}" presName="compNode" presStyleCnt="0"/>
      <dgm:spPr/>
    </dgm:pt>
    <dgm:pt modelId="{867E0315-F520-4ED4-BAB2-105D695D9DC7}" type="pres">
      <dgm:prSet presAssocID="{99EDBCFE-28DE-46B3-9827-338DD28F2B2C}" presName="bkgdShape" presStyleLbl="node1" presStyleIdx="0" presStyleCnt="4"/>
      <dgm:spPr/>
    </dgm:pt>
    <dgm:pt modelId="{B8A71FF5-FDCE-4FEF-AF67-8758A5FEDAC5}" type="pres">
      <dgm:prSet presAssocID="{99EDBCFE-28DE-46B3-9827-338DD28F2B2C}" presName="nodeTx" presStyleLbl="node1" presStyleIdx="0" presStyleCnt="4">
        <dgm:presLayoutVars>
          <dgm:bulletEnabled val="1"/>
        </dgm:presLayoutVars>
      </dgm:prSet>
      <dgm:spPr/>
    </dgm:pt>
    <dgm:pt modelId="{EA027081-1236-49A6-B00F-918F0197CC24}" type="pres">
      <dgm:prSet presAssocID="{99EDBCFE-28DE-46B3-9827-338DD28F2B2C}" presName="invisiNode" presStyleLbl="node1" presStyleIdx="0" presStyleCnt="4"/>
      <dgm:spPr/>
    </dgm:pt>
    <dgm:pt modelId="{730D6ABF-B1C6-4BC6-ACC0-B8BE4E9D6D4F}" type="pres">
      <dgm:prSet presAssocID="{99EDBCFE-28DE-46B3-9827-338DD28F2B2C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5AA3092C-9653-4C20-B80C-35DDFEF47092}" type="pres">
      <dgm:prSet presAssocID="{4D2C247D-BFAB-4548-9A0E-7B6D1DA065FA}" presName="sibTrans" presStyleLbl="sibTrans2D1" presStyleIdx="0" presStyleCnt="0"/>
      <dgm:spPr/>
    </dgm:pt>
    <dgm:pt modelId="{E94681CA-53C8-4BC7-894C-16FA3688AB20}" type="pres">
      <dgm:prSet presAssocID="{86029AF0-4D46-4D46-9A0D-91874D3F78F6}" presName="compNode" presStyleCnt="0"/>
      <dgm:spPr/>
    </dgm:pt>
    <dgm:pt modelId="{9E1DA0A3-5C82-4D18-AC98-E9325A50BCD7}" type="pres">
      <dgm:prSet presAssocID="{86029AF0-4D46-4D46-9A0D-91874D3F78F6}" presName="bkgdShape" presStyleLbl="node1" presStyleIdx="1" presStyleCnt="4"/>
      <dgm:spPr/>
    </dgm:pt>
    <dgm:pt modelId="{7C669FBB-19B4-4FFC-A11A-BFADD8FFDED8}" type="pres">
      <dgm:prSet presAssocID="{86029AF0-4D46-4D46-9A0D-91874D3F78F6}" presName="nodeTx" presStyleLbl="node1" presStyleIdx="1" presStyleCnt="4">
        <dgm:presLayoutVars>
          <dgm:bulletEnabled val="1"/>
        </dgm:presLayoutVars>
      </dgm:prSet>
      <dgm:spPr/>
    </dgm:pt>
    <dgm:pt modelId="{619A5BDE-AB8A-457F-8977-19A028A5EEF6}" type="pres">
      <dgm:prSet presAssocID="{86029AF0-4D46-4D46-9A0D-91874D3F78F6}" presName="invisiNode" presStyleLbl="node1" presStyleIdx="1" presStyleCnt="4"/>
      <dgm:spPr/>
    </dgm:pt>
    <dgm:pt modelId="{B624B493-D789-4D17-A5DF-78469FCDF8CF}" type="pres">
      <dgm:prSet presAssocID="{86029AF0-4D46-4D46-9A0D-91874D3F78F6}" presName="imagNode" presStyleLbl="fgImgPlace1" presStyleIdx="1" presStyleCnt="4" custScaleX="141838" custLinFactNeighborX="-1045" custLinFactNeighborY="69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1F69BD59-F296-4828-BC41-D68B66E246CB}" type="pres">
      <dgm:prSet presAssocID="{421378FE-8DDB-4FF8-BCC4-F326658575C9}" presName="sibTrans" presStyleLbl="sibTrans2D1" presStyleIdx="0" presStyleCnt="0"/>
      <dgm:spPr/>
    </dgm:pt>
    <dgm:pt modelId="{C20E3199-D206-4D22-9DD6-6F0CA6FEB392}" type="pres">
      <dgm:prSet presAssocID="{E6DE6772-C97D-4C43-9FC6-8953CC9B46BA}" presName="compNode" presStyleCnt="0"/>
      <dgm:spPr/>
    </dgm:pt>
    <dgm:pt modelId="{B52F8185-9C7D-4B84-B27B-E77C829198FF}" type="pres">
      <dgm:prSet presAssocID="{E6DE6772-C97D-4C43-9FC6-8953CC9B46BA}" presName="bkgdShape" presStyleLbl="node1" presStyleIdx="2" presStyleCnt="4"/>
      <dgm:spPr/>
    </dgm:pt>
    <dgm:pt modelId="{3A946476-2215-487B-B707-944F771B8450}" type="pres">
      <dgm:prSet presAssocID="{E6DE6772-C97D-4C43-9FC6-8953CC9B46BA}" presName="nodeTx" presStyleLbl="node1" presStyleIdx="2" presStyleCnt="4">
        <dgm:presLayoutVars>
          <dgm:bulletEnabled val="1"/>
        </dgm:presLayoutVars>
      </dgm:prSet>
      <dgm:spPr/>
    </dgm:pt>
    <dgm:pt modelId="{33ECCD70-87B1-4261-8932-4CCD9E38465D}" type="pres">
      <dgm:prSet presAssocID="{E6DE6772-C97D-4C43-9FC6-8953CC9B46BA}" presName="invisiNode" presStyleLbl="node1" presStyleIdx="2" presStyleCnt="4"/>
      <dgm:spPr/>
    </dgm:pt>
    <dgm:pt modelId="{F3B94380-B08A-416C-A5CA-37C3A83AEB4E}" type="pres">
      <dgm:prSet presAssocID="{E6DE6772-C97D-4C43-9FC6-8953CC9B46BA}" presName="imagNode" presStyleLbl="fgImgPlace1" presStyleIdx="2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9D689A9A-7233-47D4-B71C-530667310876}" type="pres">
      <dgm:prSet presAssocID="{00251F69-3AFF-4E4C-9F84-8FFB77C09344}" presName="sibTrans" presStyleLbl="sibTrans2D1" presStyleIdx="0" presStyleCnt="0"/>
      <dgm:spPr/>
    </dgm:pt>
    <dgm:pt modelId="{5B038CCC-B466-4338-9D7A-426175CAFE8B}" type="pres">
      <dgm:prSet presAssocID="{471CCFF9-AB23-4032-A521-BF9591CB29D4}" presName="compNode" presStyleCnt="0"/>
      <dgm:spPr/>
    </dgm:pt>
    <dgm:pt modelId="{D66EE0F9-C780-420A-BE70-1D6F0BA3DB4A}" type="pres">
      <dgm:prSet presAssocID="{471CCFF9-AB23-4032-A521-BF9591CB29D4}" presName="bkgdShape" presStyleLbl="node1" presStyleIdx="3" presStyleCnt="4"/>
      <dgm:spPr/>
    </dgm:pt>
    <dgm:pt modelId="{1BA1A8E2-5206-4775-81BD-E1CDC817A261}" type="pres">
      <dgm:prSet presAssocID="{471CCFF9-AB23-4032-A521-BF9591CB29D4}" presName="nodeTx" presStyleLbl="node1" presStyleIdx="3" presStyleCnt="4">
        <dgm:presLayoutVars>
          <dgm:bulletEnabled val="1"/>
        </dgm:presLayoutVars>
      </dgm:prSet>
      <dgm:spPr/>
    </dgm:pt>
    <dgm:pt modelId="{60510627-3E90-4316-B978-05F940946E31}" type="pres">
      <dgm:prSet presAssocID="{471CCFF9-AB23-4032-A521-BF9591CB29D4}" presName="invisiNode" presStyleLbl="node1" presStyleIdx="3" presStyleCnt="4"/>
      <dgm:spPr/>
    </dgm:pt>
    <dgm:pt modelId="{0E5449FE-972E-40ED-A9D3-C62F6BE6CB67}" type="pres">
      <dgm:prSet presAssocID="{471CCFF9-AB23-4032-A521-BF9591CB29D4}" presName="imagNode" presStyleLbl="fgImgPlace1" presStyleIdx="3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</dgm:ptLst>
  <dgm:cxnLst>
    <dgm:cxn modelId="{28109C03-8A09-48A3-A90A-2BD89EA77DFD}" type="presOf" srcId="{99EDBCFE-28DE-46B3-9827-338DD28F2B2C}" destId="{B8A71FF5-FDCE-4FEF-AF67-8758A5FEDAC5}" srcOrd="1" destOrd="0" presId="urn:microsoft.com/office/officeart/2005/8/layout/hList7"/>
    <dgm:cxn modelId="{9C96F610-1DF5-4064-8293-616D335C102C}" type="presOf" srcId="{00251F69-3AFF-4E4C-9F84-8FFB77C09344}" destId="{9D689A9A-7233-47D4-B71C-530667310876}" srcOrd="0" destOrd="0" presId="urn:microsoft.com/office/officeart/2005/8/layout/hList7"/>
    <dgm:cxn modelId="{4D695018-66BA-4603-A06A-04E1E43955B8}" type="presOf" srcId="{E6DE6772-C97D-4C43-9FC6-8953CC9B46BA}" destId="{B52F8185-9C7D-4B84-B27B-E77C829198FF}" srcOrd="0" destOrd="0" presId="urn:microsoft.com/office/officeart/2005/8/layout/hList7"/>
    <dgm:cxn modelId="{914C933D-7FFA-453F-9E4A-203EF3817902}" srcId="{53069947-C488-4B85-8C39-BD00CCD051B9}" destId="{E6DE6772-C97D-4C43-9FC6-8953CC9B46BA}" srcOrd="2" destOrd="0" parTransId="{99949F4A-8993-4A9B-BA0C-54B2EC08E86B}" sibTransId="{00251F69-3AFF-4E4C-9F84-8FFB77C09344}"/>
    <dgm:cxn modelId="{73C3375B-BE7E-4DBA-9C7A-C766DE427E19}" type="presOf" srcId="{4D2C247D-BFAB-4548-9A0E-7B6D1DA065FA}" destId="{5AA3092C-9653-4C20-B80C-35DDFEF47092}" srcOrd="0" destOrd="0" presId="urn:microsoft.com/office/officeart/2005/8/layout/hList7"/>
    <dgm:cxn modelId="{A8ECC56F-D9EF-4D18-B100-6BCEBC281AEB}" srcId="{53069947-C488-4B85-8C39-BD00CCD051B9}" destId="{86029AF0-4D46-4D46-9A0D-91874D3F78F6}" srcOrd="1" destOrd="0" parTransId="{CBFF22C5-3C83-4B1A-8715-4B94E20434BD}" sibTransId="{421378FE-8DDB-4FF8-BCC4-F326658575C9}"/>
    <dgm:cxn modelId="{1DC85E55-553D-450C-8798-BFA3660D805A}" type="presOf" srcId="{86029AF0-4D46-4D46-9A0D-91874D3F78F6}" destId="{9E1DA0A3-5C82-4D18-AC98-E9325A50BCD7}" srcOrd="0" destOrd="0" presId="urn:microsoft.com/office/officeart/2005/8/layout/hList7"/>
    <dgm:cxn modelId="{9DDC997A-136C-4BD9-9F9E-65362B4B8E30}" type="presOf" srcId="{E6DE6772-C97D-4C43-9FC6-8953CC9B46BA}" destId="{3A946476-2215-487B-B707-944F771B8450}" srcOrd="1" destOrd="0" presId="urn:microsoft.com/office/officeart/2005/8/layout/hList7"/>
    <dgm:cxn modelId="{F2635F93-5B71-4349-AE29-D66BEF0EC7F7}" type="presOf" srcId="{86029AF0-4D46-4D46-9A0D-91874D3F78F6}" destId="{7C669FBB-19B4-4FFC-A11A-BFADD8FFDED8}" srcOrd="1" destOrd="0" presId="urn:microsoft.com/office/officeart/2005/8/layout/hList7"/>
    <dgm:cxn modelId="{E81CC598-1D96-495A-9C1D-38E6A1EB1E46}" srcId="{53069947-C488-4B85-8C39-BD00CCD051B9}" destId="{471CCFF9-AB23-4032-A521-BF9591CB29D4}" srcOrd="3" destOrd="0" parTransId="{67BC6AAA-561B-444D-A99A-169B93067BE2}" sibTransId="{BBD40D46-BD59-4E60-B916-F12C8FA20FC6}"/>
    <dgm:cxn modelId="{027B6D9E-65BD-49E4-ACAC-EFB4D0C6CD36}" type="presOf" srcId="{421378FE-8DDB-4FF8-BCC4-F326658575C9}" destId="{1F69BD59-F296-4828-BC41-D68B66E246CB}" srcOrd="0" destOrd="0" presId="urn:microsoft.com/office/officeart/2005/8/layout/hList7"/>
    <dgm:cxn modelId="{0F7AEAAB-33EE-44E3-9655-354C0B8A2624}" type="presOf" srcId="{99EDBCFE-28DE-46B3-9827-338DD28F2B2C}" destId="{867E0315-F520-4ED4-BAB2-105D695D9DC7}" srcOrd="0" destOrd="0" presId="urn:microsoft.com/office/officeart/2005/8/layout/hList7"/>
    <dgm:cxn modelId="{D20903B7-0B0C-44B6-83D3-C0E1DE713D97}" type="presOf" srcId="{471CCFF9-AB23-4032-A521-BF9591CB29D4}" destId="{D66EE0F9-C780-420A-BE70-1D6F0BA3DB4A}" srcOrd="0" destOrd="0" presId="urn:microsoft.com/office/officeart/2005/8/layout/hList7"/>
    <dgm:cxn modelId="{9810C7EF-967E-40E7-BC4A-A2E2E88A947E}" type="presOf" srcId="{471CCFF9-AB23-4032-A521-BF9591CB29D4}" destId="{1BA1A8E2-5206-4775-81BD-E1CDC817A261}" srcOrd="1" destOrd="0" presId="urn:microsoft.com/office/officeart/2005/8/layout/hList7"/>
    <dgm:cxn modelId="{ADDB29F2-D663-4903-92AF-3F36B58EB8D1}" type="presOf" srcId="{53069947-C488-4B85-8C39-BD00CCD051B9}" destId="{7C3FCDAF-B2F9-4CAB-8BDD-EA4806E9D5EB}" srcOrd="0" destOrd="0" presId="urn:microsoft.com/office/officeart/2005/8/layout/hList7"/>
    <dgm:cxn modelId="{66FFD0F3-7C84-4C8F-A90D-11E7043C5B0C}" srcId="{53069947-C488-4B85-8C39-BD00CCD051B9}" destId="{99EDBCFE-28DE-46B3-9827-338DD28F2B2C}" srcOrd="0" destOrd="0" parTransId="{3B74F301-7CA5-4AC1-A4C3-64B36520E085}" sibTransId="{4D2C247D-BFAB-4548-9A0E-7B6D1DA065FA}"/>
    <dgm:cxn modelId="{C8AC57E3-5D2F-4864-AD48-F916595C6B2D}" type="presParOf" srcId="{7C3FCDAF-B2F9-4CAB-8BDD-EA4806E9D5EB}" destId="{0CE9546C-48A5-4953-96FB-1C5AE3EF52B3}" srcOrd="0" destOrd="0" presId="urn:microsoft.com/office/officeart/2005/8/layout/hList7"/>
    <dgm:cxn modelId="{71526279-178A-4BE9-AEB6-9E65B059AE2A}" type="presParOf" srcId="{7C3FCDAF-B2F9-4CAB-8BDD-EA4806E9D5EB}" destId="{3D4EFC9C-2EF4-43FF-95FF-9AFC5218993A}" srcOrd="1" destOrd="0" presId="urn:microsoft.com/office/officeart/2005/8/layout/hList7"/>
    <dgm:cxn modelId="{092CD2A1-F934-4C76-B8ED-02EAF9607340}" type="presParOf" srcId="{3D4EFC9C-2EF4-43FF-95FF-9AFC5218993A}" destId="{89D363C6-DD7B-43FC-B1C2-680F1DB5C0C8}" srcOrd="0" destOrd="0" presId="urn:microsoft.com/office/officeart/2005/8/layout/hList7"/>
    <dgm:cxn modelId="{A0C668EC-783E-4B86-9BE4-D3902E880F7F}" type="presParOf" srcId="{89D363C6-DD7B-43FC-B1C2-680F1DB5C0C8}" destId="{867E0315-F520-4ED4-BAB2-105D695D9DC7}" srcOrd="0" destOrd="0" presId="urn:microsoft.com/office/officeart/2005/8/layout/hList7"/>
    <dgm:cxn modelId="{427A36BA-7ED0-4C23-81F3-5B47B92BBEE1}" type="presParOf" srcId="{89D363C6-DD7B-43FC-B1C2-680F1DB5C0C8}" destId="{B8A71FF5-FDCE-4FEF-AF67-8758A5FEDAC5}" srcOrd="1" destOrd="0" presId="urn:microsoft.com/office/officeart/2005/8/layout/hList7"/>
    <dgm:cxn modelId="{A88CABA8-4587-4FC6-BE73-A9F23E684160}" type="presParOf" srcId="{89D363C6-DD7B-43FC-B1C2-680F1DB5C0C8}" destId="{EA027081-1236-49A6-B00F-918F0197CC24}" srcOrd="2" destOrd="0" presId="urn:microsoft.com/office/officeart/2005/8/layout/hList7"/>
    <dgm:cxn modelId="{613E38CD-35B3-48D4-9777-79DCF1D69CA6}" type="presParOf" srcId="{89D363C6-DD7B-43FC-B1C2-680F1DB5C0C8}" destId="{730D6ABF-B1C6-4BC6-ACC0-B8BE4E9D6D4F}" srcOrd="3" destOrd="0" presId="urn:microsoft.com/office/officeart/2005/8/layout/hList7"/>
    <dgm:cxn modelId="{46E29058-CFD6-46D7-B86F-331B6DCAE051}" type="presParOf" srcId="{3D4EFC9C-2EF4-43FF-95FF-9AFC5218993A}" destId="{5AA3092C-9653-4C20-B80C-35DDFEF47092}" srcOrd="1" destOrd="0" presId="urn:microsoft.com/office/officeart/2005/8/layout/hList7"/>
    <dgm:cxn modelId="{1AC1108E-77CA-4646-94D0-88E95B206F12}" type="presParOf" srcId="{3D4EFC9C-2EF4-43FF-95FF-9AFC5218993A}" destId="{E94681CA-53C8-4BC7-894C-16FA3688AB20}" srcOrd="2" destOrd="0" presId="urn:microsoft.com/office/officeart/2005/8/layout/hList7"/>
    <dgm:cxn modelId="{D5D30222-AC8C-4DEE-8B70-A528C7904FD5}" type="presParOf" srcId="{E94681CA-53C8-4BC7-894C-16FA3688AB20}" destId="{9E1DA0A3-5C82-4D18-AC98-E9325A50BCD7}" srcOrd="0" destOrd="0" presId="urn:microsoft.com/office/officeart/2005/8/layout/hList7"/>
    <dgm:cxn modelId="{73151874-1923-46B1-B7A1-DC9A034C1087}" type="presParOf" srcId="{E94681CA-53C8-4BC7-894C-16FA3688AB20}" destId="{7C669FBB-19B4-4FFC-A11A-BFADD8FFDED8}" srcOrd="1" destOrd="0" presId="urn:microsoft.com/office/officeart/2005/8/layout/hList7"/>
    <dgm:cxn modelId="{81321C1B-B831-49D8-9E98-6F79A4268BAF}" type="presParOf" srcId="{E94681CA-53C8-4BC7-894C-16FA3688AB20}" destId="{619A5BDE-AB8A-457F-8977-19A028A5EEF6}" srcOrd="2" destOrd="0" presId="urn:microsoft.com/office/officeart/2005/8/layout/hList7"/>
    <dgm:cxn modelId="{18A99CA5-665B-454E-941C-5384FF7E102A}" type="presParOf" srcId="{E94681CA-53C8-4BC7-894C-16FA3688AB20}" destId="{B624B493-D789-4D17-A5DF-78469FCDF8CF}" srcOrd="3" destOrd="0" presId="urn:microsoft.com/office/officeart/2005/8/layout/hList7"/>
    <dgm:cxn modelId="{045691E8-8865-49AF-BD9C-384DD6859581}" type="presParOf" srcId="{3D4EFC9C-2EF4-43FF-95FF-9AFC5218993A}" destId="{1F69BD59-F296-4828-BC41-D68B66E246CB}" srcOrd="3" destOrd="0" presId="urn:microsoft.com/office/officeart/2005/8/layout/hList7"/>
    <dgm:cxn modelId="{C0C59C38-15D9-40ED-B8AA-DFEA541F5E42}" type="presParOf" srcId="{3D4EFC9C-2EF4-43FF-95FF-9AFC5218993A}" destId="{C20E3199-D206-4D22-9DD6-6F0CA6FEB392}" srcOrd="4" destOrd="0" presId="urn:microsoft.com/office/officeart/2005/8/layout/hList7"/>
    <dgm:cxn modelId="{BE74D64F-8917-48C6-B94B-2D58F91C9617}" type="presParOf" srcId="{C20E3199-D206-4D22-9DD6-6F0CA6FEB392}" destId="{B52F8185-9C7D-4B84-B27B-E77C829198FF}" srcOrd="0" destOrd="0" presId="urn:microsoft.com/office/officeart/2005/8/layout/hList7"/>
    <dgm:cxn modelId="{D2E274E5-101E-4959-918A-EF0B5AE02B01}" type="presParOf" srcId="{C20E3199-D206-4D22-9DD6-6F0CA6FEB392}" destId="{3A946476-2215-487B-B707-944F771B8450}" srcOrd="1" destOrd="0" presId="urn:microsoft.com/office/officeart/2005/8/layout/hList7"/>
    <dgm:cxn modelId="{5E50C1E3-79B0-4F7C-A8E8-4A6B69A80ECF}" type="presParOf" srcId="{C20E3199-D206-4D22-9DD6-6F0CA6FEB392}" destId="{33ECCD70-87B1-4261-8932-4CCD9E38465D}" srcOrd="2" destOrd="0" presId="urn:microsoft.com/office/officeart/2005/8/layout/hList7"/>
    <dgm:cxn modelId="{2E1A8138-9D76-4129-8CDD-D3939A199236}" type="presParOf" srcId="{C20E3199-D206-4D22-9DD6-6F0CA6FEB392}" destId="{F3B94380-B08A-416C-A5CA-37C3A83AEB4E}" srcOrd="3" destOrd="0" presId="urn:microsoft.com/office/officeart/2005/8/layout/hList7"/>
    <dgm:cxn modelId="{40AD123A-57A6-41C6-933C-52AC19B99E09}" type="presParOf" srcId="{3D4EFC9C-2EF4-43FF-95FF-9AFC5218993A}" destId="{9D689A9A-7233-47D4-B71C-530667310876}" srcOrd="5" destOrd="0" presId="urn:microsoft.com/office/officeart/2005/8/layout/hList7"/>
    <dgm:cxn modelId="{74ED2901-FC33-493F-A5CF-A908F24672E4}" type="presParOf" srcId="{3D4EFC9C-2EF4-43FF-95FF-9AFC5218993A}" destId="{5B038CCC-B466-4338-9D7A-426175CAFE8B}" srcOrd="6" destOrd="0" presId="urn:microsoft.com/office/officeart/2005/8/layout/hList7"/>
    <dgm:cxn modelId="{6BF5A6F1-31D8-467A-A9FA-94A2DB72030C}" type="presParOf" srcId="{5B038CCC-B466-4338-9D7A-426175CAFE8B}" destId="{D66EE0F9-C780-420A-BE70-1D6F0BA3DB4A}" srcOrd="0" destOrd="0" presId="urn:microsoft.com/office/officeart/2005/8/layout/hList7"/>
    <dgm:cxn modelId="{E5B78FD5-EE24-4032-BD92-F16E0D978281}" type="presParOf" srcId="{5B038CCC-B466-4338-9D7A-426175CAFE8B}" destId="{1BA1A8E2-5206-4775-81BD-E1CDC817A261}" srcOrd="1" destOrd="0" presId="urn:microsoft.com/office/officeart/2005/8/layout/hList7"/>
    <dgm:cxn modelId="{65F8A917-D30C-445B-AF8B-3BEDFC59FCA7}" type="presParOf" srcId="{5B038CCC-B466-4338-9D7A-426175CAFE8B}" destId="{60510627-3E90-4316-B978-05F940946E31}" srcOrd="2" destOrd="0" presId="urn:microsoft.com/office/officeart/2005/8/layout/hList7"/>
    <dgm:cxn modelId="{6BC11655-8E65-4FF4-A086-091985A3F3F7}" type="presParOf" srcId="{5B038CCC-B466-4338-9D7A-426175CAFE8B}" destId="{0E5449FE-972E-40ED-A9D3-C62F6BE6CB6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988B71F-D4EE-444A-861B-9AEAB2371C8B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D10B5EE-8930-44F7-9A01-905EC4B9FEC5}">
      <dgm:prSet phldrT="[Текст]" custT="1"/>
      <dgm:spPr/>
      <dgm:t>
        <a:bodyPr/>
        <a:lstStyle/>
        <a:p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Fidel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Kastro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eng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ko‘p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vaqt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hokimiyatni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boshqarish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bo‘yicha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rekordchi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hisoblanadi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. U 49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yil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, 10 oy, 3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kun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hokimiyatni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boshqargan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78B4B0-FF5D-4FCA-9274-178064A2A7DC}" type="parTrans" cxnId="{318477FE-A52A-461A-8B86-439C043A1694}">
      <dgm:prSet/>
      <dgm:spPr/>
      <dgm:t>
        <a:bodyPr/>
        <a:lstStyle/>
        <a:p>
          <a:endParaRPr lang="ru-RU"/>
        </a:p>
      </dgm:t>
    </dgm:pt>
    <dgm:pt modelId="{635EEE7C-E050-4992-BB55-37DBD89665C2}" type="sibTrans" cxnId="{318477FE-A52A-461A-8B86-439C043A1694}">
      <dgm:prSet/>
      <dgm:spPr/>
      <dgm:t>
        <a:bodyPr/>
        <a:lstStyle/>
        <a:p>
          <a:endParaRPr lang="ru-RU"/>
        </a:p>
      </dgm:t>
    </dgm:pt>
    <dgm:pt modelId="{E0E11632-5D86-4E38-80DB-0E87BA08C325}">
      <dgm:prSet phldrT="[Текст]" custT="1"/>
      <dgm:spPr/>
      <dgm:t>
        <a:bodyPr/>
        <a:lstStyle/>
        <a:p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Uni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hokimiyatdan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ag‘darish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638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marta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fitna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suiqasdlar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uyushtirilgan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lekin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maqsadga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yeta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olishmagan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22C163-22D8-42A8-A04F-E6AE52FD1672}" type="parTrans" cxnId="{8CD1BAD6-5474-4B33-A42F-BA775C68D649}">
      <dgm:prSet/>
      <dgm:spPr/>
      <dgm:t>
        <a:bodyPr/>
        <a:lstStyle/>
        <a:p>
          <a:endParaRPr lang="ru-RU"/>
        </a:p>
      </dgm:t>
    </dgm:pt>
    <dgm:pt modelId="{70AE899B-2493-4194-953E-50AD258BFB8B}" type="sibTrans" cxnId="{8CD1BAD6-5474-4B33-A42F-BA775C68D649}">
      <dgm:prSet/>
      <dgm:spPr/>
      <dgm:t>
        <a:bodyPr/>
        <a:lstStyle/>
        <a:p>
          <a:endParaRPr lang="ru-RU"/>
        </a:p>
      </dgm:t>
    </dgm:pt>
    <dgm:pt modelId="{AF85EB9C-9F12-4F04-945C-01E56B411F07}" type="pres">
      <dgm:prSet presAssocID="{A988B71F-D4EE-444A-861B-9AEAB2371C8B}" presName="Name0" presStyleCnt="0">
        <dgm:presLayoutVars>
          <dgm:chMax val="7"/>
          <dgm:chPref val="7"/>
          <dgm:dir/>
        </dgm:presLayoutVars>
      </dgm:prSet>
      <dgm:spPr/>
    </dgm:pt>
    <dgm:pt modelId="{833DE472-0AD6-4610-984F-C5D10154B0EC}" type="pres">
      <dgm:prSet presAssocID="{A988B71F-D4EE-444A-861B-9AEAB2371C8B}" presName="Name1" presStyleCnt="0"/>
      <dgm:spPr/>
    </dgm:pt>
    <dgm:pt modelId="{79EC7D7F-9D86-4509-9656-E99EF71970D1}" type="pres">
      <dgm:prSet presAssocID="{A988B71F-D4EE-444A-861B-9AEAB2371C8B}" presName="cycle" presStyleCnt="0"/>
      <dgm:spPr/>
    </dgm:pt>
    <dgm:pt modelId="{DED0B3B3-7395-4D83-8356-7276C8EF39FE}" type="pres">
      <dgm:prSet presAssocID="{A988B71F-D4EE-444A-861B-9AEAB2371C8B}" presName="srcNode" presStyleLbl="node1" presStyleIdx="0" presStyleCnt="2"/>
      <dgm:spPr/>
    </dgm:pt>
    <dgm:pt modelId="{10F80321-8134-4AF3-B355-C2E2234C2FF3}" type="pres">
      <dgm:prSet presAssocID="{A988B71F-D4EE-444A-861B-9AEAB2371C8B}" presName="conn" presStyleLbl="parChTrans1D2" presStyleIdx="0" presStyleCnt="1"/>
      <dgm:spPr/>
    </dgm:pt>
    <dgm:pt modelId="{B0597129-F9D2-4EC7-ADE3-9E1FBAF53249}" type="pres">
      <dgm:prSet presAssocID="{A988B71F-D4EE-444A-861B-9AEAB2371C8B}" presName="extraNode" presStyleLbl="node1" presStyleIdx="0" presStyleCnt="2"/>
      <dgm:spPr/>
    </dgm:pt>
    <dgm:pt modelId="{A5CD0B1B-7CBE-4848-B551-D433AE9EEECE}" type="pres">
      <dgm:prSet presAssocID="{A988B71F-D4EE-444A-861B-9AEAB2371C8B}" presName="dstNode" presStyleLbl="node1" presStyleIdx="0" presStyleCnt="2"/>
      <dgm:spPr/>
    </dgm:pt>
    <dgm:pt modelId="{A9745A6F-D773-40A2-84DE-8936B305DF1E}" type="pres">
      <dgm:prSet presAssocID="{2D10B5EE-8930-44F7-9A01-905EC4B9FEC5}" presName="text_1" presStyleLbl="node1" presStyleIdx="0" presStyleCnt="2">
        <dgm:presLayoutVars>
          <dgm:bulletEnabled val="1"/>
        </dgm:presLayoutVars>
      </dgm:prSet>
      <dgm:spPr/>
    </dgm:pt>
    <dgm:pt modelId="{59E25FDF-B51A-4446-A684-D9851F504527}" type="pres">
      <dgm:prSet presAssocID="{2D10B5EE-8930-44F7-9A01-905EC4B9FEC5}" presName="accent_1" presStyleCnt="0"/>
      <dgm:spPr/>
    </dgm:pt>
    <dgm:pt modelId="{2DEE65F3-DD0A-4894-9BA2-50C56422ECE9}" type="pres">
      <dgm:prSet presAssocID="{2D10B5EE-8930-44F7-9A01-905EC4B9FEC5}" presName="accentRepeatNode" presStyleLbl="solidFgAcc1" presStyleIdx="0" presStyleCnt="2"/>
      <dgm:spPr/>
    </dgm:pt>
    <dgm:pt modelId="{A63C60CC-C443-4A93-858B-22CDDA5A2D87}" type="pres">
      <dgm:prSet presAssocID="{E0E11632-5D86-4E38-80DB-0E87BA08C325}" presName="text_2" presStyleLbl="node1" presStyleIdx="1" presStyleCnt="2">
        <dgm:presLayoutVars>
          <dgm:bulletEnabled val="1"/>
        </dgm:presLayoutVars>
      </dgm:prSet>
      <dgm:spPr/>
    </dgm:pt>
    <dgm:pt modelId="{BF8D06CB-B732-404C-BD74-12E75E490C61}" type="pres">
      <dgm:prSet presAssocID="{E0E11632-5D86-4E38-80DB-0E87BA08C325}" presName="accent_2" presStyleCnt="0"/>
      <dgm:spPr/>
    </dgm:pt>
    <dgm:pt modelId="{7D29B18B-FDEA-4D52-9CF7-C7B07717345D}" type="pres">
      <dgm:prSet presAssocID="{E0E11632-5D86-4E38-80DB-0E87BA08C325}" presName="accentRepeatNode" presStyleLbl="solidFgAcc1" presStyleIdx="1" presStyleCnt="2"/>
      <dgm:spPr/>
    </dgm:pt>
  </dgm:ptLst>
  <dgm:cxnLst>
    <dgm:cxn modelId="{08C1D50C-45BD-4076-9AB1-E848C4BF91F8}" type="presOf" srcId="{A988B71F-D4EE-444A-861B-9AEAB2371C8B}" destId="{AF85EB9C-9F12-4F04-945C-01E56B411F07}" srcOrd="0" destOrd="0" presId="urn:microsoft.com/office/officeart/2008/layout/VerticalCurvedList"/>
    <dgm:cxn modelId="{1662F516-851F-4ACD-931C-58B4AA92F1DF}" type="presOf" srcId="{635EEE7C-E050-4992-BB55-37DBD89665C2}" destId="{10F80321-8134-4AF3-B355-C2E2234C2FF3}" srcOrd="0" destOrd="0" presId="urn:microsoft.com/office/officeart/2008/layout/VerticalCurvedList"/>
    <dgm:cxn modelId="{8B3AF6C7-B1DF-41A2-98C0-DD56693821C7}" type="presOf" srcId="{E0E11632-5D86-4E38-80DB-0E87BA08C325}" destId="{A63C60CC-C443-4A93-858B-22CDDA5A2D87}" srcOrd="0" destOrd="0" presId="urn:microsoft.com/office/officeart/2008/layout/VerticalCurvedList"/>
    <dgm:cxn modelId="{8CD1BAD6-5474-4B33-A42F-BA775C68D649}" srcId="{A988B71F-D4EE-444A-861B-9AEAB2371C8B}" destId="{E0E11632-5D86-4E38-80DB-0E87BA08C325}" srcOrd="1" destOrd="0" parTransId="{1E22C163-22D8-42A8-A04F-E6AE52FD1672}" sibTransId="{70AE899B-2493-4194-953E-50AD258BFB8B}"/>
    <dgm:cxn modelId="{9DC12BF9-9D51-4DF2-8318-0B7D7B11DF59}" type="presOf" srcId="{2D10B5EE-8930-44F7-9A01-905EC4B9FEC5}" destId="{A9745A6F-D773-40A2-84DE-8936B305DF1E}" srcOrd="0" destOrd="0" presId="urn:microsoft.com/office/officeart/2008/layout/VerticalCurvedList"/>
    <dgm:cxn modelId="{318477FE-A52A-461A-8B86-439C043A1694}" srcId="{A988B71F-D4EE-444A-861B-9AEAB2371C8B}" destId="{2D10B5EE-8930-44F7-9A01-905EC4B9FEC5}" srcOrd="0" destOrd="0" parTransId="{1E78B4B0-FF5D-4FCA-9274-178064A2A7DC}" sibTransId="{635EEE7C-E050-4992-BB55-37DBD89665C2}"/>
    <dgm:cxn modelId="{54E85B1F-592E-4D40-A325-C5CAB3E78ACE}" type="presParOf" srcId="{AF85EB9C-9F12-4F04-945C-01E56B411F07}" destId="{833DE472-0AD6-4610-984F-C5D10154B0EC}" srcOrd="0" destOrd="0" presId="urn:microsoft.com/office/officeart/2008/layout/VerticalCurvedList"/>
    <dgm:cxn modelId="{E93E9B97-83A4-477E-A14E-DBFA08871BD6}" type="presParOf" srcId="{833DE472-0AD6-4610-984F-C5D10154B0EC}" destId="{79EC7D7F-9D86-4509-9656-E99EF71970D1}" srcOrd="0" destOrd="0" presId="urn:microsoft.com/office/officeart/2008/layout/VerticalCurvedList"/>
    <dgm:cxn modelId="{C8244C4D-EE92-497B-A15E-B81429FDA725}" type="presParOf" srcId="{79EC7D7F-9D86-4509-9656-E99EF71970D1}" destId="{DED0B3B3-7395-4D83-8356-7276C8EF39FE}" srcOrd="0" destOrd="0" presId="urn:microsoft.com/office/officeart/2008/layout/VerticalCurvedList"/>
    <dgm:cxn modelId="{C0ABABE8-B5A4-4E27-B1C9-008C88FA4BF0}" type="presParOf" srcId="{79EC7D7F-9D86-4509-9656-E99EF71970D1}" destId="{10F80321-8134-4AF3-B355-C2E2234C2FF3}" srcOrd="1" destOrd="0" presId="urn:microsoft.com/office/officeart/2008/layout/VerticalCurvedList"/>
    <dgm:cxn modelId="{19DF4FD7-7574-473E-A9BA-776019061705}" type="presParOf" srcId="{79EC7D7F-9D86-4509-9656-E99EF71970D1}" destId="{B0597129-F9D2-4EC7-ADE3-9E1FBAF53249}" srcOrd="2" destOrd="0" presId="urn:microsoft.com/office/officeart/2008/layout/VerticalCurvedList"/>
    <dgm:cxn modelId="{B4ED9EFF-35A5-4C22-9FFE-AECA9C5F69AA}" type="presParOf" srcId="{79EC7D7F-9D86-4509-9656-E99EF71970D1}" destId="{A5CD0B1B-7CBE-4848-B551-D433AE9EEECE}" srcOrd="3" destOrd="0" presId="urn:microsoft.com/office/officeart/2008/layout/VerticalCurvedList"/>
    <dgm:cxn modelId="{C958921F-A6D8-4436-BC22-31566F7E8767}" type="presParOf" srcId="{833DE472-0AD6-4610-984F-C5D10154B0EC}" destId="{A9745A6F-D773-40A2-84DE-8936B305DF1E}" srcOrd="1" destOrd="0" presId="urn:microsoft.com/office/officeart/2008/layout/VerticalCurvedList"/>
    <dgm:cxn modelId="{8EFF0EE3-8912-4D01-A8E2-8B7DE31177AC}" type="presParOf" srcId="{833DE472-0AD6-4610-984F-C5D10154B0EC}" destId="{59E25FDF-B51A-4446-A684-D9851F504527}" srcOrd="2" destOrd="0" presId="urn:microsoft.com/office/officeart/2008/layout/VerticalCurvedList"/>
    <dgm:cxn modelId="{D4E3AA7A-1774-4885-847D-1AFE5C32A1AF}" type="presParOf" srcId="{59E25FDF-B51A-4446-A684-D9851F504527}" destId="{2DEE65F3-DD0A-4894-9BA2-50C56422ECE9}" srcOrd="0" destOrd="0" presId="urn:microsoft.com/office/officeart/2008/layout/VerticalCurvedList"/>
    <dgm:cxn modelId="{59297B02-3EB9-47DD-BF62-C73A007E2693}" type="presParOf" srcId="{833DE472-0AD6-4610-984F-C5D10154B0EC}" destId="{A63C60CC-C443-4A93-858B-22CDDA5A2D87}" srcOrd="3" destOrd="0" presId="urn:microsoft.com/office/officeart/2008/layout/VerticalCurvedList"/>
    <dgm:cxn modelId="{0E109C61-F4CC-4CA7-BC3E-EC68035DFC61}" type="presParOf" srcId="{833DE472-0AD6-4610-984F-C5D10154B0EC}" destId="{BF8D06CB-B732-404C-BD74-12E75E490C61}" srcOrd="4" destOrd="0" presId="urn:microsoft.com/office/officeart/2008/layout/VerticalCurvedList"/>
    <dgm:cxn modelId="{0F7A0D97-0E50-49EC-A061-7941BC8538BA}" type="presParOf" srcId="{BF8D06CB-B732-404C-BD74-12E75E490C61}" destId="{7D29B18B-FDEA-4D52-9CF7-C7B07717345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7E0315-F520-4ED4-BAB2-105D695D9DC7}">
      <dsp:nvSpPr>
        <dsp:cNvPr id="0" name=""/>
        <dsp:cNvSpPr/>
      </dsp:nvSpPr>
      <dsp:spPr>
        <a:xfrm>
          <a:off x="2430" y="0"/>
          <a:ext cx="2547277" cy="507058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…</a:t>
          </a:r>
          <a:endParaRPr lang="ru-RU" sz="6500" kern="1200" dirty="0"/>
        </a:p>
      </dsp:txBody>
      <dsp:txXfrm>
        <a:off x="2430" y="2028234"/>
        <a:ext cx="2547277" cy="2028234"/>
      </dsp:txXfrm>
    </dsp:sp>
    <dsp:sp modelId="{730D6ABF-B1C6-4BC6-ACC0-B8BE4E9D6D4F}">
      <dsp:nvSpPr>
        <dsp:cNvPr id="0" name=""/>
        <dsp:cNvSpPr/>
      </dsp:nvSpPr>
      <dsp:spPr>
        <a:xfrm>
          <a:off x="431816" y="304235"/>
          <a:ext cx="1688504" cy="16885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1DA0A3-5C82-4D18-AC98-E9325A50BCD7}">
      <dsp:nvSpPr>
        <dsp:cNvPr id="0" name=""/>
        <dsp:cNvSpPr/>
      </dsp:nvSpPr>
      <dsp:spPr>
        <a:xfrm>
          <a:off x="2626126" y="0"/>
          <a:ext cx="2547277" cy="507058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36113"/>
            <a:satOff val="13007"/>
            <a:lumOff val="18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…</a:t>
          </a:r>
          <a:endParaRPr lang="ru-RU" sz="6500" kern="1200" dirty="0"/>
        </a:p>
      </dsp:txBody>
      <dsp:txXfrm>
        <a:off x="2626126" y="2028234"/>
        <a:ext cx="2547277" cy="2028234"/>
      </dsp:txXfrm>
    </dsp:sp>
    <dsp:sp modelId="{B624B493-D789-4D17-A5DF-78469FCDF8CF}">
      <dsp:nvSpPr>
        <dsp:cNvPr id="0" name=""/>
        <dsp:cNvSpPr/>
      </dsp:nvSpPr>
      <dsp:spPr>
        <a:xfrm>
          <a:off x="2684649" y="316003"/>
          <a:ext cx="2394941" cy="16885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F8185-9C7D-4B84-B27B-E77C829198FF}">
      <dsp:nvSpPr>
        <dsp:cNvPr id="0" name=""/>
        <dsp:cNvSpPr/>
      </dsp:nvSpPr>
      <dsp:spPr>
        <a:xfrm>
          <a:off x="5249822" y="0"/>
          <a:ext cx="2547277" cy="507058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272226"/>
            <a:satOff val="26014"/>
            <a:lumOff val="369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…</a:t>
          </a:r>
          <a:endParaRPr lang="ru-RU" sz="6500" kern="1200" dirty="0"/>
        </a:p>
      </dsp:txBody>
      <dsp:txXfrm>
        <a:off x="5249822" y="2028234"/>
        <a:ext cx="2547277" cy="2028234"/>
      </dsp:txXfrm>
    </dsp:sp>
    <dsp:sp modelId="{F3B94380-B08A-416C-A5CA-37C3A83AEB4E}">
      <dsp:nvSpPr>
        <dsp:cNvPr id="0" name=""/>
        <dsp:cNvSpPr/>
      </dsp:nvSpPr>
      <dsp:spPr>
        <a:xfrm>
          <a:off x="5679208" y="304235"/>
          <a:ext cx="1688504" cy="16885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6EE0F9-C780-420A-BE70-1D6F0BA3DB4A}">
      <dsp:nvSpPr>
        <dsp:cNvPr id="0" name=""/>
        <dsp:cNvSpPr/>
      </dsp:nvSpPr>
      <dsp:spPr>
        <a:xfrm>
          <a:off x="7873518" y="0"/>
          <a:ext cx="2547277" cy="507058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36113"/>
            <a:satOff val="13007"/>
            <a:lumOff val="18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…</a:t>
          </a:r>
          <a:endParaRPr lang="ru-RU" sz="6500" kern="1200" dirty="0"/>
        </a:p>
      </dsp:txBody>
      <dsp:txXfrm>
        <a:off x="7873518" y="2028234"/>
        <a:ext cx="2547277" cy="2028234"/>
      </dsp:txXfrm>
    </dsp:sp>
    <dsp:sp modelId="{0E5449FE-972E-40ED-A9D3-C62F6BE6CB67}">
      <dsp:nvSpPr>
        <dsp:cNvPr id="0" name=""/>
        <dsp:cNvSpPr/>
      </dsp:nvSpPr>
      <dsp:spPr>
        <a:xfrm>
          <a:off x="8302904" y="304235"/>
          <a:ext cx="1688504" cy="16885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E9546C-48A5-4953-96FB-1C5AE3EF52B3}">
      <dsp:nvSpPr>
        <dsp:cNvPr id="0" name=""/>
        <dsp:cNvSpPr/>
      </dsp:nvSpPr>
      <dsp:spPr>
        <a:xfrm>
          <a:off x="416929" y="4056468"/>
          <a:ext cx="9589367" cy="760587"/>
        </a:xfrm>
        <a:prstGeom prst="leftRightArrow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4F7B-1859-41F7-9DF9-B869B08AE4C0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0E99D-4BA6-483F-B1C6-F0BC8E45D525}">
      <dsp:nvSpPr>
        <dsp:cNvPr id="0" name=""/>
        <dsp:cNvSpPr/>
      </dsp:nvSpPr>
      <dsp:spPr>
        <a:xfrm>
          <a:off x="752110" y="541866"/>
          <a:ext cx="10964776" cy="1083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Ikkinchi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jahon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urushidan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keyin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Lotin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Amerikasi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davlatlarining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holati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2110" y="541866"/>
        <a:ext cx="10964776" cy="1083733"/>
      </dsp:txXfrm>
    </dsp:sp>
    <dsp:sp modelId="{46C78D28-5497-4A2A-BE61-BC664E535B74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1A4291-2643-4196-B6CD-07AFE0060A22}">
      <dsp:nvSpPr>
        <dsp:cNvPr id="0" name=""/>
        <dsp:cNvSpPr/>
      </dsp:nvSpPr>
      <dsp:spPr>
        <a:xfrm>
          <a:off x="1146048" y="2167466"/>
          <a:ext cx="10570839" cy="1083733"/>
        </a:xfrm>
        <a:prstGeom prst="rect">
          <a:avLst/>
        </a:prstGeom>
        <a:solidFill>
          <a:schemeClr val="accent2">
            <a:hueOff val="-2206192"/>
            <a:satOff val="9543"/>
            <a:lumOff val="-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Lotin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Amerikasi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modernizatsiyaning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yo‘llarini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tanladilar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46048" y="2167466"/>
        <a:ext cx="10570839" cy="1083733"/>
      </dsp:txXfrm>
    </dsp:sp>
    <dsp:sp modelId="{DD2AE857-BAE4-43AD-9E5C-D6B1CB7B1DFB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206192"/>
              <a:satOff val="9543"/>
              <a:lumOff val="-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EA544D-AA1A-4F49-B3D8-44E789F56D97}">
      <dsp:nvSpPr>
        <dsp:cNvPr id="0" name=""/>
        <dsp:cNvSpPr/>
      </dsp:nvSpPr>
      <dsp:spPr>
        <a:xfrm>
          <a:off x="752110" y="3793066"/>
          <a:ext cx="10964776" cy="1083733"/>
        </a:xfrm>
        <a:prstGeom prst="rect">
          <a:avLst/>
        </a:prstGeom>
        <a:solidFill>
          <a:schemeClr val="accent2">
            <a:hueOff val="-4412383"/>
            <a:satOff val="19085"/>
            <a:lumOff val="-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Lotin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Amerikasi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davlatlarining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yetakchi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siyosat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arboblari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kimlar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2110" y="3793066"/>
        <a:ext cx="10964776" cy="1083733"/>
      </dsp:txXfrm>
    </dsp:sp>
    <dsp:sp modelId="{141F830E-06CA-42D6-8D73-CA271D90B128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412383"/>
              <a:satOff val="19085"/>
              <a:lumOff val="-1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D6AB06-B435-4F48-A1CE-583D0338CF7F}">
      <dsp:nvSpPr>
        <dsp:cNvPr id="0" name=""/>
        <dsp:cNvSpPr/>
      </dsp:nvSpPr>
      <dsp:spPr>
        <a:xfrm>
          <a:off x="809766" y="476"/>
          <a:ext cx="2809445" cy="156080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Inqilobiy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55480" y="46190"/>
        <a:ext cx="2718017" cy="1469375"/>
      </dsp:txXfrm>
    </dsp:sp>
    <dsp:sp modelId="{15656885-E7EB-49D2-863D-06853C599AAE}">
      <dsp:nvSpPr>
        <dsp:cNvPr id="0" name=""/>
        <dsp:cNvSpPr/>
      </dsp:nvSpPr>
      <dsp:spPr>
        <a:xfrm rot="5400000">
          <a:off x="1921838" y="1600299"/>
          <a:ext cx="585301" cy="7023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/>
        </a:p>
      </dsp:txBody>
      <dsp:txXfrm rot="-5400000">
        <a:off x="2003780" y="1658829"/>
        <a:ext cx="421417" cy="409711"/>
      </dsp:txXfrm>
    </dsp:sp>
    <dsp:sp modelId="{41B5AC0F-EA87-41F8-ABD3-799696BB3CC4}">
      <dsp:nvSpPr>
        <dsp:cNvPr id="0" name=""/>
        <dsp:cNvSpPr/>
      </dsp:nvSpPr>
      <dsp:spPr>
        <a:xfrm>
          <a:off x="809766" y="2341681"/>
          <a:ext cx="2809445" cy="15608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</a:t>
          </a:r>
          <a:endParaRPr lang="ru-RU" sz="4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55480" y="2387395"/>
        <a:ext cx="2718017" cy="14693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D6AB06-B435-4F48-A1CE-583D0338CF7F}">
      <dsp:nvSpPr>
        <dsp:cNvPr id="0" name=""/>
        <dsp:cNvSpPr/>
      </dsp:nvSpPr>
      <dsp:spPr>
        <a:xfrm>
          <a:off x="701819" y="476"/>
          <a:ext cx="2809445" cy="15608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Neokonservativ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7533" y="46190"/>
        <a:ext cx="2718017" cy="1469374"/>
      </dsp:txXfrm>
    </dsp:sp>
    <dsp:sp modelId="{15656885-E7EB-49D2-863D-06853C599AAE}">
      <dsp:nvSpPr>
        <dsp:cNvPr id="0" name=""/>
        <dsp:cNvSpPr/>
      </dsp:nvSpPr>
      <dsp:spPr>
        <a:xfrm rot="5400000">
          <a:off x="1813891" y="1600299"/>
          <a:ext cx="585301" cy="7023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/>
        </a:p>
      </dsp:txBody>
      <dsp:txXfrm rot="-5400000">
        <a:off x="1895833" y="1658829"/>
        <a:ext cx="421417" cy="409711"/>
      </dsp:txXfrm>
    </dsp:sp>
    <dsp:sp modelId="{41B5AC0F-EA87-41F8-ABD3-799696BB3CC4}">
      <dsp:nvSpPr>
        <dsp:cNvPr id="0" name=""/>
        <dsp:cNvSpPr/>
      </dsp:nvSpPr>
      <dsp:spPr>
        <a:xfrm>
          <a:off x="701819" y="2341680"/>
          <a:ext cx="2809445" cy="1560802"/>
        </a:xfrm>
        <a:prstGeom prst="roundRect">
          <a:avLst>
            <a:gd name="adj" fmla="val 10000"/>
          </a:avLst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Chili</a:t>
          </a:r>
          <a:endParaRPr lang="ru-RU" sz="4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7533" y="2387394"/>
        <a:ext cx="2718017" cy="14693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D6AB06-B435-4F48-A1CE-583D0338CF7F}">
      <dsp:nvSpPr>
        <dsp:cNvPr id="0" name=""/>
        <dsp:cNvSpPr/>
      </dsp:nvSpPr>
      <dsp:spPr>
        <a:xfrm>
          <a:off x="501299" y="476"/>
          <a:ext cx="2809444" cy="15608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Islohotchilik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7013" y="46190"/>
        <a:ext cx="2718016" cy="1469374"/>
      </dsp:txXfrm>
    </dsp:sp>
    <dsp:sp modelId="{15656885-E7EB-49D2-863D-06853C599AAE}">
      <dsp:nvSpPr>
        <dsp:cNvPr id="0" name=""/>
        <dsp:cNvSpPr/>
      </dsp:nvSpPr>
      <dsp:spPr>
        <a:xfrm rot="5400000">
          <a:off x="1613371" y="1600298"/>
          <a:ext cx="585300" cy="70236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/>
        </a:p>
      </dsp:txBody>
      <dsp:txXfrm rot="-5400000">
        <a:off x="1695313" y="1658828"/>
        <a:ext cx="421417" cy="409710"/>
      </dsp:txXfrm>
    </dsp:sp>
    <dsp:sp modelId="{41B5AC0F-EA87-41F8-ABD3-799696BB3CC4}">
      <dsp:nvSpPr>
        <dsp:cNvPr id="0" name=""/>
        <dsp:cNvSpPr/>
      </dsp:nvSpPr>
      <dsp:spPr>
        <a:xfrm>
          <a:off x="501299" y="2341680"/>
          <a:ext cx="2809444" cy="1560802"/>
        </a:xfrm>
        <a:prstGeom prst="roundRect">
          <a:avLst>
            <a:gd name="adj" fmla="val 10000"/>
          </a:avLst>
        </a:prstGeom>
        <a:solidFill>
          <a:schemeClr val="accent4">
            <a:hueOff val="2542567"/>
            <a:satOff val="772"/>
            <a:lumOff val="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endParaRPr lang="ru-RU" sz="4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7013" y="2387394"/>
        <a:ext cx="2718016" cy="14693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6AD15-6425-4F57-9B4F-8B21556761A7}">
      <dsp:nvSpPr>
        <dsp:cNvPr id="0" name=""/>
        <dsp:cNvSpPr/>
      </dsp:nvSpPr>
      <dsp:spPr>
        <a:xfrm>
          <a:off x="855659" y="0"/>
          <a:ext cx="9697474" cy="5707420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A36C9E-0B64-41F8-B09A-2709BDEA968E}">
      <dsp:nvSpPr>
        <dsp:cNvPr id="0" name=""/>
        <dsp:cNvSpPr/>
      </dsp:nvSpPr>
      <dsp:spPr>
        <a:xfrm>
          <a:off x="5709" y="1712226"/>
          <a:ext cx="2746354" cy="2282968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1959-yil 1-yanvar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kuni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Fidel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Kastro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boshchiligida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qo‘zg‘olonchilar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poytaxti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Gavana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shahriga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kirib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kelishdi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inqilob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g‘alaba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qozondi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7154" y="1823671"/>
        <a:ext cx="2523464" cy="2060078"/>
      </dsp:txXfrm>
    </dsp:sp>
    <dsp:sp modelId="{19AA33B8-2FEE-4438-A2C7-29C2C21A870A}">
      <dsp:nvSpPr>
        <dsp:cNvPr id="0" name=""/>
        <dsp:cNvSpPr/>
      </dsp:nvSpPr>
      <dsp:spPr>
        <a:xfrm>
          <a:off x="2889382" y="1712226"/>
          <a:ext cx="2746354" cy="2282968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AQSH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Kubadagi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yangi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hukumatga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dushmanlarcha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qaradi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F.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Kastro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SSSR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kelishuv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orqali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mamlakat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mudofaasini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mustahkamlay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boshladi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Bu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esa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1962-yilgi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Karib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inqiroziga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0827" y="1823671"/>
        <a:ext cx="2523464" cy="2060078"/>
      </dsp:txXfrm>
    </dsp:sp>
    <dsp:sp modelId="{322FA6A8-4B51-4B94-98F7-C4C1FADFD50E}">
      <dsp:nvSpPr>
        <dsp:cNvPr id="0" name=""/>
        <dsp:cNvSpPr/>
      </dsp:nvSpPr>
      <dsp:spPr>
        <a:xfrm>
          <a:off x="5773055" y="1712226"/>
          <a:ext cx="2746354" cy="2282968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dastlab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jamiyat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hayotining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barcha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jabhalarini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modernizatsiya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qilishda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muvaffaqiyatlarga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erishdi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Lekin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1980-yillardan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jamiyatni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modernizatsiya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qilishning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variantida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ma’lum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kamchiliklar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ko‘zga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tashlana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boshladi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84500" y="1823671"/>
        <a:ext cx="2523464" cy="2060078"/>
      </dsp:txXfrm>
    </dsp:sp>
    <dsp:sp modelId="{90300DDA-D368-407C-B7A5-72A61562330A}">
      <dsp:nvSpPr>
        <dsp:cNvPr id="0" name=""/>
        <dsp:cNvSpPr/>
      </dsp:nvSpPr>
      <dsp:spPr>
        <a:xfrm>
          <a:off x="8656728" y="1712226"/>
          <a:ext cx="2746354" cy="2282968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SSSRning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parchalanishi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Kuba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juda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katta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zarba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1990-yillarda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ko‘pchilik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F. 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Kastro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rejimining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qulashini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bashorat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Ammo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rejim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saqlanib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qoldi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68173" y="1823671"/>
        <a:ext cx="2523464" cy="20600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ADF6D8-6D13-4BC2-BC78-9EFA5E92FF75}">
      <dsp:nvSpPr>
        <dsp:cNvPr id="0" name=""/>
        <dsp:cNvSpPr/>
      </dsp:nvSpPr>
      <dsp:spPr>
        <a:xfrm>
          <a:off x="0" y="0"/>
          <a:ext cx="9302206" cy="1625600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1973-yili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to‘ntarishi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amalga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oshirilib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hokimiyatga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general Augusto Pinochet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boshchiligidagi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harbiy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xunta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Chilida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qamal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holati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e’lon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Konstitutsiya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deyarli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barcha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demokratik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erkinliklar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bekor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612" y="47612"/>
        <a:ext cx="7548057" cy="1530376"/>
      </dsp:txXfrm>
    </dsp:sp>
    <dsp:sp modelId="{9FA2165D-EC3B-45DF-A0CE-B01EA27F6F33}">
      <dsp:nvSpPr>
        <dsp:cNvPr id="0" name=""/>
        <dsp:cNvSpPr/>
      </dsp:nvSpPr>
      <dsp:spPr>
        <a:xfrm>
          <a:off x="820782" y="1896533"/>
          <a:ext cx="9302206" cy="1625600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60748"/>
            <a:satOff val="3663"/>
            <a:lumOff val="275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Pinochet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hukumati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tanlagan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modernizatsiyalashning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neokonservativ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varianti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katta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ijtimoiy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muammolarga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Avvalo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haqi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ayniqsa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islohotlarning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dastlabki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yillarida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sezilarli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darajada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kamaydi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ishsizlik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keskin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8394" y="1944145"/>
        <a:ext cx="7329559" cy="1530376"/>
      </dsp:txXfrm>
    </dsp:sp>
    <dsp:sp modelId="{FEAC46CD-9198-4A8B-A087-276ABD807CA5}">
      <dsp:nvSpPr>
        <dsp:cNvPr id="0" name=""/>
        <dsp:cNvSpPr/>
      </dsp:nvSpPr>
      <dsp:spPr>
        <a:xfrm>
          <a:off x="1641565" y="3793066"/>
          <a:ext cx="9302206" cy="1625600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60748"/>
            <a:satOff val="3663"/>
            <a:lumOff val="275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Neokonservativ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modernizatsiyalashning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bunday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ziddiyatli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natijalari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mamlakatdagi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umumiy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siyosiy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muhitga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ham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ta’sir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ko‘rsatdi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1989-yili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o‘tkazilgan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prezidentlik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saylovlarida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Xristian-demokratik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partiya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yetakchisi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P. 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Eylvin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g‘olib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chiqdi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Diktatura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davri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tugadi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89177" y="3840678"/>
        <a:ext cx="7329559" cy="1530376"/>
      </dsp:txXfrm>
    </dsp:sp>
    <dsp:sp modelId="{9DC888FB-C8B8-4032-A3E1-7FD8D3177705}">
      <dsp:nvSpPr>
        <dsp:cNvPr id="0" name=""/>
        <dsp:cNvSpPr/>
      </dsp:nvSpPr>
      <dsp:spPr>
        <a:xfrm>
          <a:off x="8245566" y="1232746"/>
          <a:ext cx="1056640" cy="105664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8483310" y="1232746"/>
        <a:ext cx="581152" cy="795122"/>
      </dsp:txXfrm>
    </dsp:sp>
    <dsp:sp modelId="{DAB20BE2-C2C3-408F-B73B-74024114F3A6}">
      <dsp:nvSpPr>
        <dsp:cNvPr id="0" name=""/>
        <dsp:cNvSpPr/>
      </dsp:nvSpPr>
      <dsp:spPr>
        <a:xfrm>
          <a:off x="9066349" y="3118442"/>
          <a:ext cx="1056640" cy="105664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9304093" y="3118442"/>
        <a:ext cx="581152" cy="7951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56BCEB-5802-4D45-B3B9-064B9B56EC2F}">
      <dsp:nvSpPr>
        <dsp:cNvPr id="0" name=""/>
        <dsp:cNvSpPr/>
      </dsp:nvSpPr>
      <dsp:spPr>
        <a:xfrm>
          <a:off x="2520717" y="2709333"/>
          <a:ext cx="1433015" cy="1286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6507" y="0"/>
              </a:lnTo>
              <a:lnTo>
                <a:pt x="716507" y="1286933"/>
              </a:lnTo>
              <a:lnTo>
                <a:pt x="1433015" y="1286933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3189074" y="3304648"/>
        <a:ext cx="96303" cy="96303"/>
      </dsp:txXfrm>
    </dsp:sp>
    <dsp:sp modelId="{904B66EC-4EEC-4E60-B8F0-9D7915173B87}">
      <dsp:nvSpPr>
        <dsp:cNvPr id="0" name=""/>
        <dsp:cNvSpPr/>
      </dsp:nvSpPr>
      <dsp:spPr>
        <a:xfrm>
          <a:off x="2520717" y="2663613"/>
          <a:ext cx="143301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433015" y="45720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201400" y="2673508"/>
        <a:ext cx="71650" cy="71650"/>
      </dsp:txXfrm>
    </dsp:sp>
    <dsp:sp modelId="{E4777594-3039-4003-AE6F-638FBC883798}">
      <dsp:nvSpPr>
        <dsp:cNvPr id="0" name=""/>
        <dsp:cNvSpPr/>
      </dsp:nvSpPr>
      <dsp:spPr>
        <a:xfrm>
          <a:off x="2520717" y="1422400"/>
          <a:ext cx="1433015" cy="1286933"/>
        </a:xfrm>
        <a:custGeom>
          <a:avLst/>
          <a:gdLst/>
          <a:ahLst/>
          <a:cxnLst/>
          <a:rect l="0" t="0" r="0" b="0"/>
          <a:pathLst>
            <a:path>
              <a:moveTo>
                <a:pt x="0" y="1286933"/>
              </a:moveTo>
              <a:lnTo>
                <a:pt x="716507" y="1286933"/>
              </a:lnTo>
              <a:lnTo>
                <a:pt x="716507" y="0"/>
              </a:lnTo>
              <a:lnTo>
                <a:pt x="1433015" y="0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3189074" y="2017715"/>
        <a:ext cx="96303" cy="96303"/>
      </dsp:txXfrm>
    </dsp:sp>
    <dsp:sp modelId="{92044759-082E-4E4F-A086-7B263F271E60}">
      <dsp:nvSpPr>
        <dsp:cNvPr id="0" name=""/>
        <dsp:cNvSpPr/>
      </dsp:nvSpPr>
      <dsp:spPr>
        <a:xfrm rot="16200000">
          <a:off x="-703389" y="2194560"/>
          <a:ext cx="5418667" cy="102954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endParaRPr lang="ru-RU" sz="6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703389" y="2194560"/>
        <a:ext cx="5418667" cy="1029546"/>
      </dsp:txXfrm>
    </dsp:sp>
    <dsp:sp modelId="{CCE1DCAC-A5B8-43B2-ABF0-6258969538D0}">
      <dsp:nvSpPr>
        <dsp:cNvPr id="0" name=""/>
        <dsp:cNvSpPr/>
      </dsp:nvSpPr>
      <dsp:spPr>
        <a:xfrm>
          <a:off x="3953733" y="907626"/>
          <a:ext cx="5976022" cy="1029546"/>
        </a:xfrm>
        <a:prstGeom prst="rect">
          <a:avLst/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1958-yili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sanoat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mahsulotlarining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umumiy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hajmi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bo‘yicha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Lotin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Amerikasida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o‘ringa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chiqdi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53733" y="907626"/>
        <a:ext cx="5976022" cy="1029546"/>
      </dsp:txXfrm>
    </dsp:sp>
    <dsp:sp modelId="{1D4CE12A-61BC-43AA-A653-90ECBA86390B}">
      <dsp:nvSpPr>
        <dsp:cNvPr id="0" name=""/>
        <dsp:cNvSpPr/>
      </dsp:nvSpPr>
      <dsp:spPr>
        <a:xfrm>
          <a:off x="3953733" y="2194560"/>
          <a:ext cx="5958631" cy="1029546"/>
        </a:xfrm>
        <a:prstGeom prst="rect">
          <a:avLst/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Mamlakatning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muvaffaqiyatli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iqtisodiy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rivojlanishida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sektori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asosiy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rol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o‘ynadi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hukmron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doiralari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rivojlanishning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liberal-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islohotchilik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yo‘lidan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chekinmadi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53733" y="2194560"/>
        <a:ext cx="5958631" cy="1029546"/>
      </dsp:txXfrm>
    </dsp:sp>
    <dsp:sp modelId="{DD731523-766C-44A2-B309-3811FE44F2CD}">
      <dsp:nvSpPr>
        <dsp:cNvPr id="0" name=""/>
        <dsp:cNvSpPr/>
      </dsp:nvSpPr>
      <dsp:spPr>
        <a:xfrm>
          <a:off x="3953733" y="3481493"/>
          <a:ext cx="5989462" cy="1029546"/>
        </a:xfrm>
        <a:prstGeom prst="rect">
          <a:avLst/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1980-yillardagi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jahon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iqtisodiy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inqirozi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katta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sinov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Inqiroz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yengib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o‘tilgan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bo‘lsa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-da,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ishsizlik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tashqi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qarz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keskin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oshdi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tashqi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dunyoga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birinchi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navbatda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AQSHga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qaramlik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ortdi</a:t>
          </a:r>
          <a:r>
            <a:rPr lang="en-US" sz="1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53733" y="3481493"/>
        <a:ext cx="5989462" cy="10295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7E0315-F520-4ED4-BAB2-105D695D9DC7}">
      <dsp:nvSpPr>
        <dsp:cNvPr id="0" name=""/>
        <dsp:cNvSpPr/>
      </dsp:nvSpPr>
      <dsp:spPr>
        <a:xfrm>
          <a:off x="2430" y="0"/>
          <a:ext cx="2547277" cy="507058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tinch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aholini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qiynash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qo‘rqitish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jismonan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yo‘q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qilishga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asoslangan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siyosat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30" y="2028234"/>
        <a:ext cx="2547277" cy="2028234"/>
      </dsp:txXfrm>
    </dsp:sp>
    <dsp:sp modelId="{730D6ABF-B1C6-4BC6-ACC0-B8BE4E9D6D4F}">
      <dsp:nvSpPr>
        <dsp:cNvPr id="0" name=""/>
        <dsp:cNvSpPr/>
      </dsp:nvSpPr>
      <dsp:spPr>
        <a:xfrm>
          <a:off x="431816" y="304235"/>
          <a:ext cx="1688504" cy="16885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1DA0A3-5C82-4D18-AC98-E9325A50BCD7}">
      <dsp:nvSpPr>
        <dsp:cNvPr id="0" name=""/>
        <dsp:cNvSpPr/>
      </dsp:nvSpPr>
      <dsp:spPr>
        <a:xfrm>
          <a:off x="2626126" y="0"/>
          <a:ext cx="2547277" cy="507058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36113"/>
            <a:satOff val="13007"/>
            <a:lumOff val="18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eskirib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qolgan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tushunchalarni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tanqidiy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qayta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ko‘rib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chiqishga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keskin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qarshi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chiquvchi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an’anaviy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qadriyatlarni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tiklash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kurashuvchi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o‘ta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konservativ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diniy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oqim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26126" y="2028234"/>
        <a:ext cx="2547277" cy="2028234"/>
      </dsp:txXfrm>
    </dsp:sp>
    <dsp:sp modelId="{B624B493-D789-4D17-A5DF-78469FCDF8CF}">
      <dsp:nvSpPr>
        <dsp:cNvPr id="0" name=""/>
        <dsp:cNvSpPr/>
      </dsp:nvSpPr>
      <dsp:spPr>
        <a:xfrm>
          <a:off x="2684649" y="316003"/>
          <a:ext cx="2394941" cy="16885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F8185-9C7D-4B84-B27B-E77C829198FF}">
      <dsp:nvSpPr>
        <dsp:cNvPr id="0" name=""/>
        <dsp:cNvSpPr/>
      </dsp:nvSpPr>
      <dsp:spPr>
        <a:xfrm>
          <a:off x="5249822" y="0"/>
          <a:ext cx="2547277" cy="507058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272226"/>
            <a:satOff val="26014"/>
            <a:lumOff val="369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diniy-siyosiy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mafkura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amaliy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faoliyat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bo‘lib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u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musulmon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aholi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yashaydigan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davlatlarning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ichki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ular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ishtirokidagi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xalqaro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muammolarni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shuningdek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davlatlararo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munosabatlarni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shariat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asosida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hal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etish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sharoit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yaratishga</a:t>
          </a:r>
          <a:r>
            <a:rPr lang="en-US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yo‘naltirilgan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49822" y="2028234"/>
        <a:ext cx="2547277" cy="2028234"/>
      </dsp:txXfrm>
    </dsp:sp>
    <dsp:sp modelId="{F3B94380-B08A-416C-A5CA-37C3A83AEB4E}">
      <dsp:nvSpPr>
        <dsp:cNvPr id="0" name=""/>
        <dsp:cNvSpPr/>
      </dsp:nvSpPr>
      <dsp:spPr>
        <a:xfrm>
          <a:off x="5679208" y="304235"/>
          <a:ext cx="1688504" cy="16885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6EE0F9-C780-420A-BE70-1D6F0BA3DB4A}">
      <dsp:nvSpPr>
        <dsp:cNvPr id="0" name=""/>
        <dsp:cNvSpPr/>
      </dsp:nvSpPr>
      <dsp:spPr>
        <a:xfrm>
          <a:off x="7873518" y="0"/>
          <a:ext cx="2547277" cy="507058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36113"/>
            <a:satOff val="13007"/>
            <a:lumOff val="18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jihodda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ishtirok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etuvchi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musulmon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73518" y="2028234"/>
        <a:ext cx="2547277" cy="2028234"/>
      </dsp:txXfrm>
    </dsp:sp>
    <dsp:sp modelId="{0E5449FE-972E-40ED-A9D3-C62F6BE6CB67}">
      <dsp:nvSpPr>
        <dsp:cNvPr id="0" name=""/>
        <dsp:cNvSpPr/>
      </dsp:nvSpPr>
      <dsp:spPr>
        <a:xfrm>
          <a:off x="8302904" y="304235"/>
          <a:ext cx="1688504" cy="16885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E9546C-48A5-4953-96FB-1C5AE3EF52B3}">
      <dsp:nvSpPr>
        <dsp:cNvPr id="0" name=""/>
        <dsp:cNvSpPr/>
      </dsp:nvSpPr>
      <dsp:spPr>
        <a:xfrm>
          <a:off x="416929" y="4056468"/>
          <a:ext cx="9589367" cy="760587"/>
        </a:xfrm>
        <a:prstGeom prst="leftRightArrow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F80321-8134-4AF3-B355-C2E2234C2FF3}">
      <dsp:nvSpPr>
        <dsp:cNvPr id="0" name=""/>
        <dsp:cNvSpPr/>
      </dsp:nvSpPr>
      <dsp:spPr>
        <a:xfrm>
          <a:off x="-6078982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745A6F-D773-40A2-84DE-8936B305DF1E}">
      <dsp:nvSpPr>
        <dsp:cNvPr id="0" name=""/>
        <dsp:cNvSpPr/>
      </dsp:nvSpPr>
      <dsp:spPr>
        <a:xfrm>
          <a:off x="996086" y="774110"/>
          <a:ext cx="9649135" cy="15480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8729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Fidel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Kastro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eng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ko‘p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vaqt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hokimiyatni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boshqarish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bo‘yicha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rekordchi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hisoblanadi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U 49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yil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10 oy, 3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kun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hokimiyatni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boshqargan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6086" y="774110"/>
        <a:ext cx="9649135" cy="1548004"/>
      </dsp:txXfrm>
    </dsp:sp>
    <dsp:sp modelId="{2DEE65F3-DD0A-4894-9BA2-50C56422ECE9}">
      <dsp:nvSpPr>
        <dsp:cNvPr id="0" name=""/>
        <dsp:cNvSpPr/>
      </dsp:nvSpPr>
      <dsp:spPr>
        <a:xfrm>
          <a:off x="28583" y="580610"/>
          <a:ext cx="1935005" cy="19350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C60CC-C443-4A93-858B-22CDDA5A2D87}">
      <dsp:nvSpPr>
        <dsp:cNvPr id="0" name=""/>
        <dsp:cNvSpPr/>
      </dsp:nvSpPr>
      <dsp:spPr>
        <a:xfrm>
          <a:off x="996086" y="3096551"/>
          <a:ext cx="9649135" cy="15480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8729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Uni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hokimiyatdan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ag‘darish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638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marta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fitna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suiqasdlar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uyushtirilgan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lekin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maqsadga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yeta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olishmagan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6086" y="3096551"/>
        <a:ext cx="9649135" cy="1548004"/>
      </dsp:txXfrm>
    </dsp:sp>
    <dsp:sp modelId="{7D29B18B-FDEA-4D52-9CF7-C7B07717345D}">
      <dsp:nvSpPr>
        <dsp:cNvPr id="0" name=""/>
        <dsp:cNvSpPr/>
      </dsp:nvSpPr>
      <dsp:spPr>
        <a:xfrm>
          <a:off x="28583" y="2903050"/>
          <a:ext cx="1935005" cy="19350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microsoft.com/office/2007/relationships/hdphoto" Target="../media/hdphoto1.wdp"/><Relationship Id="rId7" Type="http://schemas.openxmlformats.org/officeDocument/2006/relationships/diagramColors" Target="../diagrams/colors6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microsoft.com/office/2007/relationships/hdphoto" Target="../media/hdphoto2.wdp"/><Relationship Id="rId7" Type="http://schemas.openxmlformats.org/officeDocument/2006/relationships/diagramColors" Target="../diagrams/colors7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microsoft.com/office/2007/relationships/hdphoto" Target="../media/hdphoto3.wdp"/><Relationship Id="rId7" Type="http://schemas.openxmlformats.org/officeDocument/2006/relationships/diagramColors" Target="../diagrams/colors8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664163" y="3472819"/>
            <a:ext cx="28636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656718" y="2223376"/>
            <a:ext cx="887856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Aharoni" panose="02010803020104030203" pitchFamily="2" charset="-79"/>
              </a:rPr>
              <a:t>1946-1991-YILLARDA LOTIN AMERIKASI DAVLATLARI</a:t>
            </a:r>
            <a:endParaRPr lang="ru-RU" sz="32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7DC762-6AA7-448D-99BF-5924E05D4C19}"/>
              </a:ext>
            </a:extLst>
          </p:cNvPr>
          <p:cNvSpPr/>
          <p:nvPr/>
        </p:nvSpPr>
        <p:spPr>
          <a:xfrm>
            <a:off x="2283639" y="176080"/>
            <a:ext cx="75724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 MAVZUNI MUSTAHKAMLASH</a:t>
            </a:r>
          </a:p>
          <a:p>
            <a:pPr algn="ctr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(1946 – 1991-yillarda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Afg‘oniston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2F12BD-2D74-4CDE-9AF9-DF96592AE990}"/>
              </a:ext>
            </a:extLst>
          </p:cNvPr>
          <p:cNvSpPr txBox="1"/>
          <p:nvPr/>
        </p:nvSpPr>
        <p:spPr>
          <a:xfrm>
            <a:off x="2950169" y="977729"/>
            <a:ext cx="6090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rasmlarda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tasvirlangan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6D5DF2F-D3CC-4A05-AFB7-765F72B57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6" y="1987137"/>
            <a:ext cx="3748682" cy="39048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147A2BE-BF82-4613-88D3-FB554C056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311" y="1987136"/>
            <a:ext cx="3813596" cy="390487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62566B0-4F11-4473-88F2-0834431EFF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920" y="1987136"/>
            <a:ext cx="3862362" cy="398022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1AD62AB-1D53-49A2-AEC5-CC5C77E6D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694" y="1411223"/>
            <a:ext cx="335308" cy="280216"/>
          </a:xfrm>
          <a:prstGeom prst="rect">
            <a:avLst/>
          </a:prstGeom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6EE905C-7AD1-43E8-9151-BDBFFF3905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120" y="1432772"/>
            <a:ext cx="241088" cy="269516"/>
          </a:xfrm>
          <a:prstGeom prst="rect">
            <a:avLst/>
          </a:prstGeom>
          <a:ln>
            <a:noFill/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D5BC39D-2BD7-4951-AB7B-0D6807139D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794" y="1407213"/>
            <a:ext cx="285148" cy="369143"/>
          </a:xfrm>
          <a:prstGeom prst="rect">
            <a:avLst/>
          </a:prstGeom>
          <a:ln>
            <a:noFill/>
          </a:ln>
        </p:spPr>
      </p:pic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0866EF12-92DE-427F-82EE-B8ACD01FEE6F}"/>
              </a:ext>
            </a:extLst>
          </p:cNvPr>
          <p:cNvSpPr/>
          <p:nvPr/>
        </p:nvSpPr>
        <p:spPr>
          <a:xfrm>
            <a:off x="1831796" y="6052274"/>
            <a:ext cx="220972" cy="24185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9830BB41-E638-4EF2-B324-D1B50DAEA7EF}"/>
              </a:ext>
            </a:extLst>
          </p:cNvPr>
          <p:cNvSpPr/>
          <p:nvPr/>
        </p:nvSpPr>
        <p:spPr>
          <a:xfrm>
            <a:off x="6081463" y="6041426"/>
            <a:ext cx="220972" cy="24185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3A0A8C02-9085-4DFB-A10B-8CA10D86B3D6}"/>
              </a:ext>
            </a:extLst>
          </p:cNvPr>
          <p:cNvSpPr/>
          <p:nvPr/>
        </p:nvSpPr>
        <p:spPr>
          <a:xfrm>
            <a:off x="10107110" y="6041426"/>
            <a:ext cx="220972" cy="24185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92F387F-6D6C-4E46-AC8C-E694121AD5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940" y="6379045"/>
            <a:ext cx="344180" cy="34418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7982991-C8F5-4350-BFFB-8A47E3B381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59" y="6361839"/>
            <a:ext cx="344180" cy="34418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0739E15-7E98-4183-9415-9D72FB36F5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06" y="6379045"/>
            <a:ext cx="344180" cy="34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462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62F12BD-2D74-4CDE-9AF9-DF96592AE990}"/>
              </a:ext>
            </a:extLst>
          </p:cNvPr>
          <p:cNvSpPr txBox="1"/>
          <p:nvPr/>
        </p:nvSpPr>
        <p:spPr>
          <a:xfrm>
            <a:off x="2950747" y="377470"/>
            <a:ext cx="6290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atamalarni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92072454-1782-4B69-874F-DF9CE8995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4644205"/>
              </p:ext>
            </p:extLst>
          </p:nvPr>
        </p:nvGraphicFramePr>
        <p:xfrm>
          <a:off x="996147" y="1508040"/>
          <a:ext cx="10423226" cy="5070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915D5918-5636-4625-90ED-1C4D680693E5}"/>
              </a:ext>
            </a:extLst>
          </p:cNvPr>
          <p:cNvSpPr txBox="1"/>
          <p:nvPr/>
        </p:nvSpPr>
        <p:spPr>
          <a:xfrm>
            <a:off x="3598843" y="2500792"/>
            <a:ext cx="256054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FUNDAMENTALIZM</a:t>
            </a:r>
            <a:endParaRPr lang="ru-RU" sz="19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CEE5A2-EFA3-40B6-A198-53A4320E1213}"/>
              </a:ext>
            </a:extLst>
          </p:cNvPr>
          <p:cNvSpPr txBox="1"/>
          <p:nvPr/>
        </p:nvSpPr>
        <p:spPr>
          <a:xfrm>
            <a:off x="1347963" y="2500792"/>
            <a:ext cx="17972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TERRORIZM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6D5D85-FFF3-4F0B-B0A2-D32A90647CB0}"/>
              </a:ext>
            </a:extLst>
          </p:cNvPr>
          <p:cNvSpPr txBox="1"/>
          <p:nvPr/>
        </p:nvSpPr>
        <p:spPr>
          <a:xfrm>
            <a:off x="6464326" y="2281013"/>
            <a:ext cx="20491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ISLOM </a:t>
            </a:r>
          </a:p>
          <a:p>
            <a:pPr algn="ctr"/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RADIKALIZMI</a:t>
            </a:r>
            <a:endParaRPr lang="ru-RU" sz="19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38C805-F82C-4CF2-ABA7-DDE25F0F7BB2}"/>
              </a:ext>
            </a:extLst>
          </p:cNvPr>
          <p:cNvSpPr txBox="1"/>
          <p:nvPr/>
        </p:nvSpPr>
        <p:spPr>
          <a:xfrm>
            <a:off x="9478468" y="2500792"/>
            <a:ext cx="1423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MUJOHID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948603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3090346" y="314637"/>
            <a:ext cx="60568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FAOLLASHTIRUVCHI SAVOLLAR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17393DDB-3EB6-478F-BE46-E77AD71304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8258592"/>
              </p:ext>
            </p:extLst>
          </p:nvPr>
        </p:nvGraphicFramePr>
        <p:xfrm>
          <a:off x="0" y="1222246"/>
          <a:ext cx="1179166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407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2558812" y="357124"/>
            <a:ext cx="71198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LOTIN AMERIKASI MAMLAKATLARI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BBAFE738-7290-48EE-AEE8-7F92237283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0429567"/>
              </p:ext>
            </p:extLst>
          </p:nvPr>
        </p:nvGraphicFramePr>
        <p:xfrm>
          <a:off x="25390" y="2216086"/>
          <a:ext cx="4428979" cy="3902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FA5B5353-C2EC-42B2-8B97-0F09D52B50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1500562"/>
              </p:ext>
            </p:extLst>
          </p:nvPr>
        </p:nvGraphicFramePr>
        <p:xfrm>
          <a:off x="3989458" y="2215620"/>
          <a:ext cx="4213084" cy="3902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A96F9CC3-F14D-4891-9A8A-FE41AD8B86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0442175"/>
              </p:ext>
            </p:extLst>
          </p:nvPr>
        </p:nvGraphicFramePr>
        <p:xfrm>
          <a:off x="8202542" y="2215619"/>
          <a:ext cx="3812043" cy="3902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056F630-6954-4582-8A7C-6609F789AD59}"/>
              </a:ext>
            </a:extLst>
          </p:cNvPr>
          <p:cNvSpPr txBox="1"/>
          <p:nvPr/>
        </p:nvSpPr>
        <p:spPr>
          <a:xfrm>
            <a:off x="1521266" y="1133255"/>
            <a:ext cx="9149465" cy="646331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Lotin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mamlakatlari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umumiy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modernizatsiyalashning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varianti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oshirgan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ko‘rsatilgan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36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2BD1889-045D-498A-A4B2-4D3A96DE1BE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728"/>
            <a:ext cx="12192000" cy="588027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078825" y="305143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KUBA DAVLATI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983A4C9-1777-45DA-9B93-AAEB129209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8281442"/>
              </p:ext>
            </p:extLst>
          </p:nvPr>
        </p:nvGraphicFramePr>
        <p:xfrm>
          <a:off x="460652" y="989471"/>
          <a:ext cx="11408793" cy="5707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4698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29A375-A18E-4263-A50F-B9EEB029698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537"/>
            <a:ext cx="12192000" cy="5880463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009777" y="431216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453388C0-C8AF-48BA-A056-09C6D491EE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3523134"/>
              </p:ext>
            </p:extLst>
          </p:nvPr>
        </p:nvGraphicFramePr>
        <p:xfrm>
          <a:off x="769256" y="1208434"/>
          <a:ext cx="1094377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4150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BFF213-4B34-4F4E-804E-FB59292C923A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728"/>
            <a:ext cx="12192000" cy="5880267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009777" y="361130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MEKSIKA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01BBBA2F-D31C-47E9-828B-C20B68642C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2708901"/>
              </p:ext>
            </p:extLst>
          </p:nvPr>
        </p:nvGraphicFramePr>
        <p:xfrm>
          <a:off x="0" y="1079383"/>
          <a:ext cx="1219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4991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00166" y="85422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2160143" y="971697"/>
            <a:ext cx="88431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videodan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eslab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qoldingiz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daftaringizga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9F8245B-80C2-49C1-9FA3-7A63B4B1849E}"/>
              </a:ext>
            </a:extLst>
          </p:cNvPr>
          <p:cNvSpPr/>
          <p:nvPr/>
        </p:nvSpPr>
        <p:spPr>
          <a:xfrm>
            <a:off x="2890460" y="290480"/>
            <a:ext cx="6456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 YUZASIDAN TOPSHIRIQLAR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Qiziqarli faktlar (2)">
            <a:hlinkClick r:id="" action="ppaction://media"/>
            <a:extLst>
              <a:ext uri="{FF2B5EF4-FFF2-40B4-BE49-F238E27FC236}">
                <a16:creationId xmlns:a16="http://schemas.microsoft.com/office/drawing/2014/main" id="{E1C3F2DA-3341-487C-B951-07E3DBDBC8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64019" y="1458499"/>
            <a:ext cx="9309463" cy="523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325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05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52549" y="114886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1110156" y="104642"/>
            <a:ext cx="10017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to‘g‘rimi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Xatosi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738BD0D-4237-45C5-AE75-9BF6966623D0}"/>
              </a:ext>
            </a:extLst>
          </p:cNvPr>
          <p:cNvSpPr/>
          <p:nvPr/>
        </p:nvSpPr>
        <p:spPr>
          <a:xfrm>
            <a:off x="1166179" y="1489048"/>
            <a:ext cx="9905145" cy="10156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AQSHning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Kubadagi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hukumatga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dushmanlarcha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bo‘lgach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F. 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Kastro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hukumati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kelishuv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mudofaa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qudratini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mustahkamlay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196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yilgi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Karib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inqiroziga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keldi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4A7621-D81D-472B-A718-EF4740F59554}"/>
              </a:ext>
            </a:extLst>
          </p:cNvPr>
          <p:cNvSpPr/>
          <p:nvPr/>
        </p:nvSpPr>
        <p:spPr>
          <a:xfrm>
            <a:off x="1166180" y="4353290"/>
            <a:ext cx="9905144" cy="1015663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Navbatdagi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prezident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saylovlaridan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oldin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birligi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bloki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tashkil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qilinib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unga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kommunistlar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sotsialistlar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radikallar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faoliyati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yagona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harakati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kirdi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1970-yili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blok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nomzodi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Augusto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Pinochet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Chili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prezidenti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qilib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saylandi</a:t>
            </a:r>
            <a:r>
              <a:rPr lang="ru-RU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F92DF1-DF3C-4286-A81A-788964D1313D}"/>
              </a:ext>
            </a:extLst>
          </p:cNvPr>
          <p:cNvSpPr/>
          <p:nvPr/>
        </p:nvSpPr>
        <p:spPr>
          <a:xfrm>
            <a:off x="1166179" y="2960228"/>
            <a:ext cx="9905145" cy="1015663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1958-yili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Meksika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sanoat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mahsulotlarining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umumiy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hajmi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Lotin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Amerikasida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ikkin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o‘ringa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chiqdi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Mamlakatning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muvaffaqiyatli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iqtisodiy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rivojlanishida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shaxsiy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sektori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o‘ynadi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3802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3787812" y="244314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B3BFA8-365F-41BC-BA3C-1BB0307F0654}"/>
              </a:ext>
            </a:extLst>
          </p:cNvPr>
          <p:cNvSpPr txBox="1"/>
          <p:nvPr/>
        </p:nvSpPr>
        <p:spPr>
          <a:xfrm>
            <a:off x="1635732" y="2000068"/>
            <a:ext cx="8476603" cy="15696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manbalaridan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Fidel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Kastro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Salvador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Alyende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Augusto Pinochet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qo‘shimcha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9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7DC762-6AA7-448D-99BF-5924E05D4C19}"/>
              </a:ext>
            </a:extLst>
          </p:cNvPr>
          <p:cNvSpPr/>
          <p:nvPr/>
        </p:nvSpPr>
        <p:spPr>
          <a:xfrm>
            <a:off x="2300111" y="369651"/>
            <a:ext cx="7572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O‘QITUVCHI UCHUN ILOVA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2F12BD-2D74-4CDE-9AF9-DF96592AE990}"/>
              </a:ext>
            </a:extLst>
          </p:cNvPr>
          <p:cNvSpPr txBox="1"/>
          <p:nvPr/>
        </p:nvSpPr>
        <p:spPr>
          <a:xfrm>
            <a:off x="2950169" y="977729"/>
            <a:ext cx="6090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rasmlarda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tasvirlangan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6D5DF2F-D3CC-4A05-AFB7-765F72B57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6" y="1833797"/>
            <a:ext cx="3748682" cy="39048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147A2BE-BF82-4613-88D3-FB554C056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311" y="1833797"/>
            <a:ext cx="3813596" cy="390487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62566B0-4F11-4473-88F2-0834431EFF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920" y="1833797"/>
            <a:ext cx="3862362" cy="398022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1AD62AB-1D53-49A2-AEC5-CC5C77E6D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694" y="1411223"/>
            <a:ext cx="335308" cy="280216"/>
          </a:xfrm>
          <a:prstGeom prst="rect">
            <a:avLst/>
          </a:prstGeom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6EE905C-7AD1-43E8-9151-BDBFFF3905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120" y="1432772"/>
            <a:ext cx="241088" cy="269516"/>
          </a:xfrm>
          <a:prstGeom prst="rect">
            <a:avLst/>
          </a:prstGeom>
          <a:ln>
            <a:noFill/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D5BC39D-2BD7-4951-AB7B-0D6807139D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92" y="1421247"/>
            <a:ext cx="285148" cy="369143"/>
          </a:xfrm>
          <a:prstGeom prst="rect">
            <a:avLst/>
          </a:prstGeom>
          <a:ln>
            <a:noFill/>
          </a:ln>
        </p:spPr>
      </p:pic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0866EF12-92DE-427F-82EE-B8ACD01FEE6F}"/>
              </a:ext>
            </a:extLst>
          </p:cNvPr>
          <p:cNvSpPr/>
          <p:nvPr/>
        </p:nvSpPr>
        <p:spPr>
          <a:xfrm>
            <a:off x="1863918" y="5917531"/>
            <a:ext cx="220972" cy="24185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9830BB41-E638-4EF2-B324-D1B50DAEA7EF}"/>
              </a:ext>
            </a:extLst>
          </p:cNvPr>
          <p:cNvSpPr/>
          <p:nvPr/>
        </p:nvSpPr>
        <p:spPr>
          <a:xfrm>
            <a:off x="5995330" y="5917531"/>
            <a:ext cx="220972" cy="24185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3A0A8C02-9085-4DFB-A10B-8CA10D86B3D6}"/>
              </a:ext>
            </a:extLst>
          </p:cNvPr>
          <p:cNvSpPr/>
          <p:nvPr/>
        </p:nvSpPr>
        <p:spPr>
          <a:xfrm>
            <a:off x="10087308" y="5917531"/>
            <a:ext cx="220972" cy="24185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9E9A2-883A-CEB7-0631-E6A8B18DDC08}"/>
              </a:ext>
            </a:extLst>
          </p:cNvPr>
          <p:cNvSpPr txBox="1"/>
          <p:nvPr/>
        </p:nvSpPr>
        <p:spPr>
          <a:xfrm>
            <a:off x="514753" y="6159385"/>
            <a:ext cx="2937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shohi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Muhammad </a:t>
            </a:r>
          </a:p>
          <a:p>
            <a:pPr algn="ctr"/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Rizo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Pahlaviy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7DAE6-FAED-C76F-63E5-8A3DB4A7559F}"/>
              </a:ext>
            </a:extLst>
          </p:cNvPr>
          <p:cNvSpPr txBox="1"/>
          <p:nvPr/>
        </p:nvSpPr>
        <p:spPr>
          <a:xfrm>
            <a:off x="4801107" y="6055333"/>
            <a:ext cx="2570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Afg‘oniston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shohi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Zohirshoh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180D89-4901-DF60-992F-5750884ED6A8}"/>
              </a:ext>
            </a:extLst>
          </p:cNvPr>
          <p:cNvSpPr txBox="1"/>
          <p:nvPr/>
        </p:nvSpPr>
        <p:spPr>
          <a:xfrm>
            <a:off x="8983674" y="6150780"/>
            <a:ext cx="2428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prezidenti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Turgut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O‘zal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5570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hlinkClick r:id="rId2" action="ppaction://hlinksldjump"/>
            <a:extLst>
              <a:ext uri="{FF2B5EF4-FFF2-40B4-BE49-F238E27FC236}">
                <a16:creationId xmlns:a16="http://schemas.microsoft.com/office/drawing/2014/main" id="{E62F12BD-2D74-4CDE-9AF9-DF96592AE990}"/>
              </a:ext>
            </a:extLst>
          </p:cNvPr>
          <p:cNvSpPr txBox="1"/>
          <p:nvPr/>
        </p:nvSpPr>
        <p:spPr>
          <a:xfrm>
            <a:off x="3044213" y="354867"/>
            <a:ext cx="6290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atamalarni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92072454-1782-4B69-874F-DF9CE89950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4989046"/>
              </p:ext>
            </p:extLst>
          </p:nvPr>
        </p:nvGraphicFramePr>
        <p:xfrm>
          <a:off x="884387" y="1619800"/>
          <a:ext cx="10423226" cy="5070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915D5918-5636-4625-90ED-1C4D680693E5}"/>
              </a:ext>
            </a:extLst>
          </p:cNvPr>
          <p:cNvSpPr txBox="1"/>
          <p:nvPr/>
        </p:nvSpPr>
        <p:spPr>
          <a:xfrm>
            <a:off x="3491866" y="2603564"/>
            <a:ext cx="268767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FUNDAMENTALIZM</a:t>
            </a:r>
            <a:endParaRPr lang="ru-RU" sz="19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CEE5A2-EFA3-40B6-A198-53A4320E1213}"/>
              </a:ext>
            </a:extLst>
          </p:cNvPr>
          <p:cNvSpPr txBox="1"/>
          <p:nvPr/>
        </p:nvSpPr>
        <p:spPr>
          <a:xfrm>
            <a:off x="1308656" y="2580007"/>
            <a:ext cx="17123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TERRORIZM</a:t>
            </a:r>
            <a:endParaRPr lang="ru-RU" sz="19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6D5D85-FFF3-4F0B-B0A2-D32A90647CB0}"/>
              </a:ext>
            </a:extLst>
          </p:cNvPr>
          <p:cNvSpPr txBox="1"/>
          <p:nvPr/>
        </p:nvSpPr>
        <p:spPr>
          <a:xfrm>
            <a:off x="6468973" y="2362293"/>
            <a:ext cx="191590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ISLOM </a:t>
            </a:r>
          </a:p>
          <a:p>
            <a:pPr algn="ctr"/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RADIKALIZMI</a:t>
            </a:r>
            <a:endParaRPr lang="ru-RU" sz="19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38C805-F82C-4CF2-ABA7-DDE25F0F7BB2}"/>
              </a:ext>
            </a:extLst>
          </p:cNvPr>
          <p:cNvSpPr txBox="1"/>
          <p:nvPr/>
        </p:nvSpPr>
        <p:spPr>
          <a:xfrm>
            <a:off x="9334718" y="2580007"/>
            <a:ext cx="136127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MUJOHID</a:t>
            </a:r>
            <a:endParaRPr lang="ru-RU" sz="19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901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00167" y="1109224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hlinkClick r:id="rId2" action="ppaction://hlinksldjump"/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1599435" y="123851"/>
            <a:ext cx="9257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videodan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eslab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qoldingiz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daftaringizga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202A58AA-6E1B-4EE9-B00F-AEC5D53626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3019946"/>
              </p:ext>
            </p:extLst>
          </p:nvPr>
        </p:nvGraphicFramePr>
        <p:xfrm>
          <a:off x="891176" y="1189930"/>
          <a:ext cx="1067380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295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00167" y="108790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hlinkClick r:id="rId2" action="ppaction://hlinksldjump"/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1914933" y="44595"/>
            <a:ext cx="85781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to‘g‘rimi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Xatosi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738BD0D-4237-45C5-AE75-9BF6966623D0}"/>
              </a:ext>
            </a:extLst>
          </p:cNvPr>
          <p:cNvSpPr/>
          <p:nvPr/>
        </p:nvSpPr>
        <p:spPr>
          <a:xfrm>
            <a:off x="252549" y="1576554"/>
            <a:ext cx="5951457" cy="1631216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AQSHning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Kubadagi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hukumatga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dushmanlarcha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bo‘lgach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F. 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Kastro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hukumati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(SSSR)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kelishuv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mudofaa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qudratini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mustahkamlay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yilgi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(1962)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Karib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inqiroziga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keldi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4A7621-D81D-472B-A718-EF4740F59554}"/>
              </a:ext>
            </a:extLst>
          </p:cNvPr>
          <p:cNvSpPr/>
          <p:nvPr/>
        </p:nvSpPr>
        <p:spPr>
          <a:xfrm>
            <a:off x="1205618" y="4408821"/>
            <a:ext cx="6096000" cy="1631216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Navbatdagi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prezident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saylovlaridan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oldin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birligi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bloki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tashkil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qilinib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unga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kommunistlar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sotsialistlar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radikallar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faoliyati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yagona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kirdi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1970-yili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blok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nomzodi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Augusto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Pinochet </a:t>
            </a: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(Salvador </a:t>
            </a:r>
            <a:r>
              <a:rPr lang="en-US" sz="2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Alyende</a:t>
            </a: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prezidenti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qilib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saylandi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F92DF1-DF3C-4286-A81A-788964D1313D}"/>
              </a:ext>
            </a:extLst>
          </p:cNvPr>
          <p:cNvSpPr/>
          <p:nvPr/>
        </p:nvSpPr>
        <p:spPr>
          <a:xfrm>
            <a:off x="6362722" y="2386429"/>
            <a:ext cx="5651863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1958-yili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Meksika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sanoat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mahsulotlarining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umumiy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hajmi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Lotin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Amerikasida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ikkin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o‘ringa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chiqdi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Mamlakatning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muvaffaqiyatli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iqtisodiy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rivojlanishida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shaxsiy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sektori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o‘ynadi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2750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424199" y="2727080"/>
            <a:ext cx="5881059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5608</TotalTime>
  <Words>884</Words>
  <Application>Microsoft Office PowerPoint</Application>
  <PresentationFormat>Широкоэкранный</PresentationFormat>
  <Paragraphs>76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200</cp:revision>
  <dcterms:created xsi:type="dcterms:W3CDTF">2020-01-20T05:08:25Z</dcterms:created>
  <dcterms:modified xsi:type="dcterms:W3CDTF">2025-12-04T05:00:52Z</dcterms:modified>
</cp:coreProperties>
</file>